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1"/>
  </p:notesMasterIdLst>
  <p:sldIdLst>
    <p:sldId id="256" r:id="rId3"/>
    <p:sldId id="258" r:id="rId4"/>
    <p:sldId id="273" r:id="rId5"/>
    <p:sldId id="296" r:id="rId6"/>
    <p:sldId id="259" r:id="rId7"/>
    <p:sldId id="260" r:id="rId8"/>
    <p:sldId id="297" r:id="rId9"/>
    <p:sldId id="298" r:id="rId10"/>
  </p:sldIdLst>
  <p:sldSz cx="9144000" cy="5143500" type="screen16x9"/>
  <p:notesSz cx="6858000" cy="9144000"/>
  <p:embeddedFontLst>
    <p:embeddedFont>
      <p:font typeface="Nanum Pen Script" panose="020B0604020202020204" charset="-127"/>
      <p:regular r:id="rId12"/>
    </p:embeddedFont>
    <p:embeddedFont>
      <p:font typeface="Anaheim" panose="020B0604020202020204" charset="0"/>
      <p:regular r:id="rId13"/>
    </p:embeddedFont>
    <p:embeddedFont>
      <p:font typeface="Figtree" panose="020B0604020202020204" charset="0"/>
      <p:regular r:id="rId14"/>
      <p:bold r:id="rId15"/>
      <p:italic r:id="rId16"/>
      <p:boldItalic r:id="rId17"/>
    </p:embeddedFont>
    <p:embeddedFont>
      <p:font typeface="Rockwell" panose="02060603020205020403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BD9AE3-197F-47BA-043E-16FB33D78EE1}" v="559" dt="2024-04-22T20:57:37.754"/>
  </p1510:revLst>
</p1510:revInfo>
</file>

<file path=ppt/tableStyles.xml><?xml version="1.0" encoding="utf-8"?>
<a:tblStyleLst xmlns:a="http://schemas.openxmlformats.org/drawingml/2006/main" def="{5B45C209-4E39-4E9B-9B6F-925826AB143E}">
  <a:tblStyle styleId="{5B45C209-4E39-4E9B-9B6F-925826AB14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F8C18-2867-4273-AB31-6BA7FBDB6CB9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63D094B-0E0E-46A7-ACEE-932F7DAFA496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Organise</a:t>
          </a:r>
          <a:endParaRPr lang="en-US" sz="1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A01FC09-1BC6-4074-BD3E-678DF42445C3}" type="parTrans" cxnId="{CA856964-C70D-42D7-98FF-A0C65D81BDD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1E4BD91-8247-4E25-A543-806D9AA10B31}" type="sibTrans" cxnId="{CA856964-C70D-42D7-98FF-A0C65D81BDD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AED32F-B7A5-4789-A7DA-7D91DEE3B8B2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Discuss</a:t>
          </a:r>
        </a:p>
      </dgm:t>
    </dgm:pt>
    <dgm:pt modelId="{15764E16-1805-4803-ADB4-933ECA7C2CF1}" type="parTrans" cxnId="{299ED955-83E3-4653-B7DE-B654CBE9CDE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1DF915-B0D1-48E2-8554-83386DB5AAF4}" type="sibTrans" cxnId="{299ED955-83E3-4653-B7DE-B654CBE9CDE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45E45D-D217-4DB8-9C66-11FDE7C92B76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Realize</a:t>
          </a:r>
        </a:p>
      </dgm:t>
    </dgm:pt>
    <dgm:pt modelId="{F2BEA790-C130-4CC7-9F2F-C9DB52EAE941}" type="parTrans" cxnId="{E905C4F3-E936-48DD-A39E-86C2A29C616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468DBDE-57AB-4E11-9A49-E216A2CA9155}" type="sibTrans" cxnId="{E905C4F3-E936-48DD-A39E-86C2A29C616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CB9749-F207-43C4-A5C8-1D1B115FB06B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Finish</a:t>
          </a:r>
        </a:p>
      </dgm:t>
    </dgm:pt>
    <dgm:pt modelId="{DD83889C-EFEA-49B1-9424-E34F412EB91D}" type="parTrans" cxnId="{97F551F5-8357-418E-94CE-7010414421F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6F7566-F282-46F2-8695-504DD9769CC4}" type="sibTrans" cxnId="{97F551F5-8357-418E-94CE-7010414421F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211306E-0785-4986-A7F2-F88A0ED43869}" type="pres">
      <dgm:prSet presAssocID="{8C7F8C18-2867-4273-AB31-6BA7FBDB6CB9}" presName="Name0" presStyleCnt="0">
        <dgm:presLayoutVars>
          <dgm:dir/>
          <dgm:animLvl val="lvl"/>
          <dgm:resizeHandles val="exact"/>
        </dgm:presLayoutVars>
      </dgm:prSet>
      <dgm:spPr/>
    </dgm:pt>
    <dgm:pt modelId="{7F634154-5913-4A6E-B2BD-F37D6D4D0EEE}" type="pres">
      <dgm:prSet presAssocID="{C63D094B-0E0E-46A7-ACEE-932F7DAFA49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0401C43-EEE2-4750-828C-F73EE023BF85}" type="pres">
      <dgm:prSet presAssocID="{21E4BD91-8247-4E25-A543-806D9AA10B31}" presName="parTxOnlySpace" presStyleCnt="0"/>
      <dgm:spPr/>
    </dgm:pt>
    <dgm:pt modelId="{54138B5B-AB0F-4732-A984-A7D12F05A75D}" type="pres">
      <dgm:prSet presAssocID="{51AED32F-B7A5-4789-A7DA-7D91DEE3B8B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7622C11-EE8F-47A1-ABF1-5FC55DDACBB9}" type="pres">
      <dgm:prSet presAssocID="{691DF915-B0D1-48E2-8554-83386DB5AAF4}" presName="parTxOnlySpace" presStyleCnt="0"/>
      <dgm:spPr/>
    </dgm:pt>
    <dgm:pt modelId="{7C42C2C6-6F79-460E-9E6F-97D9425FE610}" type="pres">
      <dgm:prSet presAssocID="{1545E45D-D217-4DB8-9C66-11FDE7C92B7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327D5BB-B7DA-4653-93AA-3172EEE3F617}" type="pres">
      <dgm:prSet presAssocID="{2468DBDE-57AB-4E11-9A49-E216A2CA9155}" presName="parTxOnlySpace" presStyleCnt="0"/>
      <dgm:spPr/>
    </dgm:pt>
    <dgm:pt modelId="{B8BADD5E-6628-4FE8-9CBA-2423B5D5A31E}" type="pres">
      <dgm:prSet presAssocID="{82CB9749-F207-43C4-A5C8-1D1B115FB06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6D27625-F8BD-40CC-B5FF-059BC870C2BD}" type="presOf" srcId="{1545E45D-D217-4DB8-9C66-11FDE7C92B76}" destId="{7C42C2C6-6F79-460E-9E6F-97D9425FE610}" srcOrd="0" destOrd="0" presId="urn:microsoft.com/office/officeart/2005/8/layout/chevron1"/>
    <dgm:cxn modelId="{CA856964-C70D-42D7-98FF-A0C65D81BDDA}" srcId="{8C7F8C18-2867-4273-AB31-6BA7FBDB6CB9}" destId="{C63D094B-0E0E-46A7-ACEE-932F7DAFA496}" srcOrd="0" destOrd="0" parTransId="{7A01FC09-1BC6-4074-BD3E-678DF42445C3}" sibTransId="{21E4BD91-8247-4E25-A543-806D9AA10B31}"/>
    <dgm:cxn modelId="{299ED955-83E3-4653-B7DE-B654CBE9CDE5}" srcId="{8C7F8C18-2867-4273-AB31-6BA7FBDB6CB9}" destId="{51AED32F-B7A5-4789-A7DA-7D91DEE3B8B2}" srcOrd="1" destOrd="0" parTransId="{15764E16-1805-4803-ADB4-933ECA7C2CF1}" sibTransId="{691DF915-B0D1-48E2-8554-83386DB5AAF4}"/>
    <dgm:cxn modelId="{466A537D-23E1-4C93-875F-8271B32FD3EA}" type="presOf" srcId="{51AED32F-B7A5-4789-A7DA-7D91DEE3B8B2}" destId="{54138B5B-AB0F-4732-A984-A7D12F05A75D}" srcOrd="0" destOrd="0" presId="urn:microsoft.com/office/officeart/2005/8/layout/chevron1"/>
    <dgm:cxn modelId="{8DE40388-47C6-4379-9875-31AD30C93512}" type="presOf" srcId="{C63D094B-0E0E-46A7-ACEE-932F7DAFA496}" destId="{7F634154-5913-4A6E-B2BD-F37D6D4D0EEE}" srcOrd="0" destOrd="0" presId="urn:microsoft.com/office/officeart/2005/8/layout/chevron1"/>
    <dgm:cxn modelId="{798747DB-0557-4C64-9210-DA7E5057E2FC}" type="presOf" srcId="{82CB9749-F207-43C4-A5C8-1D1B115FB06B}" destId="{B8BADD5E-6628-4FE8-9CBA-2423B5D5A31E}" srcOrd="0" destOrd="0" presId="urn:microsoft.com/office/officeart/2005/8/layout/chevron1"/>
    <dgm:cxn modelId="{108D67DF-8908-43A8-BEF2-C40ED8CDC304}" type="presOf" srcId="{8C7F8C18-2867-4273-AB31-6BA7FBDB6CB9}" destId="{5211306E-0785-4986-A7F2-F88A0ED43869}" srcOrd="0" destOrd="0" presId="urn:microsoft.com/office/officeart/2005/8/layout/chevron1"/>
    <dgm:cxn modelId="{E905C4F3-E936-48DD-A39E-86C2A29C6160}" srcId="{8C7F8C18-2867-4273-AB31-6BA7FBDB6CB9}" destId="{1545E45D-D217-4DB8-9C66-11FDE7C92B76}" srcOrd="2" destOrd="0" parTransId="{F2BEA790-C130-4CC7-9F2F-C9DB52EAE941}" sibTransId="{2468DBDE-57AB-4E11-9A49-E216A2CA9155}"/>
    <dgm:cxn modelId="{97F551F5-8357-418E-94CE-7010414421FC}" srcId="{8C7F8C18-2867-4273-AB31-6BA7FBDB6CB9}" destId="{82CB9749-F207-43C4-A5C8-1D1B115FB06B}" srcOrd="3" destOrd="0" parTransId="{DD83889C-EFEA-49B1-9424-E34F412EB91D}" sibTransId="{166F7566-F282-46F2-8695-504DD9769CC4}"/>
    <dgm:cxn modelId="{F9B8F61B-C93A-4241-95D0-3305866C62A9}" type="presParOf" srcId="{5211306E-0785-4986-A7F2-F88A0ED43869}" destId="{7F634154-5913-4A6E-B2BD-F37D6D4D0EEE}" srcOrd="0" destOrd="0" presId="urn:microsoft.com/office/officeart/2005/8/layout/chevron1"/>
    <dgm:cxn modelId="{B917A3C2-6252-4618-9E56-4AC6DA3B759B}" type="presParOf" srcId="{5211306E-0785-4986-A7F2-F88A0ED43869}" destId="{B0401C43-EEE2-4750-828C-F73EE023BF85}" srcOrd="1" destOrd="0" presId="urn:microsoft.com/office/officeart/2005/8/layout/chevron1"/>
    <dgm:cxn modelId="{BB49CEBE-D6F7-4824-927A-835FAD5FEA6B}" type="presParOf" srcId="{5211306E-0785-4986-A7F2-F88A0ED43869}" destId="{54138B5B-AB0F-4732-A984-A7D12F05A75D}" srcOrd="2" destOrd="0" presId="urn:microsoft.com/office/officeart/2005/8/layout/chevron1"/>
    <dgm:cxn modelId="{AA8541AF-DD02-4582-AAF4-B6472EFE4FDB}" type="presParOf" srcId="{5211306E-0785-4986-A7F2-F88A0ED43869}" destId="{57622C11-EE8F-47A1-ABF1-5FC55DDACBB9}" srcOrd="3" destOrd="0" presId="urn:microsoft.com/office/officeart/2005/8/layout/chevron1"/>
    <dgm:cxn modelId="{B89300C8-F8E5-4459-8EF5-4DA074FC29D3}" type="presParOf" srcId="{5211306E-0785-4986-A7F2-F88A0ED43869}" destId="{7C42C2C6-6F79-460E-9E6F-97D9425FE610}" srcOrd="4" destOrd="0" presId="urn:microsoft.com/office/officeart/2005/8/layout/chevron1"/>
    <dgm:cxn modelId="{3F61B891-442B-4B49-8E3F-B0EA798BEC76}" type="presParOf" srcId="{5211306E-0785-4986-A7F2-F88A0ED43869}" destId="{4327D5BB-B7DA-4653-93AA-3172EEE3F617}" srcOrd="5" destOrd="0" presId="urn:microsoft.com/office/officeart/2005/8/layout/chevron1"/>
    <dgm:cxn modelId="{F508E9AA-CBA8-41FD-B84F-A40DB1CB85B8}" type="presParOf" srcId="{5211306E-0785-4986-A7F2-F88A0ED43869}" destId="{B8BADD5E-6628-4FE8-9CBA-2423B5D5A31E}" srcOrd="6" destOrd="0" presId="urn:microsoft.com/office/officeart/2005/8/layout/chevron1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34154-5913-4A6E-B2BD-F37D6D4D0EEE}">
      <dsp:nvSpPr>
        <dsp:cNvPr id="0" name=""/>
        <dsp:cNvSpPr/>
      </dsp:nvSpPr>
      <dsp:spPr>
        <a:xfrm>
          <a:off x="3018" y="147369"/>
          <a:ext cx="1756974" cy="702789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Organise</a:t>
          </a:r>
          <a:endParaRPr lang="en-US" sz="1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4413" y="147369"/>
        <a:ext cx="1054185" cy="702789"/>
      </dsp:txXfrm>
    </dsp:sp>
    <dsp:sp modelId="{54138B5B-AB0F-4732-A984-A7D12F05A75D}">
      <dsp:nvSpPr>
        <dsp:cNvPr id="0" name=""/>
        <dsp:cNvSpPr/>
      </dsp:nvSpPr>
      <dsp:spPr>
        <a:xfrm>
          <a:off x="1584295" y="147369"/>
          <a:ext cx="1756974" cy="702789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Discuss</a:t>
          </a:r>
        </a:p>
      </dsp:txBody>
      <dsp:txXfrm>
        <a:off x="1935690" y="147369"/>
        <a:ext cx="1054185" cy="702789"/>
      </dsp:txXfrm>
    </dsp:sp>
    <dsp:sp modelId="{7C42C2C6-6F79-460E-9E6F-97D9425FE610}">
      <dsp:nvSpPr>
        <dsp:cNvPr id="0" name=""/>
        <dsp:cNvSpPr/>
      </dsp:nvSpPr>
      <dsp:spPr>
        <a:xfrm>
          <a:off x="3165572" y="147369"/>
          <a:ext cx="1756974" cy="702789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Realize</a:t>
          </a:r>
        </a:p>
      </dsp:txBody>
      <dsp:txXfrm>
        <a:off x="3516967" y="147369"/>
        <a:ext cx="1054185" cy="702789"/>
      </dsp:txXfrm>
    </dsp:sp>
    <dsp:sp modelId="{B8BADD5E-6628-4FE8-9CBA-2423B5D5A31E}">
      <dsp:nvSpPr>
        <dsp:cNvPr id="0" name=""/>
        <dsp:cNvSpPr/>
      </dsp:nvSpPr>
      <dsp:spPr>
        <a:xfrm>
          <a:off x="4746849" y="147369"/>
          <a:ext cx="1756974" cy="702789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Finish</a:t>
          </a:r>
        </a:p>
      </dsp:txBody>
      <dsp:txXfrm>
        <a:off x="5098244" y="147369"/>
        <a:ext cx="1054185" cy="702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ee83f2c4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ee83f2c4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9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988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7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77825" y="1425800"/>
            <a:ext cx="5788500" cy="18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77675" y="3324110"/>
            <a:ext cx="57885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-339987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04670" y="863713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1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2" name="Google Shape;132;p11"/>
          <p:cNvSpPr txBox="1">
            <a:spLocks noGrp="1"/>
          </p:cNvSpPr>
          <p:nvPr>
            <p:ph type="title" hasCustomPrompt="1"/>
          </p:nvPr>
        </p:nvSpPr>
        <p:spPr>
          <a:xfrm>
            <a:off x="2057400" y="1952850"/>
            <a:ext cx="50292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3" name="Google Shape;133;p11"/>
          <p:cNvSpPr txBox="1">
            <a:spLocks noGrp="1"/>
          </p:cNvSpPr>
          <p:nvPr>
            <p:ph type="subTitle" idx="1"/>
          </p:nvPr>
        </p:nvSpPr>
        <p:spPr>
          <a:xfrm>
            <a:off x="2057400" y="2816250"/>
            <a:ext cx="50292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4" name="Google Shape;134;p11"/>
          <p:cNvGrpSpPr/>
          <p:nvPr/>
        </p:nvGrpSpPr>
        <p:grpSpPr>
          <a:xfrm>
            <a:off x="-601429" y="-619942"/>
            <a:ext cx="9964905" cy="6433225"/>
            <a:chOff x="-601429" y="-619942"/>
            <a:chExt cx="9964905" cy="6433225"/>
          </a:xfrm>
        </p:grpSpPr>
        <p:sp>
          <p:nvSpPr>
            <p:cNvPr id="135" name="Google Shape;135;p11"/>
            <p:cNvSpPr/>
            <p:nvPr/>
          </p:nvSpPr>
          <p:spPr>
            <a:xfrm rot="-6647444">
              <a:off x="-416552" y="4066315"/>
              <a:ext cx="1582037" cy="148707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 rot="-4495252" flipH="1">
              <a:off x="-416000" y="-406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 flipH="1">
              <a:off x="8252255" y="4018388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1"/>
          <p:cNvGrpSpPr/>
          <p:nvPr/>
        </p:nvGrpSpPr>
        <p:grpSpPr>
          <a:xfrm>
            <a:off x="471312" y="2159078"/>
            <a:ext cx="8213517" cy="440110"/>
            <a:chOff x="471312" y="2159078"/>
            <a:chExt cx="8213517" cy="440110"/>
          </a:xfrm>
        </p:grpSpPr>
        <p:sp>
          <p:nvSpPr>
            <p:cNvPr id="139" name="Google Shape;139;p11"/>
            <p:cNvSpPr/>
            <p:nvPr/>
          </p:nvSpPr>
          <p:spPr>
            <a:xfrm>
              <a:off x="471312" y="2159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 rot="5400000">
              <a:off x="8626898" y="25412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3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4" name="Google Shape;144;p13"/>
          <p:cNvSpPr txBox="1">
            <a:spLocks noGrp="1"/>
          </p:cNvSpPr>
          <p:nvPr>
            <p:ph type="subTitle" idx="1"/>
          </p:nvPr>
        </p:nvSpPr>
        <p:spPr>
          <a:xfrm>
            <a:off x="5531920" y="2165775"/>
            <a:ext cx="21462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-771785" y="-683942"/>
            <a:ext cx="10436051" cy="6078856"/>
            <a:chOff x="-771785" y="-683942"/>
            <a:chExt cx="10436051" cy="6078856"/>
          </a:xfrm>
        </p:grpSpPr>
        <p:sp>
          <p:nvSpPr>
            <p:cNvPr id="147" name="Google Shape;147;p13"/>
            <p:cNvSpPr/>
            <p:nvPr/>
          </p:nvSpPr>
          <p:spPr>
            <a:xfrm rot="-5400000">
              <a:off x="-819262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7915407" y="3914365"/>
            <a:ext cx="769429" cy="773042"/>
            <a:chOff x="5747607" y="9208490"/>
            <a:chExt cx="769429" cy="773042"/>
          </a:xfrm>
        </p:grpSpPr>
        <p:sp>
          <p:nvSpPr>
            <p:cNvPr id="150" name="Google Shape;150;p13"/>
            <p:cNvSpPr/>
            <p:nvPr/>
          </p:nvSpPr>
          <p:spPr>
            <a:xfrm>
              <a:off x="5747607" y="9212103"/>
              <a:ext cx="769429" cy="769429"/>
            </a:xfrm>
            <a:custGeom>
              <a:avLst/>
              <a:gdLst/>
              <a:ahLst/>
              <a:cxnLst/>
              <a:rect l="l" t="t" r="r" b="b"/>
              <a:pathLst>
                <a:path w="769429" h="769429" extrusionOk="0">
                  <a:moveTo>
                    <a:pt x="384670" y="769303"/>
                  </a:moveTo>
                  <a:cubicBezTo>
                    <a:pt x="172196" y="769351"/>
                    <a:pt x="-82" y="597158"/>
                    <a:pt x="-139" y="384684"/>
                  </a:cubicBezTo>
                  <a:cubicBezTo>
                    <a:pt x="-197" y="172210"/>
                    <a:pt x="172006" y="-69"/>
                    <a:pt x="384480" y="-126"/>
                  </a:cubicBezTo>
                  <a:cubicBezTo>
                    <a:pt x="596954" y="-183"/>
                    <a:pt x="769233" y="172019"/>
                    <a:pt x="769290" y="384493"/>
                  </a:cubicBezTo>
                  <a:cubicBezTo>
                    <a:pt x="769290" y="384560"/>
                    <a:pt x="769290" y="384617"/>
                    <a:pt x="769290" y="384684"/>
                  </a:cubicBezTo>
                  <a:cubicBezTo>
                    <a:pt x="769023" y="596996"/>
                    <a:pt x="596982" y="769037"/>
                    <a:pt x="384670" y="769303"/>
                  </a:cubicBezTo>
                  <a:close/>
                  <a:moveTo>
                    <a:pt x="384670" y="14257"/>
                  </a:moveTo>
                  <a:cubicBezTo>
                    <a:pt x="180093" y="14199"/>
                    <a:pt x="14205" y="180011"/>
                    <a:pt x="14148" y="384589"/>
                  </a:cubicBezTo>
                  <a:cubicBezTo>
                    <a:pt x="14091" y="589167"/>
                    <a:pt x="179902" y="755064"/>
                    <a:pt x="384480" y="755111"/>
                  </a:cubicBezTo>
                  <a:cubicBezTo>
                    <a:pt x="589058" y="755159"/>
                    <a:pt x="754945" y="589357"/>
                    <a:pt x="755002" y="384779"/>
                  </a:cubicBezTo>
                  <a:cubicBezTo>
                    <a:pt x="755002" y="384751"/>
                    <a:pt x="755002" y="384713"/>
                    <a:pt x="755002" y="384684"/>
                  </a:cubicBezTo>
                  <a:cubicBezTo>
                    <a:pt x="754793" y="180230"/>
                    <a:pt x="589125" y="14524"/>
                    <a:pt x="384670" y="142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902045" y="9277466"/>
              <a:ext cx="451348" cy="631220"/>
            </a:xfrm>
            <a:custGeom>
              <a:avLst/>
              <a:gdLst/>
              <a:ahLst/>
              <a:cxnLst/>
              <a:rect l="l" t="t" r="r" b="b"/>
              <a:pathLst>
                <a:path w="451348" h="631220" extrusionOk="0">
                  <a:moveTo>
                    <a:pt x="7061" y="631074"/>
                  </a:moveTo>
                  <a:cubicBezTo>
                    <a:pt x="3118" y="631102"/>
                    <a:pt x="-111" y="627930"/>
                    <a:pt x="-139" y="623987"/>
                  </a:cubicBezTo>
                  <a:cubicBezTo>
                    <a:pt x="-158" y="621415"/>
                    <a:pt x="1213" y="619024"/>
                    <a:pt x="3442" y="617738"/>
                  </a:cubicBezTo>
                  <a:cubicBezTo>
                    <a:pt x="8109" y="614976"/>
                    <a:pt x="467786" y="340371"/>
                    <a:pt x="435306" y="8138"/>
                  </a:cubicBezTo>
                  <a:cubicBezTo>
                    <a:pt x="434687" y="4243"/>
                    <a:pt x="437344" y="585"/>
                    <a:pt x="441240" y="-34"/>
                  </a:cubicBezTo>
                  <a:cubicBezTo>
                    <a:pt x="445135" y="-663"/>
                    <a:pt x="448793" y="1995"/>
                    <a:pt x="449412" y="5891"/>
                  </a:cubicBezTo>
                  <a:cubicBezTo>
                    <a:pt x="449459" y="6167"/>
                    <a:pt x="449488" y="6434"/>
                    <a:pt x="449498" y="6710"/>
                  </a:cubicBezTo>
                  <a:cubicBezTo>
                    <a:pt x="482931" y="348467"/>
                    <a:pt x="15444" y="627644"/>
                    <a:pt x="10681" y="630407"/>
                  </a:cubicBezTo>
                  <a:cubicBezTo>
                    <a:pt x="9547" y="630940"/>
                    <a:pt x="8309" y="631168"/>
                    <a:pt x="7061" y="6310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772560" y="9227145"/>
              <a:ext cx="485342" cy="512261"/>
            </a:xfrm>
            <a:custGeom>
              <a:avLst/>
              <a:gdLst/>
              <a:ahLst/>
              <a:cxnLst/>
              <a:rect l="l" t="t" r="r" b="b"/>
              <a:pathLst>
                <a:path w="485342" h="512261" extrusionOk="0">
                  <a:moveTo>
                    <a:pt x="7006" y="511659"/>
                  </a:moveTo>
                  <a:cubicBezTo>
                    <a:pt x="3158" y="511612"/>
                    <a:pt x="15" y="508554"/>
                    <a:pt x="-137" y="504706"/>
                  </a:cubicBezTo>
                  <a:cubicBezTo>
                    <a:pt x="-137" y="503087"/>
                    <a:pt x="-2995" y="334589"/>
                    <a:pt x="200745" y="281440"/>
                  </a:cubicBezTo>
                  <a:cubicBezTo>
                    <a:pt x="328761" y="247912"/>
                    <a:pt x="434489" y="173141"/>
                    <a:pt x="463730" y="95417"/>
                  </a:cubicBezTo>
                  <a:cubicBezTo>
                    <a:pt x="475941" y="67775"/>
                    <a:pt x="473436" y="35847"/>
                    <a:pt x="457063" y="10454"/>
                  </a:cubicBezTo>
                  <a:cubicBezTo>
                    <a:pt x="455110" y="7272"/>
                    <a:pt x="455938" y="3119"/>
                    <a:pt x="458967" y="929"/>
                  </a:cubicBezTo>
                  <a:cubicBezTo>
                    <a:pt x="462149" y="-1024"/>
                    <a:pt x="466302" y="-195"/>
                    <a:pt x="468492" y="2834"/>
                  </a:cubicBezTo>
                  <a:cubicBezTo>
                    <a:pt x="487542" y="30932"/>
                    <a:pt x="490305" y="64841"/>
                    <a:pt x="476779" y="100846"/>
                  </a:cubicBezTo>
                  <a:cubicBezTo>
                    <a:pt x="445918" y="182856"/>
                    <a:pt x="336285" y="261152"/>
                    <a:pt x="203983" y="295727"/>
                  </a:cubicBezTo>
                  <a:cubicBezTo>
                    <a:pt x="11578" y="345924"/>
                    <a:pt x="13483" y="498324"/>
                    <a:pt x="13483" y="504801"/>
                  </a:cubicBezTo>
                  <a:cubicBezTo>
                    <a:pt x="13588" y="508744"/>
                    <a:pt x="10483" y="512031"/>
                    <a:pt x="6540" y="512135"/>
                  </a:cubicBezTo>
                  <a:cubicBezTo>
                    <a:pt x="6530" y="512135"/>
                    <a:pt x="6530" y="512135"/>
                    <a:pt x="6530" y="512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308257" y="9432755"/>
              <a:ext cx="175566" cy="501533"/>
            </a:xfrm>
            <a:custGeom>
              <a:avLst/>
              <a:gdLst/>
              <a:ahLst/>
              <a:cxnLst/>
              <a:rect l="l" t="t" r="r" b="b"/>
              <a:pathLst>
                <a:path w="175566" h="501533" extrusionOk="0">
                  <a:moveTo>
                    <a:pt x="6995" y="501408"/>
                  </a:moveTo>
                  <a:cubicBezTo>
                    <a:pt x="5081" y="501388"/>
                    <a:pt x="3261" y="500598"/>
                    <a:pt x="1946" y="499216"/>
                  </a:cubicBezTo>
                  <a:cubicBezTo>
                    <a:pt x="-835" y="496426"/>
                    <a:pt x="-835" y="491911"/>
                    <a:pt x="1946" y="489120"/>
                  </a:cubicBezTo>
                  <a:cubicBezTo>
                    <a:pt x="67383" y="424826"/>
                    <a:pt x="66716" y="325576"/>
                    <a:pt x="66050" y="229564"/>
                  </a:cubicBezTo>
                  <a:cubicBezTo>
                    <a:pt x="65573" y="169842"/>
                    <a:pt x="65193" y="113359"/>
                    <a:pt x="80814" y="67639"/>
                  </a:cubicBezTo>
                  <a:cubicBezTo>
                    <a:pt x="91291" y="36873"/>
                    <a:pt x="107008" y="16204"/>
                    <a:pt x="127296" y="6203"/>
                  </a:cubicBezTo>
                  <a:cubicBezTo>
                    <a:pt x="140669" y="-465"/>
                    <a:pt x="156052" y="-1922"/>
                    <a:pt x="170444" y="2107"/>
                  </a:cubicBezTo>
                  <a:cubicBezTo>
                    <a:pt x="174244" y="3355"/>
                    <a:pt x="176311" y="7450"/>
                    <a:pt x="175063" y="11241"/>
                  </a:cubicBezTo>
                  <a:cubicBezTo>
                    <a:pt x="175016" y="11375"/>
                    <a:pt x="174968" y="11508"/>
                    <a:pt x="174921" y="11632"/>
                  </a:cubicBezTo>
                  <a:cubicBezTo>
                    <a:pt x="173673" y="15318"/>
                    <a:pt x="169672" y="17299"/>
                    <a:pt x="165986" y="16051"/>
                  </a:cubicBezTo>
                  <a:cubicBezTo>
                    <a:pt x="165948" y="16042"/>
                    <a:pt x="165910" y="16023"/>
                    <a:pt x="165872" y="16013"/>
                  </a:cubicBezTo>
                  <a:cubicBezTo>
                    <a:pt x="163871" y="15347"/>
                    <a:pt x="118247" y="1345"/>
                    <a:pt x="94339" y="72687"/>
                  </a:cubicBezTo>
                  <a:cubicBezTo>
                    <a:pt x="79480" y="115931"/>
                    <a:pt x="79861" y="171271"/>
                    <a:pt x="80338" y="229754"/>
                  </a:cubicBezTo>
                  <a:cubicBezTo>
                    <a:pt x="81004" y="328719"/>
                    <a:pt x="81766" y="431113"/>
                    <a:pt x="11948" y="499598"/>
                  </a:cubicBezTo>
                  <a:cubicBezTo>
                    <a:pt x="10567" y="500779"/>
                    <a:pt x="8814" y="501417"/>
                    <a:pt x="6995" y="5014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848776" y="9308812"/>
              <a:ext cx="635303" cy="450216"/>
            </a:xfrm>
            <a:custGeom>
              <a:avLst/>
              <a:gdLst/>
              <a:ahLst/>
              <a:cxnLst/>
              <a:rect l="l" t="t" r="r" b="b"/>
              <a:pathLst>
                <a:path w="635303" h="450216" extrusionOk="0">
                  <a:moveTo>
                    <a:pt x="627734" y="450091"/>
                  </a:moveTo>
                  <a:cubicBezTo>
                    <a:pt x="623829" y="450091"/>
                    <a:pt x="620648" y="446947"/>
                    <a:pt x="620591" y="443042"/>
                  </a:cubicBezTo>
                  <a:cubicBezTo>
                    <a:pt x="619924" y="281117"/>
                    <a:pt x="571727" y="163102"/>
                    <a:pt x="477716" y="92236"/>
                  </a:cubicBezTo>
                  <a:cubicBezTo>
                    <a:pt x="299027" y="-42161"/>
                    <a:pt x="11848" y="37182"/>
                    <a:pt x="8990" y="38039"/>
                  </a:cubicBezTo>
                  <a:cubicBezTo>
                    <a:pt x="5181" y="39115"/>
                    <a:pt x="1209" y="36896"/>
                    <a:pt x="132" y="33086"/>
                  </a:cubicBezTo>
                  <a:cubicBezTo>
                    <a:pt x="-944" y="29276"/>
                    <a:pt x="1275" y="25304"/>
                    <a:pt x="5085" y="24228"/>
                  </a:cubicBezTo>
                  <a:cubicBezTo>
                    <a:pt x="8038" y="23466"/>
                    <a:pt x="301979" y="-57783"/>
                    <a:pt x="486288" y="80806"/>
                  </a:cubicBezTo>
                  <a:cubicBezTo>
                    <a:pt x="584301" y="154530"/>
                    <a:pt x="634402" y="276450"/>
                    <a:pt x="635164" y="442756"/>
                  </a:cubicBezTo>
                  <a:cubicBezTo>
                    <a:pt x="635164" y="446699"/>
                    <a:pt x="631963" y="449900"/>
                    <a:pt x="628020" y="4499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802842" y="9552714"/>
              <a:ext cx="207463" cy="188731"/>
            </a:xfrm>
            <a:custGeom>
              <a:avLst/>
              <a:gdLst/>
              <a:ahLst/>
              <a:cxnLst/>
              <a:rect l="l" t="t" r="r" b="b"/>
              <a:pathLst>
                <a:path w="207463" h="188731" extrusionOk="0">
                  <a:moveTo>
                    <a:pt x="1965" y="188567"/>
                  </a:moveTo>
                  <a:lnTo>
                    <a:pt x="1965" y="188567"/>
                  </a:lnTo>
                  <a:cubicBezTo>
                    <a:pt x="689" y="188414"/>
                    <a:pt x="-244" y="187281"/>
                    <a:pt x="-130" y="185995"/>
                  </a:cubicBezTo>
                  <a:cubicBezTo>
                    <a:pt x="12319" y="81572"/>
                    <a:pt x="99711" y="2219"/>
                    <a:pt x="204848" y="-124"/>
                  </a:cubicBezTo>
                  <a:cubicBezTo>
                    <a:pt x="206162" y="-181"/>
                    <a:pt x="207267" y="848"/>
                    <a:pt x="207324" y="2162"/>
                  </a:cubicBezTo>
                  <a:cubicBezTo>
                    <a:pt x="207324" y="2162"/>
                    <a:pt x="207324" y="2162"/>
                    <a:pt x="207324" y="2162"/>
                  </a:cubicBezTo>
                  <a:cubicBezTo>
                    <a:pt x="207324" y="3496"/>
                    <a:pt x="206277" y="4591"/>
                    <a:pt x="204943" y="4639"/>
                  </a:cubicBezTo>
                  <a:cubicBezTo>
                    <a:pt x="102302" y="7096"/>
                    <a:pt x="17063" y="84611"/>
                    <a:pt x="4918" y="186566"/>
                  </a:cubicBezTo>
                  <a:cubicBezTo>
                    <a:pt x="4633" y="187918"/>
                    <a:pt x="3327" y="188804"/>
                    <a:pt x="1965" y="1885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842888" y="9608152"/>
              <a:ext cx="122459" cy="98964"/>
            </a:xfrm>
            <a:custGeom>
              <a:avLst/>
              <a:gdLst/>
              <a:ahLst/>
              <a:cxnLst/>
              <a:rect l="l" t="t" r="r" b="b"/>
              <a:pathLst>
                <a:path w="122459" h="98964" extrusionOk="0">
                  <a:moveTo>
                    <a:pt x="2305" y="98838"/>
                  </a:moveTo>
                  <a:lnTo>
                    <a:pt x="1734" y="98838"/>
                  </a:lnTo>
                  <a:cubicBezTo>
                    <a:pt x="448" y="98553"/>
                    <a:pt x="-362" y="97286"/>
                    <a:pt x="-85" y="96000"/>
                  </a:cubicBezTo>
                  <a:cubicBezTo>
                    <a:pt x="-76" y="95990"/>
                    <a:pt x="-76" y="95990"/>
                    <a:pt x="-76" y="95981"/>
                  </a:cubicBezTo>
                  <a:cubicBezTo>
                    <a:pt x="13068" y="40155"/>
                    <a:pt x="62589" y="493"/>
                    <a:pt x="119939" y="-126"/>
                  </a:cubicBezTo>
                  <a:cubicBezTo>
                    <a:pt x="121273" y="-126"/>
                    <a:pt x="122320" y="826"/>
                    <a:pt x="122320" y="2160"/>
                  </a:cubicBezTo>
                  <a:cubicBezTo>
                    <a:pt x="122320" y="3493"/>
                    <a:pt x="121273" y="4589"/>
                    <a:pt x="119939" y="4636"/>
                  </a:cubicBezTo>
                  <a:cubicBezTo>
                    <a:pt x="64771" y="5208"/>
                    <a:pt x="17146" y="43403"/>
                    <a:pt x="4592" y="97124"/>
                  </a:cubicBezTo>
                  <a:cubicBezTo>
                    <a:pt x="4296" y="98143"/>
                    <a:pt x="3363" y="98838"/>
                    <a:pt x="2305" y="988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078302" y="9653663"/>
              <a:ext cx="177951" cy="180995"/>
            </a:xfrm>
            <a:custGeom>
              <a:avLst/>
              <a:gdLst/>
              <a:ahLst/>
              <a:cxnLst/>
              <a:rect l="l" t="t" r="r" b="b"/>
              <a:pathLst>
                <a:path w="177951" h="180995" extrusionOk="0">
                  <a:moveTo>
                    <a:pt x="2254" y="180868"/>
                  </a:moveTo>
                  <a:cubicBezTo>
                    <a:pt x="1578" y="180896"/>
                    <a:pt x="930" y="180573"/>
                    <a:pt x="539" y="180010"/>
                  </a:cubicBezTo>
                  <a:cubicBezTo>
                    <a:pt x="-366" y="179087"/>
                    <a:pt x="-366" y="177601"/>
                    <a:pt x="539" y="176677"/>
                  </a:cubicBezTo>
                  <a:cubicBezTo>
                    <a:pt x="62823" y="122642"/>
                    <a:pt x="120726" y="63748"/>
                    <a:pt x="173704" y="560"/>
                  </a:cubicBezTo>
                  <a:cubicBezTo>
                    <a:pt x="174666" y="-355"/>
                    <a:pt x="176171" y="-355"/>
                    <a:pt x="177133" y="560"/>
                  </a:cubicBezTo>
                  <a:cubicBezTo>
                    <a:pt x="178038" y="1484"/>
                    <a:pt x="178038" y="2969"/>
                    <a:pt x="177133" y="3893"/>
                  </a:cubicBezTo>
                  <a:cubicBezTo>
                    <a:pt x="123926" y="67301"/>
                    <a:pt x="65776" y="126385"/>
                    <a:pt x="3206" y="180582"/>
                  </a:cubicBezTo>
                  <a:cubicBezTo>
                    <a:pt x="2911" y="180735"/>
                    <a:pt x="2587" y="180839"/>
                    <a:pt x="2254" y="180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156312" y="9744826"/>
              <a:ext cx="60838" cy="58493"/>
            </a:xfrm>
            <a:custGeom>
              <a:avLst/>
              <a:gdLst/>
              <a:ahLst/>
              <a:cxnLst/>
              <a:rect l="l" t="t" r="r" b="b"/>
              <a:pathLst>
                <a:path w="60838" h="58493" extrusionOk="0">
                  <a:moveTo>
                    <a:pt x="2349" y="58367"/>
                  </a:moveTo>
                  <a:cubicBezTo>
                    <a:pt x="1673" y="58367"/>
                    <a:pt x="1016" y="58091"/>
                    <a:pt x="539" y="57605"/>
                  </a:cubicBezTo>
                  <a:cubicBezTo>
                    <a:pt x="-366" y="56681"/>
                    <a:pt x="-366" y="55196"/>
                    <a:pt x="539" y="54271"/>
                  </a:cubicBezTo>
                  <a:lnTo>
                    <a:pt x="56642" y="551"/>
                  </a:lnTo>
                  <a:cubicBezTo>
                    <a:pt x="57585" y="-374"/>
                    <a:pt x="59099" y="-345"/>
                    <a:pt x="60023" y="598"/>
                  </a:cubicBezTo>
                  <a:cubicBezTo>
                    <a:pt x="60947" y="1541"/>
                    <a:pt x="60918" y="3056"/>
                    <a:pt x="59975" y="3979"/>
                  </a:cubicBezTo>
                  <a:lnTo>
                    <a:pt x="3873" y="57701"/>
                  </a:lnTo>
                  <a:cubicBezTo>
                    <a:pt x="3473" y="58110"/>
                    <a:pt x="2921" y="58358"/>
                    <a:pt x="2349" y="58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221177" y="9784424"/>
              <a:ext cx="22159" cy="21006"/>
            </a:xfrm>
            <a:custGeom>
              <a:avLst/>
              <a:gdLst/>
              <a:ahLst/>
              <a:cxnLst/>
              <a:rect l="l" t="t" r="r" b="b"/>
              <a:pathLst>
                <a:path w="22159" h="21006" extrusionOk="0">
                  <a:moveTo>
                    <a:pt x="2254" y="20865"/>
                  </a:moveTo>
                  <a:cubicBezTo>
                    <a:pt x="1597" y="20884"/>
                    <a:pt x="968" y="20598"/>
                    <a:pt x="539" y="20103"/>
                  </a:cubicBezTo>
                  <a:cubicBezTo>
                    <a:pt x="-366" y="19179"/>
                    <a:pt x="-366" y="17693"/>
                    <a:pt x="539" y="16769"/>
                  </a:cubicBezTo>
                  <a:lnTo>
                    <a:pt x="17780" y="767"/>
                  </a:lnTo>
                  <a:cubicBezTo>
                    <a:pt x="18599" y="-262"/>
                    <a:pt x="20104" y="-424"/>
                    <a:pt x="21123" y="396"/>
                  </a:cubicBezTo>
                  <a:cubicBezTo>
                    <a:pt x="22151" y="1215"/>
                    <a:pt x="22323" y="2720"/>
                    <a:pt x="21495" y="3739"/>
                  </a:cubicBezTo>
                  <a:cubicBezTo>
                    <a:pt x="21361" y="3920"/>
                    <a:pt x="21199" y="4072"/>
                    <a:pt x="21018" y="4196"/>
                  </a:cubicBezTo>
                  <a:lnTo>
                    <a:pt x="4064" y="20293"/>
                  </a:lnTo>
                  <a:cubicBezTo>
                    <a:pt x="3568" y="20741"/>
                    <a:pt x="2911" y="20941"/>
                    <a:pt x="2254" y="20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118121" y="9283148"/>
              <a:ext cx="81353" cy="13346"/>
            </a:xfrm>
            <a:custGeom>
              <a:avLst/>
              <a:gdLst/>
              <a:ahLst/>
              <a:cxnLst/>
              <a:rect l="l" t="t" r="r" b="b"/>
              <a:pathLst>
                <a:path w="81353" h="13346" extrusionOk="0">
                  <a:moveTo>
                    <a:pt x="79212" y="13220"/>
                  </a:moveTo>
                  <a:lnTo>
                    <a:pt x="78545" y="13220"/>
                  </a:lnTo>
                  <a:cubicBezTo>
                    <a:pt x="53789" y="6219"/>
                    <a:pt x="28024" y="3448"/>
                    <a:pt x="2345" y="5029"/>
                  </a:cubicBezTo>
                  <a:cubicBezTo>
                    <a:pt x="1145" y="5191"/>
                    <a:pt x="49" y="4343"/>
                    <a:pt x="-113" y="3143"/>
                  </a:cubicBezTo>
                  <a:cubicBezTo>
                    <a:pt x="-122" y="3038"/>
                    <a:pt x="-132" y="2943"/>
                    <a:pt x="-132" y="2838"/>
                  </a:cubicBezTo>
                  <a:cubicBezTo>
                    <a:pt x="-236" y="1524"/>
                    <a:pt x="735" y="381"/>
                    <a:pt x="2040" y="266"/>
                  </a:cubicBezTo>
                  <a:cubicBezTo>
                    <a:pt x="2050" y="266"/>
                    <a:pt x="2050" y="266"/>
                    <a:pt x="2059" y="266"/>
                  </a:cubicBezTo>
                  <a:cubicBezTo>
                    <a:pt x="28158" y="-1239"/>
                    <a:pt x="54323" y="1590"/>
                    <a:pt x="79497" y="8648"/>
                  </a:cubicBezTo>
                  <a:cubicBezTo>
                    <a:pt x="80764" y="9020"/>
                    <a:pt x="81488" y="10334"/>
                    <a:pt x="81117" y="11601"/>
                  </a:cubicBezTo>
                  <a:cubicBezTo>
                    <a:pt x="80841" y="12458"/>
                    <a:pt x="80098" y="13087"/>
                    <a:pt x="79212" y="1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182515" y="9255118"/>
              <a:ext cx="23156" cy="10517"/>
            </a:xfrm>
            <a:custGeom>
              <a:avLst/>
              <a:gdLst/>
              <a:ahLst/>
              <a:cxnLst/>
              <a:rect l="l" t="t" r="r" b="b"/>
              <a:pathLst>
                <a:path w="23156" h="10517" extrusionOk="0">
                  <a:moveTo>
                    <a:pt x="20532" y="10294"/>
                  </a:moveTo>
                  <a:lnTo>
                    <a:pt x="19866" y="10294"/>
                  </a:lnTo>
                  <a:lnTo>
                    <a:pt x="1578" y="4579"/>
                  </a:lnTo>
                  <a:cubicBezTo>
                    <a:pt x="302" y="4169"/>
                    <a:pt x="-413" y="2817"/>
                    <a:pt x="-41" y="1531"/>
                  </a:cubicBezTo>
                  <a:cubicBezTo>
                    <a:pt x="359" y="274"/>
                    <a:pt x="1702" y="-412"/>
                    <a:pt x="2949" y="-12"/>
                  </a:cubicBezTo>
                  <a:cubicBezTo>
                    <a:pt x="2968" y="-3"/>
                    <a:pt x="2988" y="-3"/>
                    <a:pt x="3007" y="7"/>
                  </a:cubicBezTo>
                  <a:lnTo>
                    <a:pt x="21295" y="5722"/>
                  </a:lnTo>
                  <a:cubicBezTo>
                    <a:pt x="22561" y="6084"/>
                    <a:pt x="23285" y="7408"/>
                    <a:pt x="22924" y="8665"/>
                  </a:cubicBezTo>
                  <a:cubicBezTo>
                    <a:pt x="22618" y="9722"/>
                    <a:pt x="21628" y="10437"/>
                    <a:pt x="20532" y="103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6440367" y="9473096"/>
              <a:ext cx="34874" cy="84097"/>
            </a:xfrm>
            <a:custGeom>
              <a:avLst/>
              <a:gdLst/>
              <a:ahLst/>
              <a:cxnLst/>
              <a:rect l="l" t="t" r="r" b="b"/>
              <a:pathLst>
                <a:path w="34874" h="84097" extrusionOk="0">
                  <a:moveTo>
                    <a:pt x="32333" y="83972"/>
                  </a:moveTo>
                  <a:cubicBezTo>
                    <a:pt x="31171" y="83952"/>
                    <a:pt x="30171" y="83114"/>
                    <a:pt x="29952" y="81971"/>
                  </a:cubicBezTo>
                  <a:cubicBezTo>
                    <a:pt x="25094" y="54196"/>
                    <a:pt x="15016" y="27593"/>
                    <a:pt x="234" y="3581"/>
                  </a:cubicBezTo>
                  <a:cubicBezTo>
                    <a:pt x="-481" y="2447"/>
                    <a:pt x="-138" y="961"/>
                    <a:pt x="996" y="247"/>
                  </a:cubicBezTo>
                  <a:cubicBezTo>
                    <a:pt x="2129" y="-467"/>
                    <a:pt x="3615" y="-125"/>
                    <a:pt x="4329" y="1009"/>
                  </a:cubicBezTo>
                  <a:cubicBezTo>
                    <a:pt x="19388" y="25603"/>
                    <a:pt x="29695" y="52806"/>
                    <a:pt x="34714" y="81209"/>
                  </a:cubicBezTo>
                  <a:cubicBezTo>
                    <a:pt x="34886" y="82514"/>
                    <a:pt x="34009" y="83734"/>
                    <a:pt x="32714" y="839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6468841" y="9483288"/>
              <a:ext cx="7084" cy="19041"/>
            </a:xfrm>
            <a:custGeom>
              <a:avLst/>
              <a:gdLst/>
              <a:ahLst/>
              <a:cxnLst/>
              <a:rect l="l" t="t" r="r" b="b"/>
              <a:pathLst>
                <a:path w="7084" h="19041" extrusionOk="0">
                  <a:moveTo>
                    <a:pt x="4240" y="18916"/>
                  </a:moveTo>
                  <a:cubicBezTo>
                    <a:pt x="3126" y="18697"/>
                    <a:pt x="2307" y="17763"/>
                    <a:pt x="2240" y="16630"/>
                  </a:cubicBezTo>
                  <a:lnTo>
                    <a:pt x="-46" y="2914"/>
                  </a:lnTo>
                  <a:cubicBezTo>
                    <a:pt x="-408" y="1647"/>
                    <a:pt x="315" y="332"/>
                    <a:pt x="1583" y="-30"/>
                  </a:cubicBezTo>
                  <a:cubicBezTo>
                    <a:pt x="2850" y="-401"/>
                    <a:pt x="4164" y="332"/>
                    <a:pt x="4526" y="1599"/>
                  </a:cubicBezTo>
                  <a:cubicBezTo>
                    <a:pt x="4583" y="1780"/>
                    <a:pt x="4612" y="1961"/>
                    <a:pt x="4621" y="2152"/>
                  </a:cubicBezTo>
                  <a:lnTo>
                    <a:pt x="6907" y="15868"/>
                  </a:lnTo>
                  <a:cubicBezTo>
                    <a:pt x="7135" y="17106"/>
                    <a:pt x="6307" y="18296"/>
                    <a:pt x="5069" y="18525"/>
                  </a:cubicBezTo>
                  <a:cubicBezTo>
                    <a:pt x="5040" y="18525"/>
                    <a:pt x="5021" y="18535"/>
                    <a:pt x="5002" y="18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6394377" y="9386384"/>
              <a:ext cx="16123" cy="14148"/>
            </a:xfrm>
            <a:custGeom>
              <a:avLst/>
              <a:gdLst/>
              <a:ahLst/>
              <a:cxnLst/>
              <a:rect l="l" t="t" r="r" b="b"/>
              <a:pathLst>
                <a:path w="16123" h="14148" extrusionOk="0">
                  <a:moveTo>
                    <a:pt x="13458" y="13997"/>
                  </a:moveTo>
                  <a:cubicBezTo>
                    <a:pt x="12905" y="13978"/>
                    <a:pt x="12362" y="13778"/>
                    <a:pt x="11934" y="13425"/>
                  </a:cubicBezTo>
                  <a:lnTo>
                    <a:pt x="504" y="3900"/>
                  </a:lnTo>
                  <a:cubicBezTo>
                    <a:pt x="-354" y="2957"/>
                    <a:pt x="-354" y="1510"/>
                    <a:pt x="504" y="567"/>
                  </a:cubicBezTo>
                  <a:cubicBezTo>
                    <a:pt x="1466" y="-357"/>
                    <a:pt x="2970" y="-357"/>
                    <a:pt x="3933" y="567"/>
                  </a:cubicBezTo>
                  <a:lnTo>
                    <a:pt x="15363" y="10092"/>
                  </a:lnTo>
                  <a:cubicBezTo>
                    <a:pt x="16191" y="11082"/>
                    <a:pt x="16191" y="12530"/>
                    <a:pt x="15363" y="13521"/>
                  </a:cubicBezTo>
                  <a:cubicBezTo>
                    <a:pt x="14820" y="13921"/>
                    <a:pt x="14134" y="14092"/>
                    <a:pt x="13458" y="139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6383297" y="9354086"/>
              <a:ext cx="13968" cy="12607"/>
            </a:xfrm>
            <a:custGeom>
              <a:avLst/>
              <a:gdLst/>
              <a:ahLst/>
              <a:cxnLst/>
              <a:rect l="l" t="t" r="r" b="b"/>
              <a:pathLst>
                <a:path w="13968" h="12607" extrusionOk="0">
                  <a:moveTo>
                    <a:pt x="11584" y="12482"/>
                  </a:moveTo>
                  <a:cubicBezTo>
                    <a:pt x="10974" y="12491"/>
                    <a:pt x="10384" y="12253"/>
                    <a:pt x="9965" y="11815"/>
                  </a:cubicBezTo>
                  <a:lnTo>
                    <a:pt x="440" y="3814"/>
                  </a:lnTo>
                  <a:cubicBezTo>
                    <a:pt x="-418" y="2823"/>
                    <a:pt x="-313" y="1318"/>
                    <a:pt x="687" y="451"/>
                  </a:cubicBezTo>
                  <a:cubicBezTo>
                    <a:pt x="1507" y="-253"/>
                    <a:pt x="2687" y="-320"/>
                    <a:pt x="3583" y="290"/>
                  </a:cubicBezTo>
                  <a:lnTo>
                    <a:pt x="13108" y="8291"/>
                  </a:lnTo>
                  <a:cubicBezTo>
                    <a:pt x="14032" y="9157"/>
                    <a:pt x="14070" y="10605"/>
                    <a:pt x="13213" y="11519"/>
                  </a:cubicBezTo>
                  <a:cubicBezTo>
                    <a:pt x="13174" y="11558"/>
                    <a:pt x="13146" y="11596"/>
                    <a:pt x="13108" y="11624"/>
                  </a:cubicBezTo>
                  <a:cubicBezTo>
                    <a:pt x="12727" y="12091"/>
                    <a:pt x="12184" y="12396"/>
                    <a:pt x="11584" y="12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6291189" y="9317144"/>
              <a:ext cx="14330" cy="5734"/>
            </a:xfrm>
            <a:custGeom>
              <a:avLst/>
              <a:gdLst/>
              <a:ahLst/>
              <a:cxnLst/>
              <a:rect l="l" t="t" r="r" b="b"/>
              <a:pathLst>
                <a:path w="14330" h="5734" extrusionOk="0">
                  <a:moveTo>
                    <a:pt x="2251" y="5608"/>
                  </a:moveTo>
                  <a:cubicBezTo>
                    <a:pt x="1051" y="5580"/>
                    <a:pt x="51" y="4694"/>
                    <a:pt x="-130" y="3513"/>
                  </a:cubicBezTo>
                  <a:cubicBezTo>
                    <a:pt x="-244" y="2179"/>
                    <a:pt x="727" y="998"/>
                    <a:pt x="2061" y="846"/>
                  </a:cubicBezTo>
                  <a:lnTo>
                    <a:pt x="11586" y="-107"/>
                  </a:lnTo>
                  <a:cubicBezTo>
                    <a:pt x="12833" y="-269"/>
                    <a:pt x="13986" y="617"/>
                    <a:pt x="14148" y="1865"/>
                  </a:cubicBezTo>
                  <a:cubicBezTo>
                    <a:pt x="14148" y="1912"/>
                    <a:pt x="14157" y="1950"/>
                    <a:pt x="14157" y="1988"/>
                  </a:cubicBezTo>
                  <a:cubicBezTo>
                    <a:pt x="14367" y="3179"/>
                    <a:pt x="13576" y="4313"/>
                    <a:pt x="12386" y="4532"/>
                  </a:cubicBezTo>
                  <a:cubicBezTo>
                    <a:pt x="12281" y="4551"/>
                    <a:pt x="12167" y="4560"/>
                    <a:pt x="12062" y="4560"/>
                  </a:cubicBezTo>
                  <a:lnTo>
                    <a:pt x="2537" y="5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6249848" y="9450645"/>
              <a:ext cx="43317" cy="61972"/>
            </a:xfrm>
            <a:custGeom>
              <a:avLst/>
              <a:gdLst/>
              <a:ahLst/>
              <a:cxnLst/>
              <a:rect l="l" t="t" r="r" b="b"/>
              <a:pathLst>
                <a:path w="43317" h="61972" extrusionOk="0">
                  <a:moveTo>
                    <a:pt x="2159" y="61846"/>
                  </a:moveTo>
                  <a:cubicBezTo>
                    <a:pt x="1559" y="61808"/>
                    <a:pt x="987" y="61579"/>
                    <a:pt x="539" y="61179"/>
                  </a:cubicBezTo>
                  <a:cubicBezTo>
                    <a:pt x="-366" y="60255"/>
                    <a:pt x="-366" y="58769"/>
                    <a:pt x="539" y="57845"/>
                  </a:cubicBezTo>
                  <a:cubicBezTo>
                    <a:pt x="15855" y="40891"/>
                    <a:pt x="28685" y="21841"/>
                    <a:pt x="38639" y="1267"/>
                  </a:cubicBezTo>
                  <a:cubicBezTo>
                    <a:pt x="39135" y="105"/>
                    <a:pt x="40478" y="-438"/>
                    <a:pt x="41640" y="57"/>
                  </a:cubicBezTo>
                  <a:cubicBezTo>
                    <a:pt x="41688" y="76"/>
                    <a:pt x="41735" y="95"/>
                    <a:pt x="41782" y="124"/>
                  </a:cubicBezTo>
                  <a:cubicBezTo>
                    <a:pt x="42983" y="667"/>
                    <a:pt x="43507" y="2077"/>
                    <a:pt x="42964" y="3277"/>
                  </a:cubicBezTo>
                  <a:cubicBezTo>
                    <a:pt x="42954" y="3305"/>
                    <a:pt x="42944" y="3334"/>
                    <a:pt x="42926" y="3362"/>
                  </a:cubicBezTo>
                  <a:cubicBezTo>
                    <a:pt x="32629" y="24346"/>
                    <a:pt x="19380" y="43758"/>
                    <a:pt x="3588" y="60989"/>
                  </a:cubicBezTo>
                  <a:cubicBezTo>
                    <a:pt x="3225" y="61436"/>
                    <a:pt x="2721" y="61741"/>
                    <a:pt x="2159" y="61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245414" y="9436162"/>
              <a:ext cx="21935" cy="28452"/>
            </a:xfrm>
            <a:custGeom>
              <a:avLst/>
              <a:gdLst/>
              <a:ahLst/>
              <a:cxnLst/>
              <a:rect l="l" t="t" r="r" b="b"/>
              <a:pathLst>
                <a:path w="21935" h="28452" extrusionOk="0">
                  <a:moveTo>
                    <a:pt x="2306" y="28227"/>
                  </a:moveTo>
                  <a:cubicBezTo>
                    <a:pt x="1839" y="28360"/>
                    <a:pt x="1343" y="28360"/>
                    <a:pt x="877" y="28227"/>
                  </a:cubicBezTo>
                  <a:cubicBezTo>
                    <a:pt x="-200" y="27474"/>
                    <a:pt x="-466" y="25989"/>
                    <a:pt x="296" y="24912"/>
                  </a:cubicBezTo>
                  <a:cubicBezTo>
                    <a:pt x="296" y="24903"/>
                    <a:pt x="306" y="24903"/>
                    <a:pt x="306" y="24893"/>
                  </a:cubicBezTo>
                  <a:lnTo>
                    <a:pt x="17451" y="890"/>
                  </a:lnTo>
                  <a:cubicBezTo>
                    <a:pt x="18203" y="-186"/>
                    <a:pt x="19689" y="-453"/>
                    <a:pt x="20765" y="309"/>
                  </a:cubicBezTo>
                  <a:cubicBezTo>
                    <a:pt x="20775" y="309"/>
                    <a:pt x="20775" y="319"/>
                    <a:pt x="20784" y="319"/>
                  </a:cubicBezTo>
                  <a:cubicBezTo>
                    <a:pt x="21861" y="1071"/>
                    <a:pt x="22118" y="2557"/>
                    <a:pt x="21365" y="3633"/>
                  </a:cubicBezTo>
                  <a:cubicBezTo>
                    <a:pt x="21365" y="3643"/>
                    <a:pt x="21356" y="3643"/>
                    <a:pt x="21356" y="3652"/>
                  </a:cubicBezTo>
                  <a:lnTo>
                    <a:pt x="4211" y="27655"/>
                  </a:lnTo>
                  <a:cubicBezTo>
                    <a:pt x="3687" y="28113"/>
                    <a:pt x="2992" y="28322"/>
                    <a:pt x="2306" y="282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6373108" y="9208490"/>
              <a:ext cx="125541" cy="140010"/>
            </a:xfrm>
            <a:custGeom>
              <a:avLst/>
              <a:gdLst/>
              <a:ahLst/>
              <a:cxnLst/>
              <a:rect l="l" t="t" r="r" b="b"/>
              <a:pathLst>
                <a:path w="125541" h="140010" extrusionOk="0">
                  <a:moveTo>
                    <a:pt x="120738" y="139885"/>
                  </a:moveTo>
                  <a:cubicBezTo>
                    <a:pt x="118890" y="139894"/>
                    <a:pt x="117204" y="138808"/>
                    <a:pt x="116452" y="137122"/>
                  </a:cubicBezTo>
                  <a:cubicBezTo>
                    <a:pt x="91039" y="84497"/>
                    <a:pt x="51453" y="40006"/>
                    <a:pt x="2152" y="8630"/>
                  </a:cubicBezTo>
                  <a:cubicBezTo>
                    <a:pt x="-68" y="7316"/>
                    <a:pt x="-801" y="4449"/>
                    <a:pt x="513" y="2239"/>
                  </a:cubicBezTo>
                  <a:cubicBezTo>
                    <a:pt x="551" y="2172"/>
                    <a:pt x="589" y="2115"/>
                    <a:pt x="628" y="2058"/>
                  </a:cubicBezTo>
                  <a:cubicBezTo>
                    <a:pt x="2047" y="-152"/>
                    <a:pt x="4990" y="-790"/>
                    <a:pt x="7200" y="629"/>
                  </a:cubicBezTo>
                  <a:cubicBezTo>
                    <a:pt x="58006" y="32938"/>
                    <a:pt x="98783" y="78791"/>
                    <a:pt x="124929" y="133027"/>
                  </a:cubicBezTo>
                  <a:cubicBezTo>
                    <a:pt x="126072" y="135398"/>
                    <a:pt x="125071" y="138247"/>
                    <a:pt x="122700" y="139380"/>
                  </a:cubicBezTo>
                  <a:cubicBezTo>
                    <a:pt x="122681" y="139389"/>
                    <a:pt x="122662" y="139399"/>
                    <a:pt x="122643" y="139409"/>
                  </a:cubicBezTo>
                  <a:cubicBezTo>
                    <a:pt x="122043" y="139685"/>
                    <a:pt x="121395" y="139847"/>
                    <a:pt x="120738" y="1398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484885" y="9242475"/>
              <a:ext cx="22386" cy="33159"/>
            </a:xfrm>
            <a:custGeom>
              <a:avLst/>
              <a:gdLst/>
              <a:ahLst/>
              <a:cxnLst/>
              <a:rect l="l" t="t" r="r" b="b"/>
              <a:pathLst>
                <a:path w="22386" h="33159" extrusionOk="0">
                  <a:moveTo>
                    <a:pt x="17533" y="33033"/>
                  </a:moveTo>
                  <a:cubicBezTo>
                    <a:pt x="15771" y="33023"/>
                    <a:pt x="14151" y="32033"/>
                    <a:pt x="13342" y="30461"/>
                  </a:cubicBezTo>
                  <a:lnTo>
                    <a:pt x="483" y="6935"/>
                  </a:lnTo>
                  <a:cubicBezTo>
                    <a:pt x="-803" y="4696"/>
                    <a:pt x="-31" y="1848"/>
                    <a:pt x="2198" y="562"/>
                  </a:cubicBezTo>
                  <a:cubicBezTo>
                    <a:pt x="2264" y="524"/>
                    <a:pt x="2321" y="486"/>
                    <a:pt x="2388" y="457"/>
                  </a:cubicBezTo>
                  <a:cubicBezTo>
                    <a:pt x="4646" y="-790"/>
                    <a:pt x="7484" y="29"/>
                    <a:pt x="8732" y="2286"/>
                  </a:cubicBezTo>
                  <a:cubicBezTo>
                    <a:pt x="8741" y="2315"/>
                    <a:pt x="8760" y="2334"/>
                    <a:pt x="8770" y="2362"/>
                  </a:cubicBezTo>
                  <a:lnTo>
                    <a:pt x="21628" y="25985"/>
                  </a:lnTo>
                  <a:cubicBezTo>
                    <a:pt x="22896" y="28166"/>
                    <a:pt x="22153" y="30966"/>
                    <a:pt x="19971" y="32233"/>
                  </a:cubicBezTo>
                  <a:cubicBezTo>
                    <a:pt x="19885" y="32280"/>
                    <a:pt x="19809" y="32328"/>
                    <a:pt x="19724" y="32366"/>
                  </a:cubicBezTo>
                  <a:cubicBezTo>
                    <a:pt x="19085" y="32814"/>
                    <a:pt x="18314" y="33043"/>
                    <a:pt x="17533" y="330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3"/>
          <p:cNvGrpSpPr/>
          <p:nvPr/>
        </p:nvGrpSpPr>
        <p:grpSpPr>
          <a:xfrm rot="-5400000">
            <a:off x="160049" y="3101777"/>
            <a:ext cx="729499" cy="414410"/>
            <a:chOff x="4877687" y="9000765"/>
            <a:chExt cx="729499" cy="414410"/>
          </a:xfrm>
        </p:grpSpPr>
        <p:sp>
          <p:nvSpPr>
            <p:cNvPr id="172" name="Google Shape;172;p13"/>
            <p:cNvSpPr/>
            <p:nvPr/>
          </p:nvSpPr>
          <p:spPr>
            <a:xfrm>
              <a:off x="4877687" y="9000765"/>
              <a:ext cx="662714" cy="346878"/>
            </a:xfrm>
            <a:custGeom>
              <a:avLst/>
              <a:gdLst/>
              <a:ahLst/>
              <a:cxnLst/>
              <a:rect l="l" t="t" r="r" b="b"/>
              <a:pathLst>
                <a:path w="662714" h="346878" extrusionOk="0">
                  <a:moveTo>
                    <a:pt x="7005" y="346752"/>
                  </a:moveTo>
                  <a:cubicBezTo>
                    <a:pt x="3110" y="346800"/>
                    <a:pt x="-82" y="343694"/>
                    <a:pt x="-138" y="339799"/>
                  </a:cubicBezTo>
                  <a:cubicBezTo>
                    <a:pt x="-148" y="339218"/>
                    <a:pt x="-82" y="338646"/>
                    <a:pt x="52" y="338084"/>
                  </a:cubicBezTo>
                  <a:lnTo>
                    <a:pt x="54726" y="97864"/>
                  </a:lnTo>
                  <a:cubicBezTo>
                    <a:pt x="55421" y="95025"/>
                    <a:pt x="57745" y="92892"/>
                    <a:pt x="60631" y="92434"/>
                  </a:cubicBezTo>
                  <a:lnTo>
                    <a:pt x="654324" y="-53"/>
                  </a:lnTo>
                  <a:cubicBezTo>
                    <a:pt x="658286" y="-615"/>
                    <a:pt x="661944" y="2138"/>
                    <a:pt x="662506" y="6100"/>
                  </a:cubicBezTo>
                  <a:cubicBezTo>
                    <a:pt x="662621" y="6938"/>
                    <a:pt x="662592" y="7786"/>
                    <a:pt x="662421" y="8614"/>
                  </a:cubicBezTo>
                  <a:lnTo>
                    <a:pt x="607652" y="248740"/>
                  </a:lnTo>
                  <a:cubicBezTo>
                    <a:pt x="606994" y="251616"/>
                    <a:pt x="604651" y="253797"/>
                    <a:pt x="601746" y="254264"/>
                  </a:cubicBezTo>
                  <a:lnTo>
                    <a:pt x="8148" y="346752"/>
                  </a:lnTo>
                  <a:close/>
                  <a:moveTo>
                    <a:pt x="67584" y="105770"/>
                  </a:moveTo>
                  <a:lnTo>
                    <a:pt x="16340" y="330940"/>
                  </a:lnTo>
                  <a:lnTo>
                    <a:pt x="347714" y="280077"/>
                  </a:lnTo>
                  <a:lnTo>
                    <a:pt x="348858" y="287221"/>
                  </a:lnTo>
                  <a:lnTo>
                    <a:pt x="347714" y="280077"/>
                  </a:lnTo>
                  <a:lnTo>
                    <a:pt x="594793" y="241977"/>
                  </a:lnTo>
                  <a:lnTo>
                    <a:pt x="646133" y="167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5226562" y="9038769"/>
              <a:ext cx="72265" cy="323448"/>
            </a:xfrm>
            <a:custGeom>
              <a:avLst/>
              <a:gdLst/>
              <a:ahLst/>
              <a:cxnLst/>
              <a:rect l="l" t="t" r="r" b="b"/>
              <a:pathLst>
                <a:path w="72265" h="323448" extrusionOk="0">
                  <a:moveTo>
                    <a:pt x="65039" y="323322"/>
                  </a:moveTo>
                  <a:cubicBezTo>
                    <a:pt x="62953" y="323312"/>
                    <a:pt x="60981" y="322417"/>
                    <a:pt x="59609" y="320845"/>
                  </a:cubicBezTo>
                  <a:lnTo>
                    <a:pt x="1602" y="252170"/>
                  </a:lnTo>
                  <a:cubicBezTo>
                    <a:pt x="78" y="250503"/>
                    <a:pt x="-494" y="248170"/>
                    <a:pt x="78" y="245979"/>
                  </a:cubicBezTo>
                  <a:lnTo>
                    <a:pt x="57228" y="5377"/>
                  </a:lnTo>
                  <a:cubicBezTo>
                    <a:pt x="58209" y="1558"/>
                    <a:pt x="62038" y="-795"/>
                    <a:pt x="65896" y="43"/>
                  </a:cubicBezTo>
                  <a:cubicBezTo>
                    <a:pt x="69725" y="976"/>
                    <a:pt x="72078" y="4844"/>
                    <a:pt x="71144" y="8673"/>
                  </a:cubicBezTo>
                  <a:cubicBezTo>
                    <a:pt x="71144" y="8692"/>
                    <a:pt x="71135" y="8701"/>
                    <a:pt x="71135" y="8711"/>
                  </a:cubicBezTo>
                  <a:lnTo>
                    <a:pt x="14747" y="245693"/>
                  </a:lnTo>
                  <a:lnTo>
                    <a:pt x="70468" y="311606"/>
                  </a:lnTo>
                  <a:cubicBezTo>
                    <a:pt x="72973" y="314644"/>
                    <a:pt x="72601" y="319131"/>
                    <a:pt x="69611" y="321702"/>
                  </a:cubicBezTo>
                  <a:cubicBezTo>
                    <a:pt x="68334" y="322769"/>
                    <a:pt x="66705" y="323350"/>
                    <a:pt x="65039" y="3233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878247" y="9308412"/>
              <a:ext cx="675326" cy="106763"/>
            </a:xfrm>
            <a:custGeom>
              <a:avLst/>
              <a:gdLst/>
              <a:ahLst/>
              <a:cxnLst/>
              <a:rect l="l" t="t" r="r" b="b"/>
              <a:pathLst>
                <a:path w="675326" h="106763" extrusionOk="0">
                  <a:moveTo>
                    <a:pt x="73501" y="106638"/>
                  </a:moveTo>
                  <a:cubicBezTo>
                    <a:pt x="71606" y="106638"/>
                    <a:pt x="69796" y="105885"/>
                    <a:pt x="68454" y="104542"/>
                  </a:cubicBezTo>
                  <a:lnTo>
                    <a:pt x="1779" y="37296"/>
                  </a:lnTo>
                  <a:cubicBezTo>
                    <a:pt x="-908" y="34409"/>
                    <a:pt x="-756" y="29885"/>
                    <a:pt x="2131" y="27199"/>
                  </a:cubicBezTo>
                  <a:cubicBezTo>
                    <a:pt x="4874" y="24646"/>
                    <a:pt x="9132" y="24646"/>
                    <a:pt x="11875" y="27199"/>
                  </a:cubicBezTo>
                  <a:lnTo>
                    <a:pt x="76359" y="91874"/>
                  </a:lnTo>
                  <a:lnTo>
                    <a:pt x="666909" y="-42"/>
                  </a:lnTo>
                  <a:cubicBezTo>
                    <a:pt x="670824" y="-643"/>
                    <a:pt x="674491" y="2044"/>
                    <a:pt x="675101" y="5958"/>
                  </a:cubicBezTo>
                  <a:cubicBezTo>
                    <a:pt x="675710" y="9873"/>
                    <a:pt x="673015" y="13540"/>
                    <a:pt x="669100" y="14150"/>
                  </a:cubicBezTo>
                  <a:lnTo>
                    <a:pt x="75502" y="1065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471765" y="9001067"/>
              <a:ext cx="135421" cy="321623"/>
            </a:xfrm>
            <a:custGeom>
              <a:avLst/>
              <a:gdLst/>
              <a:ahLst/>
              <a:cxnLst/>
              <a:rect l="l" t="t" r="r" b="b"/>
              <a:pathLst>
                <a:path w="135421" h="321623" extrusionOk="0">
                  <a:moveTo>
                    <a:pt x="73677" y="321495"/>
                  </a:moveTo>
                  <a:cubicBezTo>
                    <a:pt x="71772" y="321543"/>
                    <a:pt x="69943" y="320781"/>
                    <a:pt x="68628" y="319400"/>
                  </a:cubicBezTo>
                  <a:lnTo>
                    <a:pt x="1953" y="252248"/>
                  </a:lnTo>
                  <a:cubicBezTo>
                    <a:pt x="-837" y="249457"/>
                    <a:pt x="-837" y="244943"/>
                    <a:pt x="1953" y="242152"/>
                  </a:cubicBezTo>
                  <a:cubicBezTo>
                    <a:pt x="4668" y="239361"/>
                    <a:pt x="9136" y="239304"/>
                    <a:pt x="11917" y="242019"/>
                  </a:cubicBezTo>
                  <a:cubicBezTo>
                    <a:pt x="11964" y="242066"/>
                    <a:pt x="12012" y="242104"/>
                    <a:pt x="12050" y="242152"/>
                  </a:cubicBezTo>
                  <a:lnTo>
                    <a:pt x="69962" y="300159"/>
                  </a:lnTo>
                  <a:lnTo>
                    <a:pt x="120921" y="76512"/>
                  </a:lnTo>
                  <a:lnTo>
                    <a:pt x="56341" y="12028"/>
                  </a:lnTo>
                  <a:cubicBezTo>
                    <a:pt x="53560" y="9237"/>
                    <a:pt x="53560" y="4722"/>
                    <a:pt x="56341" y="1931"/>
                  </a:cubicBezTo>
                  <a:cubicBezTo>
                    <a:pt x="59180" y="-812"/>
                    <a:pt x="63694" y="-812"/>
                    <a:pt x="66533" y="1931"/>
                  </a:cubicBezTo>
                  <a:lnTo>
                    <a:pt x="133208" y="69178"/>
                  </a:lnTo>
                  <a:cubicBezTo>
                    <a:pt x="134923" y="70940"/>
                    <a:pt x="135637" y="73445"/>
                    <a:pt x="135113" y="75845"/>
                  </a:cubicBezTo>
                  <a:lnTo>
                    <a:pt x="80345" y="315971"/>
                  </a:lnTo>
                  <a:cubicBezTo>
                    <a:pt x="79802" y="318504"/>
                    <a:pt x="77887" y="320524"/>
                    <a:pt x="75391" y="3212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931979" y="9273979"/>
              <a:ext cx="149851" cy="28420"/>
            </a:xfrm>
            <a:custGeom>
              <a:avLst/>
              <a:gdLst/>
              <a:ahLst/>
              <a:cxnLst/>
              <a:rect l="l" t="t" r="r" b="b"/>
              <a:pathLst>
                <a:path w="149851" h="28420" extrusionOk="0">
                  <a:moveTo>
                    <a:pt x="1767" y="28295"/>
                  </a:moveTo>
                  <a:cubicBezTo>
                    <a:pt x="482" y="28037"/>
                    <a:pt x="-357" y="26780"/>
                    <a:pt x="-90" y="25485"/>
                  </a:cubicBezTo>
                  <a:cubicBezTo>
                    <a:pt x="100" y="24551"/>
                    <a:pt x="834" y="23818"/>
                    <a:pt x="1767" y="23628"/>
                  </a:cubicBezTo>
                  <a:lnTo>
                    <a:pt x="146928" y="-90"/>
                  </a:lnTo>
                  <a:cubicBezTo>
                    <a:pt x="148224" y="-318"/>
                    <a:pt x="149452" y="558"/>
                    <a:pt x="149681" y="1853"/>
                  </a:cubicBezTo>
                  <a:cubicBezTo>
                    <a:pt x="149681" y="1872"/>
                    <a:pt x="149691" y="1891"/>
                    <a:pt x="149691" y="1911"/>
                  </a:cubicBezTo>
                  <a:cubicBezTo>
                    <a:pt x="149862" y="3215"/>
                    <a:pt x="148986" y="4435"/>
                    <a:pt x="147690" y="4673"/>
                  </a:cubicBezTo>
                  <a:lnTo>
                    <a:pt x="2529" y="282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4971156" y="9255279"/>
              <a:ext cx="54515" cy="17403"/>
            </a:xfrm>
            <a:custGeom>
              <a:avLst/>
              <a:gdLst/>
              <a:ahLst/>
              <a:cxnLst/>
              <a:rect l="l" t="t" r="r" b="b"/>
              <a:pathLst>
                <a:path w="54515" h="17403" extrusionOk="0">
                  <a:moveTo>
                    <a:pt x="2214" y="17277"/>
                  </a:moveTo>
                  <a:cubicBezTo>
                    <a:pt x="1118" y="17306"/>
                    <a:pt x="156" y="16544"/>
                    <a:pt x="-72" y="15467"/>
                  </a:cubicBezTo>
                  <a:cubicBezTo>
                    <a:pt x="-377" y="14210"/>
                    <a:pt x="385" y="12934"/>
                    <a:pt x="1642" y="12610"/>
                  </a:cubicBezTo>
                  <a:lnTo>
                    <a:pt x="51362" y="-59"/>
                  </a:lnTo>
                  <a:cubicBezTo>
                    <a:pt x="52648" y="-363"/>
                    <a:pt x="53944" y="389"/>
                    <a:pt x="54315" y="1656"/>
                  </a:cubicBezTo>
                  <a:cubicBezTo>
                    <a:pt x="54611" y="2942"/>
                    <a:pt x="53811" y="4218"/>
                    <a:pt x="52525" y="4514"/>
                  </a:cubicBezTo>
                  <a:cubicBezTo>
                    <a:pt x="52515" y="4514"/>
                    <a:pt x="52515" y="4514"/>
                    <a:pt x="52505" y="4514"/>
                  </a:cubicBezTo>
                  <a:lnTo>
                    <a:pt x="2881" y="1718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4984178" y="9221999"/>
              <a:ext cx="40119" cy="7820"/>
            </a:xfrm>
            <a:custGeom>
              <a:avLst/>
              <a:gdLst/>
              <a:ahLst/>
              <a:cxnLst/>
              <a:rect l="l" t="t" r="r" b="b"/>
              <a:pathLst>
                <a:path w="40119" h="7820" extrusionOk="0">
                  <a:moveTo>
                    <a:pt x="2242" y="7694"/>
                  </a:moveTo>
                  <a:cubicBezTo>
                    <a:pt x="927" y="7694"/>
                    <a:pt x="-139" y="6627"/>
                    <a:pt x="-139" y="5313"/>
                  </a:cubicBezTo>
                  <a:cubicBezTo>
                    <a:pt x="-139" y="3998"/>
                    <a:pt x="927" y="2931"/>
                    <a:pt x="2242" y="2931"/>
                  </a:cubicBezTo>
                  <a:lnTo>
                    <a:pt x="37389" y="-117"/>
                  </a:lnTo>
                  <a:cubicBezTo>
                    <a:pt x="38675" y="-231"/>
                    <a:pt x="39808" y="702"/>
                    <a:pt x="39961" y="1979"/>
                  </a:cubicBezTo>
                  <a:cubicBezTo>
                    <a:pt x="40123" y="3227"/>
                    <a:pt x="39237" y="4379"/>
                    <a:pt x="37989" y="4541"/>
                  </a:cubicBezTo>
                  <a:cubicBezTo>
                    <a:pt x="37941" y="4541"/>
                    <a:pt x="37904" y="4550"/>
                    <a:pt x="37865" y="4550"/>
                  </a:cubicBezTo>
                  <a:lnTo>
                    <a:pt x="2623" y="76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5356796" y="9044667"/>
              <a:ext cx="126001" cy="26179"/>
            </a:xfrm>
            <a:custGeom>
              <a:avLst/>
              <a:gdLst/>
              <a:ahLst/>
              <a:cxnLst/>
              <a:rect l="l" t="t" r="r" b="b"/>
              <a:pathLst>
                <a:path w="126001" h="26179" extrusionOk="0">
                  <a:moveTo>
                    <a:pt x="2242" y="26054"/>
                  </a:moveTo>
                  <a:cubicBezTo>
                    <a:pt x="927" y="26054"/>
                    <a:pt x="-139" y="24987"/>
                    <a:pt x="-139" y="23673"/>
                  </a:cubicBezTo>
                  <a:cubicBezTo>
                    <a:pt x="-139" y="22358"/>
                    <a:pt x="927" y="21291"/>
                    <a:pt x="2242" y="21291"/>
                  </a:cubicBezTo>
                  <a:cubicBezTo>
                    <a:pt x="43018" y="17957"/>
                    <a:pt x="83385" y="10814"/>
                    <a:pt x="122828" y="-45"/>
                  </a:cubicBezTo>
                  <a:cubicBezTo>
                    <a:pt x="124114" y="-388"/>
                    <a:pt x="125438" y="384"/>
                    <a:pt x="125781" y="1670"/>
                  </a:cubicBezTo>
                  <a:cubicBezTo>
                    <a:pt x="126124" y="2956"/>
                    <a:pt x="125352" y="4280"/>
                    <a:pt x="124066" y="4623"/>
                  </a:cubicBezTo>
                  <a:cubicBezTo>
                    <a:pt x="84338" y="15481"/>
                    <a:pt x="43675" y="22625"/>
                    <a:pt x="2623" y="259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5429831" y="9078655"/>
              <a:ext cx="41171" cy="10384"/>
            </a:xfrm>
            <a:custGeom>
              <a:avLst/>
              <a:gdLst/>
              <a:ahLst/>
              <a:cxnLst/>
              <a:rect l="l" t="t" r="r" b="b"/>
              <a:pathLst>
                <a:path w="41171" h="10384" extrusionOk="0">
                  <a:moveTo>
                    <a:pt x="2263" y="10258"/>
                  </a:moveTo>
                  <a:cubicBezTo>
                    <a:pt x="1101" y="10239"/>
                    <a:pt x="101" y="9401"/>
                    <a:pt x="-118" y="8258"/>
                  </a:cubicBezTo>
                  <a:cubicBezTo>
                    <a:pt x="-290" y="6972"/>
                    <a:pt x="596" y="5791"/>
                    <a:pt x="1882" y="5591"/>
                  </a:cubicBezTo>
                  <a:lnTo>
                    <a:pt x="37982" y="-29"/>
                  </a:lnTo>
                  <a:cubicBezTo>
                    <a:pt x="39249" y="-400"/>
                    <a:pt x="40563" y="324"/>
                    <a:pt x="40935" y="1591"/>
                  </a:cubicBezTo>
                  <a:cubicBezTo>
                    <a:pt x="41306" y="2857"/>
                    <a:pt x="40582" y="4172"/>
                    <a:pt x="39315" y="4543"/>
                  </a:cubicBezTo>
                  <a:cubicBezTo>
                    <a:pt x="39096" y="4610"/>
                    <a:pt x="38877" y="4639"/>
                    <a:pt x="38649" y="4639"/>
                  </a:cubicBezTo>
                  <a:lnTo>
                    <a:pt x="2644" y="102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437721" y="9116093"/>
              <a:ext cx="21841" cy="7427"/>
            </a:xfrm>
            <a:custGeom>
              <a:avLst/>
              <a:gdLst/>
              <a:ahLst/>
              <a:cxnLst/>
              <a:rect l="l" t="t" r="r" b="b"/>
              <a:pathLst>
                <a:path w="21841" h="7427" extrusionOk="0">
                  <a:moveTo>
                    <a:pt x="2184" y="7301"/>
                  </a:moveTo>
                  <a:cubicBezTo>
                    <a:pt x="1022" y="7311"/>
                    <a:pt x="41" y="6454"/>
                    <a:pt x="-102" y="5301"/>
                  </a:cubicBezTo>
                  <a:cubicBezTo>
                    <a:pt x="-331" y="4015"/>
                    <a:pt x="517" y="2777"/>
                    <a:pt x="1803" y="2539"/>
                  </a:cubicBezTo>
                  <a:lnTo>
                    <a:pt x="18662" y="-33"/>
                  </a:lnTo>
                  <a:cubicBezTo>
                    <a:pt x="19929" y="-395"/>
                    <a:pt x="21244" y="329"/>
                    <a:pt x="21605" y="1596"/>
                  </a:cubicBezTo>
                  <a:cubicBezTo>
                    <a:pt x="21977" y="2863"/>
                    <a:pt x="21244" y="4177"/>
                    <a:pt x="19976" y="4539"/>
                  </a:cubicBezTo>
                  <a:cubicBezTo>
                    <a:pt x="19795" y="4596"/>
                    <a:pt x="19615" y="4625"/>
                    <a:pt x="19424" y="4634"/>
                  </a:cubicBezTo>
                  <a:lnTo>
                    <a:pt x="2565" y="73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3"/>
          <p:cNvSpPr/>
          <p:nvPr/>
        </p:nvSpPr>
        <p:spPr>
          <a:xfrm>
            <a:off x="471312" y="2159078"/>
            <a:ext cx="106992" cy="111597"/>
          </a:xfrm>
          <a:custGeom>
            <a:avLst/>
            <a:gdLst/>
            <a:ahLst/>
            <a:cxnLst/>
            <a:rect l="l" t="t" r="r" b="b"/>
            <a:pathLst>
              <a:path w="106992" h="111597" extrusionOk="0">
                <a:moveTo>
                  <a:pt x="58065" y="111467"/>
                </a:moveTo>
                <a:cubicBezTo>
                  <a:pt x="48616" y="111458"/>
                  <a:pt x="39348" y="108924"/>
                  <a:pt x="31204" y="104133"/>
                </a:cubicBezTo>
                <a:lnTo>
                  <a:pt x="31204" y="104133"/>
                </a:lnTo>
                <a:cubicBezTo>
                  <a:pt x="10631" y="91598"/>
                  <a:pt x="-1380" y="68757"/>
                  <a:pt x="-38" y="44697"/>
                </a:cubicBezTo>
                <a:cubicBezTo>
                  <a:pt x="1363" y="25694"/>
                  <a:pt x="13955" y="9369"/>
                  <a:pt x="31966" y="3168"/>
                </a:cubicBezTo>
                <a:cubicBezTo>
                  <a:pt x="51178" y="-3795"/>
                  <a:pt x="72667" y="463"/>
                  <a:pt x="87783" y="14217"/>
                </a:cubicBezTo>
                <a:cubicBezTo>
                  <a:pt x="102442" y="28085"/>
                  <a:pt x="109291" y="48307"/>
                  <a:pt x="106071" y="68224"/>
                </a:cubicBezTo>
                <a:cubicBezTo>
                  <a:pt x="104090" y="81987"/>
                  <a:pt x="96813" y="94427"/>
                  <a:pt x="85783" y="102895"/>
                </a:cubicBezTo>
                <a:cubicBezTo>
                  <a:pt x="77677" y="108600"/>
                  <a:pt x="67981" y="111601"/>
                  <a:pt x="58065" y="111467"/>
                </a:cubicBezTo>
                <a:close/>
                <a:moveTo>
                  <a:pt x="36157" y="95941"/>
                </a:moveTo>
                <a:cubicBezTo>
                  <a:pt x="49759" y="104257"/>
                  <a:pt x="66952" y="103952"/>
                  <a:pt x="80258" y="95179"/>
                </a:cubicBezTo>
                <a:cubicBezTo>
                  <a:pt x="89240" y="88160"/>
                  <a:pt x="95127" y="77901"/>
                  <a:pt x="96641" y="66604"/>
                </a:cubicBezTo>
                <a:cubicBezTo>
                  <a:pt x="99289" y="49850"/>
                  <a:pt x="93603" y="32857"/>
                  <a:pt x="81401" y="21075"/>
                </a:cubicBezTo>
                <a:cubicBezTo>
                  <a:pt x="69009" y="9645"/>
                  <a:pt x="51312" y="5978"/>
                  <a:pt x="35395" y="11550"/>
                </a:cubicBezTo>
                <a:cubicBezTo>
                  <a:pt x="20765" y="16408"/>
                  <a:pt x="10497" y="29600"/>
                  <a:pt x="9392" y="44983"/>
                </a:cubicBezTo>
                <a:cubicBezTo>
                  <a:pt x="8354" y="65452"/>
                  <a:pt x="18632" y="84845"/>
                  <a:pt x="36157" y="9546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4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5" name="Google Shape;18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/>
          <p:nvPr/>
        </p:nvSpPr>
        <p:spPr>
          <a:xfrm rot="4495252">
            <a:off x="7950750" y="-470415"/>
            <a:ext cx="1580909" cy="1486011"/>
          </a:xfrm>
          <a:custGeom>
            <a:avLst/>
            <a:gdLst/>
            <a:ahLst/>
            <a:cxnLst/>
            <a:rect l="l" t="t" r="r" b="b"/>
            <a:pathLst>
              <a:path w="1581839" h="1486885" extrusionOk="0">
                <a:moveTo>
                  <a:pt x="113287" y="1486656"/>
                </a:moveTo>
                <a:lnTo>
                  <a:pt x="97381" y="1486656"/>
                </a:lnTo>
                <a:cubicBezTo>
                  <a:pt x="94237" y="1486656"/>
                  <a:pt x="91761" y="1484141"/>
                  <a:pt x="91761" y="1481036"/>
                </a:cubicBezTo>
                <a:cubicBezTo>
                  <a:pt x="91761" y="1481008"/>
                  <a:pt x="91761" y="1480970"/>
                  <a:pt x="91761" y="1480941"/>
                </a:cubicBezTo>
                <a:cubicBezTo>
                  <a:pt x="91666" y="1477893"/>
                  <a:pt x="94047" y="1475331"/>
                  <a:pt x="97095" y="1475226"/>
                </a:cubicBezTo>
                <a:cubicBezTo>
                  <a:pt x="97191" y="1475226"/>
                  <a:pt x="97381" y="1475226"/>
                  <a:pt x="97476" y="1475226"/>
                </a:cubicBezTo>
                <a:cubicBezTo>
                  <a:pt x="115478" y="1475226"/>
                  <a:pt x="133385" y="1475226"/>
                  <a:pt x="151292" y="1475226"/>
                </a:cubicBezTo>
                <a:cubicBezTo>
                  <a:pt x="154150" y="1474902"/>
                  <a:pt x="156722" y="1476979"/>
                  <a:pt x="157102" y="1479855"/>
                </a:cubicBezTo>
                <a:cubicBezTo>
                  <a:pt x="157102" y="1480150"/>
                  <a:pt x="157102" y="1480455"/>
                  <a:pt x="157102" y="1480751"/>
                </a:cubicBezTo>
                <a:cubicBezTo>
                  <a:pt x="157198" y="1483903"/>
                  <a:pt x="154721" y="1486551"/>
                  <a:pt x="151578" y="1486656"/>
                </a:cubicBezTo>
                <a:cubicBezTo>
                  <a:pt x="151578" y="1486656"/>
                  <a:pt x="151578" y="1486656"/>
                  <a:pt x="151578" y="1486656"/>
                </a:cubicBezTo>
                <a:cubicBezTo>
                  <a:pt x="138529" y="1486466"/>
                  <a:pt x="126051" y="1486656"/>
                  <a:pt x="113287" y="1486656"/>
                </a:cubicBezTo>
                <a:close/>
                <a:moveTo>
                  <a:pt x="43470" y="1484942"/>
                </a:moveTo>
                <a:lnTo>
                  <a:pt x="43470" y="1484942"/>
                </a:lnTo>
                <a:cubicBezTo>
                  <a:pt x="30516" y="1484275"/>
                  <a:pt x="17466" y="1483418"/>
                  <a:pt x="4512" y="1482465"/>
                </a:cubicBezTo>
                <a:cubicBezTo>
                  <a:pt x="1369" y="1482227"/>
                  <a:pt x="-1013" y="1479474"/>
                  <a:pt x="-726" y="1476321"/>
                </a:cubicBezTo>
                <a:cubicBezTo>
                  <a:pt x="-536" y="1473169"/>
                  <a:pt x="2226" y="1470797"/>
                  <a:pt x="5370" y="1471035"/>
                </a:cubicBezTo>
                <a:cubicBezTo>
                  <a:pt x="18228" y="1472083"/>
                  <a:pt x="31182" y="1472845"/>
                  <a:pt x="44041" y="1473511"/>
                </a:cubicBezTo>
                <a:cubicBezTo>
                  <a:pt x="47185" y="1473511"/>
                  <a:pt x="49756" y="1476074"/>
                  <a:pt x="49756" y="1479226"/>
                </a:cubicBezTo>
                <a:cubicBezTo>
                  <a:pt x="49756" y="1482379"/>
                  <a:pt x="47185" y="1484942"/>
                  <a:pt x="44041" y="1484942"/>
                </a:cubicBezTo>
                <a:close/>
                <a:moveTo>
                  <a:pt x="205395" y="1483703"/>
                </a:moveTo>
                <a:cubicBezTo>
                  <a:pt x="202251" y="1483703"/>
                  <a:pt x="199680" y="1481141"/>
                  <a:pt x="199680" y="1477988"/>
                </a:cubicBezTo>
                <a:cubicBezTo>
                  <a:pt x="199680" y="1474835"/>
                  <a:pt x="202251" y="1472273"/>
                  <a:pt x="205395" y="1472273"/>
                </a:cubicBezTo>
                <a:cubicBezTo>
                  <a:pt x="223206" y="1471035"/>
                  <a:pt x="241209" y="1469511"/>
                  <a:pt x="258925" y="1467701"/>
                </a:cubicBezTo>
                <a:cubicBezTo>
                  <a:pt x="262068" y="1467358"/>
                  <a:pt x="264926" y="1469644"/>
                  <a:pt x="265307" y="1472797"/>
                </a:cubicBezTo>
                <a:cubicBezTo>
                  <a:pt x="265592" y="1475950"/>
                  <a:pt x="263306" y="1478788"/>
                  <a:pt x="260163" y="1479131"/>
                </a:cubicBezTo>
                <a:cubicBezTo>
                  <a:pt x="242256" y="1480941"/>
                  <a:pt x="224063" y="1482465"/>
                  <a:pt x="206156" y="1483608"/>
                </a:cubicBezTo>
                <a:close/>
                <a:moveTo>
                  <a:pt x="312742" y="1472559"/>
                </a:moveTo>
                <a:cubicBezTo>
                  <a:pt x="309598" y="1472768"/>
                  <a:pt x="306836" y="1470378"/>
                  <a:pt x="306645" y="1467225"/>
                </a:cubicBezTo>
                <a:cubicBezTo>
                  <a:pt x="306455" y="1464072"/>
                  <a:pt x="308836" y="1461339"/>
                  <a:pt x="311979" y="1461129"/>
                </a:cubicBezTo>
                <a:cubicBezTo>
                  <a:pt x="329695" y="1458652"/>
                  <a:pt x="347507" y="1455795"/>
                  <a:pt x="365034" y="1452557"/>
                </a:cubicBezTo>
                <a:cubicBezTo>
                  <a:pt x="368177" y="1452033"/>
                  <a:pt x="371130" y="1454109"/>
                  <a:pt x="371701" y="1457224"/>
                </a:cubicBezTo>
                <a:cubicBezTo>
                  <a:pt x="372178" y="1460291"/>
                  <a:pt x="370176" y="1463215"/>
                  <a:pt x="367129" y="1463796"/>
                </a:cubicBezTo>
                <a:cubicBezTo>
                  <a:pt x="349413" y="1467035"/>
                  <a:pt x="331410" y="1469892"/>
                  <a:pt x="313599" y="1472464"/>
                </a:cubicBezTo>
                <a:close/>
                <a:moveTo>
                  <a:pt x="418944" y="1453509"/>
                </a:moveTo>
                <a:cubicBezTo>
                  <a:pt x="415802" y="1453566"/>
                  <a:pt x="413134" y="1451061"/>
                  <a:pt x="413134" y="1447908"/>
                </a:cubicBezTo>
                <a:cubicBezTo>
                  <a:pt x="413039" y="1445108"/>
                  <a:pt x="415040" y="1442679"/>
                  <a:pt x="417801" y="1442174"/>
                </a:cubicBezTo>
                <a:cubicBezTo>
                  <a:pt x="435233" y="1438364"/>
                  <a:pt x="452854" y="1434078"/>
                  <a:pt x="470095" y="1429601"/>
                </a:cubicBezTo>
                <a:cubicBezTo>
                  <a:pt x="473142" y="1428639"/>
                  <a:pt x="476285" y="1430306"/>
                  <a:pt x="477239" y="1433316"/>
                </a:cubicBezTo>
                <a:cubicBezTo>
                  <a:pt x="478191" y="1436316"/>
                  <a:pt x="476571" y="1439536"/>
                  <a:pt x="473524" y="1440488"/>
                </a:cubicBezTo>
                <a:cubicBezTo>
                  <a:pt x="473333" y="1440555"/>
                  <a:pt x="473142" y="1440612"/>
                  <a:pt x="472952" y="1440650"/>
                </a:cubicBezTo>
                <a:cubicBezTo>
                  <a:pt x="455617" y="1445222"/>
                  <a:pt x="437805" y="1449509"/>
                  <a:pt x="420183" y="1453318"/>
                </a:cubicBezTo>
                <a:close/>
                <a:moveTo>
                  <a:pt x="523719" y="1426268"/>
                </a:moveTo>
                <a:cubicBezTo>
                  <a:pt x="521149" y="1426258"/>
                  <a:pt x="518957" y="1424600"/>
                  <a:pt x="518195" y="1422172"/>
                </a:cubicBezTo>
                <a:cubicBezTo>
                  <a:pt x="517338" y="1419181"/>
                  <a:pt x="519052" y="1416038"/>
                  <a:pt x="522006" y="1415123"/>
                </a:cubicBezTo>
                <a:cubicBezTo>
                  <a:pt x="539151" y="1409980"/>
                  <a:pt x="556295" y="1404360"/>
                  <a:pt x="573250" y="1398550"/>
                </a:cubicBezTo>
                <a:cubicBezTo>
                  <a:pt x="576202" y="1397521"/>
                  <a:pt x="579537" y="1399121"/>
                  <a:pt x="580585" y="1402122"/>
                </a:cubicBezTo>
                <a:cubicBezTo>
                  <a:pt x="581537" y="1405122"/>
                  <a:pt x="579917" y="1408380"/>
                  <a:pt x="576965" y="1409408"/>
                </a:cubicBezTo>
                <a:cubicBezTo>
                  <a:pt x="559915" y="1415218"/>
                  <a:pt x="542580" y="1420838"/>
                  <a:pt x="525339" y="1426077"/>
                </a:cubicBezTo>
                <a:close/>
                <a:moveTo>
                  <a:pt x="625828" y="1391216"/>
                </a:moveTo>
                <a:cubicBezTo>
                  <a:pt x="623447" y="1391206"/>
                  <a:pt x="621351" y="1389730"/>
                  <a:pt x="620494" y="1387501"/>
                </a:cubicBezTo>
                <a:cubicBezTo>
                  <a:pt x="619351" y="1384615"/>
                  <a:pt x="620780" y="1381348"/>
                  <a:pt x="623638" y="1380205"/>
                </a:cubicBezTo>
                <a:cubicBezTo>
                  <a:pt x="623638" y="1380185"/>
                  <a:pt x="623732" y="1380176"/>
                  <a:pt x="623732" y="1380167"/>
                </a:cubicBezTo>
                <a:cubicBezTo>
                  <a:pt x="640401" y="1373690"/>
                  <a:pt x="657165" y="1366832"/>
                  <a:pt x="673453" y="1359783"/>
                </a:cubicBezTo>
                <a:cubicBezTo>
                  <a:pt x="676310" y="1358516"/>
                  <a:pt x="679739" y="1359840"/>
                  <a:pt x="680977" y="1362736"/>
                </a:cubicBezTo>
                <a:cubicBezTo>
                  <a:pt x="682216" y="1365631"/>
                  <a:pt x="680882" y="1368994"/>
                  <a:pt x="678025" y="1370260"/>
                </a:cubicBezTo>
                <a:cubicBezTo>
                  <a:pt x="661547" y="1377404"/>
                  <a:pt x="644688" y="1384262"/>
                  <a:pt x="627828" y="1390835"/>
                </a:cubicBezTo>
                <a:cubicBezTo>
                  <a:pt x="627067" y="1391006"/>
                  <a:pt x="626399" y="1391073"/>
                  <a:pt x="625638" y="1391025"/>
                </a:cubicBezTo>
                <a:close/>
                <a:moveTo>
                  <a:pt x="724889" y="1348258"/>
                </a:moveTo>
                <a:cubicBezTo>
                  <a:pt x="722697" y="1348277"/>
                  <a:pt x="720697" y="1347010"/>
                  <a:pt x="719745" y="1345019"/>
                </a:cubicBezTo>
                <a:cubicBezTo>
                  <a:pt x="718411" y="1342171"/>
                  <a:pt x="719649" y="1338809"/>
                  <a:pt x="722412" y="1337399"/>
                </a:cubicBezTo>
                <a:cubicBezTo>
                  <a:pt x="739747" y="1329017"/>
                  <a:pt x="755273" y="1320826"/>
                  <a:pt x="770037" y="1312444"/>
                </a:cubicBezTo>
                <a:cubicBezTo>
                  <a:pt x="773084" y="1311501"/>
                  <a:pt x="776227" y="1313187"/>
                  <a:pt x="777181" y="1316197"/>
                </a:cubicBezTo>
                <a:cubicBezTo>
                  <a:pt x="777847" y="1318235"/>
                  <a:pt x="777276" y="1320464"/>
                  <a:pt x="775752" y="1321969"/>
                </a:cubicBezTo>
                <a:cubicBezTo>
                  <a:pt x="760892" y="1330541"/>
                  <a:pt x="745176" y="1338828"/>
                  <a:pt x="727555" y="1347305"/>
                </a:cubicBezTo>
                <a:cubicBezTo>
                  <a:pt x="726698" y="1347810"/>
                  <a:pt x="725745" y="1348077"/>
                  <a:pt x="724698" y="1348067"/>
                </a:cubicBezTo>
                <a:close/>
                <a:moveTo>
                  <a:pt x="818138" y="1293965"/>
                </a:moveTo>
                <a:cubicBezTo>
                  <a:pt x="816328" y="1294003"/>
                  <a:pt x="814518" y="1293108"/>
                  <a:pt x="813470" y="1291584"/>
                </a:cubicBezTo>
                <a:cubicBezTo>
                  <a:pt x="811661" y="1289050"/>
                  <a:pt x="812232" y="1285536"/>
                  <a:pt x="814709" y="1283678"/>
                </a:cubicBezTo>
                <a:cubicBezTo>
                  <a:pt x="829091" y="1273344"/>
                  <a:pt x="842807" y="1262009"/>
                  <a:pt x="855667" y="1249769"/>
                </a:cubicBezTo>
                <a:cubicBezTo>
                  <a:pt x="857762" y="1247378"/>
                  <a:pt x="861381" y="1247121"/>
                  <a:pt x="863763" y="1249188"/>
                </a:cubicBezTo>
                <a:cubicBezTo>
                  <a:pt x="866144" y="1251255"/>
                  <a:pt x="866335" y="1254865"/>
                  <a:pt x="864334" y="1257256"/>
                </a:cubicBezTo>
                <a:cubicBezTo>
                  <a:pt x="864049" y="1257513"/>
                  <a:pt x="863858" y="1257751"/>
                  <a:pt x="863572" y="1257961"/>
                </a:cubicBezTo>
                <a:cubicBezTo>
                  <a:pt x="850332" y="1270581"/>
                  <a:pt x="836331" y="1282259"/>
                  <a:pt x="821471" y="1292918"/>
                </a:cubicBezTo>
                <a:cubicBezTo>
                  <a:pt x="820423" y="1293594"/>
                  <a:pt x="819185" y="1293899"/>
                  <a:pt x="817947" y="1293775"/>
                </a:cubicBezTo>
                <a:close/>
                <a:moveTo>
                  <a:pt x="895100" y="1219003"/>
                </a:moveTo>
                <a:cubicBezTo>
                  <a:pt x="893862" y="1218994"/>
                  <a:pt x="892719" y="1218584"/>
                  <a:pt x="891766" y="1217860"/>
                </a:cubicBezTo>
                <a:cubicBezTo>
                  <a:pt x="889289" y="1216127"/>
                  <a:pt x="888623" y="1212679"/>
                  <a:pt x="890338" y="1210174"/>
                </a:cubicBezTo>
                <a:cubicBezTo>
                  <a:pt x="890432" y="1210098"/>
                  <a:pt x="890432" y="1210031"/>
                  <a:pt x="890527" y="1209955"/>
                </a:cubicBezTo>
                <a:cubicBezTo>
                  <a:pt x="893385" y="1205954"/>
                  <a:pt x="896148" y="1201859"/>
                  <a:pt x="898720" y="1197763"/>
                </a:cubicBezTo>
                <a:cubicBezTo>
                  <a:pt x="905578" y="1187114"/>
                  <a:pt x="911483" y="1175855"/>
                  <a:pt x="916245" y="1164140"/>
                </a:cubicBezTo>
                <a:cubicBezTo>
                  <a:pt x="917388" y="1161225"/>
                  <a:pt x="920722" y="1159815"/>
                  <a:pt x="923675" y="1160996"/>
                </a:cubicBezTo>
                <a:cubicBezTo>
                  <a:pt x="926627" y="1162187"/>
                  <a:pt x="927961" y="1165511"/>
                  <a:pt x="926818" y="1168426"/>
                </a:cubicBezTo>
                <a:cubicBezTo>
                  <a:pt x="921770" y="1180799"/>
                  <a:pt x="915578" y="1192686"/>
                  <a:pt x="908339" y="1203954"/>
                </a:cubicBezTo>
                <a:cubicBezTo>
                  <a:pt x="905578" y="1208240"/>
                  <a:pt x="902720" y="1212431"/>
                  <a:pt x="899767" y="1216622"/>
                </a:cubicBezTo>
                <a:cubicBezTo>
                  <a:pt x="898624" y="1218099"/>
                  <a:pt x="896814" y="1218908"/>
                  <a:pt x="894910" y="1218813"/>
                </a:cubicBezTo>
                <a:close/>
                <a:moveTo>
                  <a:pt x="877098" y="1176712"/>
                </a:moveTo>
                <a:lnTo>
                  <a:pt x="877098" y="1176712"/>
                </a:lnTo>
                <a:cubicBezTo>
                  <a:pt x="863381" y="1176789"/>
                  <a:pt x="849666" y="1175960"/>
                  <a:pt x="836045" y="1174236"/>
                </a:cubicBezTo>
                <a:cubicBezTo>
                  <a:pt x="832902" y="1173741"/>
                  <a:pt x="830807" y="1170817"/>
                  <a:pt x="831282" y="1167702"/>
                </a:cubicBezTo>
                <a:cubicBezTo>
                  <a:pt x="831759" y="1164720"/>
                  <a:pt x="834426" y="1162616"/>
                  <a:pt x="837474" y="1162901"/>
                </a:cubicBezTo>
                <a:cubicBezTo>
                  <a:pt x="850713" y="1164597"/>
                  <a:pt x="864144" y="1165397"/>
                  <a:pt x="877478" y="1165283"/>
                </a:cubicBezTo>
                <a:cubicBezTo>
                  <a:pt x="881765" y="1165283"/>
                  <a:pt x="886146" y="1165283"/>
                  <a:pt x="890432" y="1165283"/>
                </a:cubicBezTo>
                <a:cubicBezTo>
                  <a:pt x="893385" y="1165016"/>
                  <a:pt x="896053" y="1167225"/>
                  <a:pt x="896339" y="1170217"/>
                </a:cubicBezTo>
                <a:cubicBezTo>
                  <a:pt x="896339" y="1170407"/>
                  <a:pt x="896339" y="1170607"/>
                  <a:pt x="896339" y="1170807"/>
                </a:cubicBezTo>
                <a:cubicBezTo>
                  <a:pt x="896433" y="1173960"/>
                  <a:pt x="893957" y="1176608"/>
                  <a:pt x="890813" y="1176712"/>
                </a:cubicBezTo>
                <a:cubicBezTo>
                  <a:pt x="890813" y="1176712"/>
                  <a:pt x="890813" y="1176712"/>
                  <a:pt x="890813" y="1176712"/>
                </a:cubicBezTo>
                <a:cubicBezTo>
                  <a:pt x="885860" y="1176522"/>
                  <a:pt x="881479" y="1176522"/>
                  <a:pt x="876907" y="1176522"/>
                </a:cubicBezTo>
                <a:close/>
                <a:moveTo>
                  <a:pt x="943773" y="1171569"/>
                </a:moveTo>
                <a:cubicBezTo>
                  <a:pt x="940629" y="1171474"/>
                  <a:pt x="938152" y="1168845"/>
                  <a:pt x="938248" y="1165692"/>
                </a:cubicBezTo>
                <a:cubicBezTo>
                  <a:pt x="938343" y="1162996"/>
                  <a:pt x="940249" y="1160720"/>
                  <a:pt x="942915" y="1160234"/>
                </a:cubicBezTo>
                <a:cubicBezTo>
                  <a:pt x="960442" y="1157758"/>
                  <a:pt x="978063" y="1154329"/>
                  <a:pt x="995398" y="1150709"/>
                </a:cubicBezTo>
                <a:cubicBezTo>
                  <a:pt x="998446" y="1149947"/>
                  <a:pt x="1001494" y="1151767"/>
                  <a:pt x="1002257" y="1154777"/>
                </a:cubicBezTo>
                <a:cubicBezTo>
                  <a:pt x="1002257" y="1154815"/>
                  <a:pt x="1002257" y="1154862"/>
                  <a:pt x="1002257" y="1154900"/>
                </a:cubicBezTo>
                <a:cubicBezTo>
                  <a:pt x="1003018" y="1157948"/>
                  <a:pt x="1001114" y="1161006"/>
                  <a:pt x="998065" y="1161758"/>
                </a:cubicBezTo>
                <a:cubicBezTo>
                  <a:pt x="980349" y="1166044"/>
                  <a:pt x="962346" y="1169474"/>
                  <a:pt x="944534" y="1172045"/>
                </a:cubicBezTo>
                <a:close/>
                <a:moveTo>
                  <a:pt x="783752" y="1161377"/>
                </a:moveTo>
                <a:cubicBezTo>
                  <a:pt x="783086" y="1161511"/>
                  <a:pt x="782419" y="1161511"/>
                  <a:pt x="781753" y="1161377"/>
                </a:cubicBezTo>
                <a:cubicBezTo>
                  <a:pt x="772894" y="1157967"/>
                  <a:pt x="764226" y="1153891"/>
                  <a:pt x="755939" y="1149185"/>
                </a:cubicBezTo>
                <a:cubicBezTo>
                  <a:pt x="748034" y="1144585"/>
                  <a:pt x="740604" y="1139298"/>
                  <a:pt x="733651" y="1133374"/>
                </a:cubicBezTo>
                <a:cubicBezTo>
                  <a:pt x="731174" y="1131440"/>
                  <a:pt x="730699" y="1127849"/>
                  <a:pt x="732603" y="1125354"/>
                </a:cubicBezTo>
                <a:cubicBezTo>
                  <a:pt x="734603" y="1122858"/>
                  <a:pt x="738127" y="1122410"/>
                  <a:pt x="740699" y="1124334"/>
                </a:cubicBezTo>
                <a:cubicBezTo>
                  <a:pt x="740795" y="1124458"/>
                  <a:pt x="740985" y="1124573"/>
                  <a:pt x="741081" y="1124706"/>
                </a:cubicBezTo>
                <a:cubicBezTo>
                  <a:pt x="747463" y="1130154"/>
                  <a:pt x="754416" y="1135031"/>
                  <a:pt x="761655" y="1139279"/>
                </a:cubicBezTo>
                <a:cubicBezTo>
                  <a:pt x="769465" y="1143680"/>
                  <a:pt x="777561" y="1147499"/>
                  <a:pt x="785848" y="1150709"/>
                </a:cubicBezTo>
                <a:cubicBezTo>
                  <a:pt x="788801" y="1151852"/>
                  <a:pt x="790230" y="1155167"/>
                  <a:pt x="789087" y="1158110"/>
                </a:cubicBezTo>
                <a:cubicBezTo>
                  <a:pt x="789087" y="1158120"/>
                  <a:pt x="789087" y="1158129"/>
                  <a:pt x="789087" y="1158139"/>
                </a:cubicBezTo>
                <a:cubicBezTo>
                  <a:pt x="788038" y="1160091"/>
                  <a:pt x="786038" y="1161282"/>
                  <a:pt x="783848" y="1161187"/>
                </a:cubicBezTo>
                <a:close/>
                <a:moveTo>
                  <a:pt x="1048548" y="1146423"/>
                </a:moveTo>
                <a:cubicBezTo>
                  <a:pt x="1045404" y="1146433"/>
                  <a:pt x="1042832" y="1143889"/>
                  <a:pt x="1042832" y="1140737"/>
                </a:cubicBezTo>
                <a:cubicBezTo>
                  <a:pt x="1042832" y="1138260"/>
                  <a:pt x="1044356" y="1136050"/>
                  <a:pt x="1046738" y="1135279"/>
                </a:cubicBezTo>
                <a:cubicBezTo>
                  <a:pt x="1063406" y="1129659"/>
                  <a:pt x="1080075" y="1123087"/>
                  <a:pt x="1096553" y="1116229"/>
                </a:cubicBezTo>
                <a:cubicBezTo>
                  <a:pt x="1099411" y="1114962"/>
                  <a:pt x="1102840" y="1116286"/>
                  <a:pt x="1104078" y="1119182"/>
                </a:cubicBezTo>
                <a:cubicBezTo>
                  <a:pt x="1105317" y="1122077"/>
                  <a:pt x="1103983" y="1125439"/>
                  <a:pt x="1101126" y="1126706"/>
                </a:cubicBezTo>
                <a:cubicBezTo>
                  <a:pt x="1084457" y="1134136"/>
                  <a:pt x="1067312" y="1140708"/>
                  <a:pt x="1050357" y="1146518"/>
                </a:cubicBezTo>
                <a:cubicBezTo>
                  <a:pt x="1049786" y="1146509"/>
                  <a:pt x="1049214" y="1146413"/>
                  <a:pt x="1048643" y="1146233"/>
                </a:cubicBezTo>
                <a:close/>
                <a:moveTo>
                  <a:pt x="935676" y="1120134"/>
                </a:moveTo>
                <a:lnTo>
                  <a:pt x="934819" y="1120134"/>
                </a:lnTo>
                <a:cubicBezTo>
                  <a:pt x="931676" y="1119696"/>
                  <a:pt x="929485" y="1116800"/>
                  <a:pt x="929961" y="1113676"/>
                </a:cubicBezTo>
                <a:cubicBezTo>
                  <a:pt x="929961" y="1113667"/>
                  <a:pt x="929961" y="1113667"/>
                  <a:pt x="929961" y="1113657"/>
                </a:cubicBezTo>
                <a:cubicBezTo>
                  <a:pt x="931581" y="1103294"/>
                  <a:pt x="932438" y="1092816"/>
                  <a:pt x="932438" y="1082320"/>
                </a:cubicBezTo>
                <a:cubicBezTo>
                  <a:pt x="932438" y="1075290"/>
                  <a:pt x="932057" y="1068261"/>
                  <a:pt x="931295" y="1061269"/>
                </a:cubicBezTo>
                <a:cubicBezTo>
                  <a:pt x="930913" y="1058193"/>
                  <a:pt x="933105" y="1055383"/>
                  <a:pt x="936152" y="1055002"/>
                </a:cubicBezTo>
                <a:cubicBezTo>
                  <a:pt x="936248" y="1054993"/>
                  <a:pt x="936248" y="1054983"/>
                  <a:pt x="936343" y="1054983"/>
                </a:cubicBezTo>
                <a:cubicBezTo>
                  <a:pt x="939486" y="1054697"/>
                  <a:pt x="942249" y="1056936"/>
                  <a:pt x="942630" y="1060031"/>
                </a:cubicBezTo>
                <a:cubicBezTo>
                  <a:pt x="944630" y="1078453"/>
                  <a:pt x="944153" y="1097064"/>
                  <a:pt x="941296" y="1115371"/>
                </a:cubicBezTo>
                <a:cubicBezTo>
                  <a:pt x="940724" y="1117981"/>
                  <a:pt x="938438" y="1119877"/>
                  <a:pt x="935771" y="1119943"/>
                </a:cubicBezTo>
                <a:close/>
                <a:moveTo>
                  <a:pt x="1147322" y="1102989"/>
                </a:moveTo>
                <a:cubicBezTo>
                  <a:pt x="1144178" y="1102941"/>
                  <a:pt x="1141607" y="1100341"/>
                  <a:pt x="1141702" y="1097188"/>
                </a:cubicBezTo>
                <a:cubicBezTo>
                  <a:pt x="1141702" y="1095178"/>
                  <a:pt x="1142844" y="1093321"/>
                  <a:pt x="1144559" y="1092321"/>
                </a:cubicBezTo>
                <a:cubicBezTo>
                  <a:pt x="1159990" y="1083844"/>
                  <a:pt x="1175516" y="1074604"/>
                  <a:pt x="1190469" y="1064794"/>
                </a:cubicBezTo>
                <a:cubicBezTo>
                  <a:pt x="1193232" y="1063203"/>
                  <a:pt x="1196661" y="1064127"/>
                  <a:pt x="1198281" y="1066851"/>
                </a:cubicBezTo>
                <a:cubicBezTo>
                  <a:pt x="1199710" y="1069366"/>
                  <a:pt x="1199138" y="1072585"/>
                  <a:pt x="1196756" y="1074319"/>
                </a:cubicBezTo>
                <a:cubicBezTo>
                  <a:pt x="1181517" y="1083844"/>
                  <a:pt x="1165800" y="1093369"/>
                  <a:pt x="1149988" y="1102227"/>
                </a:cubicBezTo>
                <a:cubicBezTo>
                  <a:pt x="1149227" y="1102789"/>
                  <a:pt x="1148370" y="1103151"/>
                  <a:pt x="1147417" y="1103275"/>
                </a:cubicBezTo>
                <a:close/>
                <a:moveTo>
                  <a:pt x="703457" y="1092797"/>
                </a:moveTo>
                <a:cubicBezTo>
                  <a:pt x="701361" y="1092797"/>
                  <a:pt x="699361" y="1091626"/>
                  <a:pt x="698409" y="1089749"/>
                </a:cubicBezTo>
                <a:cubicBezTo>
                  <a:pt x="689170" y="1073195"/>
                  <a:pt x="683931" y="1054754"/>
                  <a:pt x="682978" y="1035838"/>
                </a:cubicBezTo>
                <a:cubicBezTo>
                  <a:pt x="682788" y="1032685"/>
                  <a:pt x="685264" y="1029999"/>
                  <a:pt x="688407" y="1029837"/>
                </a:cubicBezTo>
                <a:cubicBezTo>
                  <a:pt x="688407" y="1029837"/>
                  <a:pt x="688407" y="1029837"/>
                  <a:pt x="688407" y="1029837"/>
                </a:cubicBezTo>
                <a:cubicBezTo>
                  <a:pt x="691551" y="1029780"/>
                  <a:pt x="694217" y="1032209"/>
                  <a:pt x="694408" y="1035361"/>
                </a:cubicBezTo>
                <a:cubicBezTo>
                  <a:pt x="695265" y="1052535"/>
                  <a:pt x="700027" y="1069290"/>
                  <a:pt x="708409" y="1084320"/>
                </a:cubicBezTo>
                <a:cubicBezTo>
                  <a:pt x="709838" y="1087168"/>
                  <a:pt x="708791" y="1090673"/>
                  <a:pt x="705933" y="1092150"/>
                </a:cubicBezTo>
                <a:cubicBezTo>
                  <a:pt x="705171" y="1092550"/>
                  <a:pt x="704314" y="1092769"/>
                  <a:pt x="703457" y="1092797"/>
                </a:cubicBezTo>
                <a:close/>
                <a:moveTo>
                  <a:pt x="1237714" y="1044125"/>
                </a:moveTo>
                <a:cubicBezTo>
                  <a:pt x="1235904" y="1044115"/>
                  <a:pt x="1234285" y="1043315"/>
                  <a:pt x="1233142" y="1041934"/>
                </a:cubicBezTo>
                <a:cubicBezTo>
                  <a:pt x="1231237" y="1039486"/>
                  <a:pt x="1231713" y="1035952"/>
                  <a:pt x="1234095" y="1034047"/>
                </a:cubicBezTo>
                <a:cubicBezTo>
                  <a:pt x="1234190" y="1034009"/>
                  <a:pt x="1234190" y="1033971"/>
                  <a:pt x="1234285" y="1033933"/>
                </a:cubicBezTo>
                <a:cubicBezTo>
                  <a:pt x="1248287" y="1023169"/>
                  <a:pt x="1262193" y="1011644"/>
                  <a:pt x="1275624" y="999833"/>
                </a:cubicBezTo>
                <a:cubicBezTo>
                  <a:pt x="1277814" y="997604"/>
                  <a:pt x="1281434" y="997604"/>
                  <a:pt x="1283720" y="999843"/>
                </a:cubicBezTo>
                <a:cubicBezTo>
                  <a:pt x="1285910" y="1002072"/>
                  <a:pt x="1285910" y="1005691"/>
                  <a:pt x="1283720" y="1007920"/>
                </a:cubicBezTo>
                <a:cubicBezTo>
                  <a:pt x="1283529" y="1008091"/>
                  <a:pt x="1283338" y="1008253"/>
                  <a:pt x="1283149" y="1008406"/>
                </a:cubicBezTo>
                <a:cubicBezTo>
                  <a:pt x="1269623" y="1020407"/>
                  <a:pt x="1255431" y="1032028"/>
                  <a:pt x="1241143" y="1042982"/>
                </a:cubicBezTo>
                <a:cubicBezTo>
                  <a:pt x="1240191" y="1043648"/>
                  <a:pt x="1238953" y="1043982"/>
                  <a:pt x="1237810" y="1043934"/>
                </a:cubicBezTo>
                <a:close/>
                <a:moveTo>
                  <a:pt x="922913" y="1014311"/>
                </a:moveTo>
                <a:cubicBezTo>
                  <a:pt x="920722" y="1014311"/>
                  <a:pt x="918627" y="1013006"/>
                  <a:pt x="917770" y="1010977"/>
                </a:cubicBezTo>
                <a:cubicBezTo>
                  <a:pt x="911006" y="996166"/>
                  <a:pt x="901672" y="982660"/>
                  <a:pt x="890242" y="971068"/>
                </a:cubicBezTo>
                <a:lnTo>
                  <a:pt x="888051" y="968877"/>
                </a:lnTo>
                <a:cubicBezTo>
                  <a:pt x="885765" y="966696"/>
                  <a:pt x="885669" y="963067"/>
                  <a:pt x="887861" y="960781"/>
                </a:cubicBezTo>
                <a:cubicBezTo>
                  <a:pt x="890052" y="958495"/>
                  <a:pt x="893671" y="958409"/>
                  <a:pt x="895957" y="960590"/>
                </a:cubicBezTo>
                <a:lnTo>
                  <a:pt x="898434" y="962971"/>
                </a:lnTo>
                <a:cubicBezTo>
                  <a:pt x="910816" y="975526"/>
                  <a:pt x="920913" y="990203"/>
                  <a:pt x="928152" y="1006310"/>
                </a:cubicBezTo>
                <a:cubicBezTo>
                  <a:pt x="929390" y="1009177"/>
                  <a:pt x="928152" y="1012540"/>
                  <a:pt x="925294" y="1013835"/>
                </a:cubicBezTo>
                <a:cubicBezTo>
                  <a:pt x="924532" y="1014102"/>
                  <a:pt x="923769" y="1014206"/>
                  <a:pt x="923008" y="1014121"/>
                </a:cubicBezTo>
                <a:close/>
                <a:moveTo>
                  <a:pt x="701361" y="989642"/>
                </a:moveTo>
                <a:cubicBezTo>
                  <a:pt x="700313" y="989622"/>
                  <a:pt x="699266" y="989327"/>
                  <a:pt x="698409" y="988784"/>
                </a:cubicBezTo>
                <a:cubicBezTo>
                  <a:pt x="695741" y="987146"/>
                  <a:pt x="694885" y="983660"/>
                  <a:pt x="696503" y="980974"/>
                </a:cubicBezTo>
                <a:cubicBezTo>
                  <a:pt x="706600" y="964753"/>
                  <a:pt x="720888" y="951589"/>
                  <a:pt x="737938" y="942874"/>
                </a:cubicBezTo>
                <a:cubicBezTo>
                  <a:pt x="740795" y="941521"/>
                  <a:pt x="744223" y="942740"/>
                  <a:pt x="745557" y="945598"/>
                </a:cubicBezTo>
                <a:cubicBezTo>
                  <a:pt x="746795" y="948274"/>
                  <a:pt x="745843" y="951475"/>
                  <a:pt x="743271" y="952970"/>
                </a:cubicBezTo>
                <a:cubicBezTo>
                  <a:pt x="728127" y="960790"/>
                  <a:pt x="715364" y="972573"/>
                  <a:pt x="706314" y="987070"/>
                </a:cubicBezTo>
                <a:cubicBezTo>
                  <a:pt x="705171" y="988613"/>
                  <a:pt x="703362" y="989508"/>
                  <a:pt x="701456" y="989451"/>
                </a:cubicBezTo>
                <a:close/>
                <a:moveTo>
                  <a:pt x="1318581" y="972592"/>
                </a:moveTo>
                <a:cubicBezTo>
                  <a:pt x="1317057" y="972630"/>
                  <a:pt x="1315628" y="972039"/>
                  <a:pt x="1314580" y="970972"/>
                </a:cubicBezTo>
                <a:cubicBezTo>
                  <a:pt x="1312390" y="968744"/>
                  <a:pt x="1312295" y="965124"/>
                  <a:pt x="1314580" y="962886"/>
                </a:cubicBezTo>
                <a:cubicBezTo>
                  <a:pt x="1314580" y="962886"/>
                  <a:pt x="1314580" y="962876"/>
                  <a:pt x="1314580" y="962876"/>
                </a:cubicBezTo>
                <a:cubicBezTo>
                  <a:pt x="1326963" y="950208"/>
                  <a:pt x="1339156" y="936968"/>
                  <a:pt x="1350871" y="923443"/>
                </a:cubicBezTo>
                <a:cubicBezTo>
                  <a:pt x="1352871" y="921052"/>
                  <a:pt x="1356395" y="920719"/>
                  <a:pt x="1358777" y="922700"/>
                </a:cubicBezTo>
                <a:cubicBezTo>
                  <a:pt x="1358777" y="922728"/>
                  <a:pt x="1358872" y="922747"/>
                  <a:pt x="1358872" y="922776"/>
                </a:cubicBezTo>
                <a:cubicBezTo>
                  <a:pt x="1361253" y="924843"/>
                  <a:pt x="1361539" y="928443"/>
                  <a:pt x="1359538" y="930872"/>
                </a:cubicBezTo>
                <a:cubicBezTo>
                  <a:pt x="1347727" y="944588"/>
                  <a:pt x="1335346" y="958114"/>
                  <a:pt x="1322677" y="970877"/>
                </a:cubicBezTo>
                <a:cubicBezTo>
                  <a:pt x="1321629" y="971906"/>
                  <a:pt x="1320201" y="972449"/>
                  <a:pt x="1318677" y="972401"/>
                </a:cubicBezTo>
                <a:close/>
                <a:moveTo>
                  <a:pt x="845570" y="944017"/>
                </a:moveTo>
                <a:lnTo>
                  <a:pt x="843856" y="944017"/>
                </a:lnTo>
                <a:cubicBezTo>
                  <a:pt x="831187" y="940254"/>
                  <a:pt x="818042" y="938359"/>
                  <a:pt x="804802" y="938397"/>
                </a:cubicBezTo>
                <a:cubicBezTo>
                  <a:pt x="800612" y="938397"/>
                  <a:pt x="796611" y="938397"/>
                  <a:pt x="792611" y="938873"/>
                </a:cubicBezTo>
                <a:cubicBezTo>
                  <a:pt x="789467" y="939445"/>
                  <a:pt x="786515" y="937397"/>
                  <a:pt x="785943" y="934292"/>
                </a:cubicBezTo>
                <a:cubicBezTo>
                  <a:pt x="785372" y="931187"/>
                  <a:pt x="787467" y="928205"/>
                  <a:pt x="790515" y="927634"/>
                </a:cubicBezTo>
                <a:cubicBezTo>
                  <a:pt x="790896" y="927567"/>
                  <a:pt x="791278" y="927529"/>
                  <a:pt x="791658" y="927538"/>
                </a:cubicBezTo>
                <a:cubicBezTo>
                  <a:pt x="795945" y="927538"/>
                  <a:pt x="800230" y="926967"/>
                  <a:pt x="804613" y="926967"/>
                </a:cubicBezTo>
                <a:lnTo>
                  <a:pt x="804613" y="926967"/>
                </a:lnTo>
                <a:cubicBezTo>
                  <a:pt x="818994" y="926910"/>
                  <a:pt x="833282" y="928958"/>
                  <a:pt x="846999" y="933063"/>
                </a:cubicBezTo>
                <a:cubicBezTo>
                  <a:pt x="850046" y="933863"/>
                  <a:pt x="851856" y="936987"/>
                  <a:pt x="851095" y="940045"/>
                </a:cubicBezTo>
                <a:cubicBezTo>
                  <a:pt x="850427" y="942616"/>
                  <a:pt x="848046" y="944379"/>
                  <a:pt x="845379" y="944302"/>
                </a:cubicBezTo>
                <a:close/>
                <a:moveTo>
                  <a:pt x="1388495" y="890772"/>
                </a:moveTo>
                <a:cubicBezTo>
                  <a:pt x="1387256" y="890782"/>
                  <a:pt x="1386018" y="890343"/>
                  <a:pt x="1385066" y="889534"/>
                </a:cubicBezTo>
                <a:cubicBezTo>
                  <a:pt x="1382589" y="887762"/>
                  <a:pt x="1382018" y="884314"/>
                  <a:pt x="1383732" y="881828"/>
                </a:cubicBezTo>
                <a:cubicBezTo>
                  <a:pt x="1383827" y="881761"/>
                  <a:pt x="1383827" y="881695"/>
                  <a:pt x="1383923" y="881628"/>
                </a:cubicBezTo>
                <a:cubicBezTo>
                  <a:pt x="1394591" y="867341"/>
                  <a:pt x="1404973" y="853053"/>
                  <a:pt x="1414688" y="837622"/>
                </a:cubicBezTo>
                <a:cubicBezTo>
                  <a:pt x="1416499" y="835041"/>
                  <a:pt x="1419928" y="834327"/>
                  <a:pt x="1422595" y="836003"/>
                </a:cubicBezTo>
                <a:cubicBezTo>
                  <a:pt x="1425261" y="837746"/>
                  <a:pt x="1425928" y="841280"/>
                  <a:pt x="1424213" y="843909"/>
                </a:cubicBezTo>
                <a:cubicBezTo>
                  <a:pt x="1414688" y="859054"/>
                  <a:pt x="1403925" y="874008"/>
                  <a:pt x="1393066" y="888391"/>
                </a:cubicBezTo>
                <a:cubicBezTo>
                  <a:pt x="1392019" y="889658"/>
                  <a:pt x="1390590" y="890448"/>
                  <a:pt x="1388971" y="890582"/>
                </a:cubicBezTo>
                <a:close/>
                <a:moveTo>
                  <a:pt x="1447455" y="800380"/>
                </a:moveTo>
                <a:cubicBezTo>
                  <a:pt x="1444216" y="800294"/>
                  <a:pt x="1441739" y="797617"/>
                  <a:pt x="1441834" y="794417"/>
                </a:cubicBezTo>
                <a:cubicBezTo>
                  <a:pt x="1441834" y="793503"/>
                  <a:pt x="1442025" y="792607"/>
                  <a:pt x="1442502" y="791807"/>
                </a:cubicBezTo>
                <a:cubicBezTo>
                  <a:pt x="1451264" y="776186"/>
                  <a:pt x="1459646" y="760184"/>
                  <a:pt x="1467267" y="744182"/>
                </a:cubicBezTo>
                <a:cubicBezTo>
                  <a:pt x="1468600" y="741344"/>
                  <a:pt x="1472029" y="740153"/>
                  <a:pt x="1474887" y="741515"/>
                </a:cubicBezTo>
                <a:cubicBezTo>
                  <a:pt x="1477744" y="742820"/>
                  <a:pt x="1478887" y="746154"/>
                  <a:pt x="1477648" y="748973"/>
                </a:cubicBezTo>
                <a:cubicBezTo>
                  <a:pt x="1477648" y="749030"/>
                  <a:pt x="1477553" y="749078"/>
                  <a:pt x="1477553" y="749135"/>
                </a:cubicBezTo>
                <a:cubicBezTo>
                  <a:pt x="1469838" y="765328"/>
                  <a:pt x="1461361" y="781520"/>
                  <a:pt x="1452502" y="797332"/>
                </a:cubicBezTo>
                <a:cubicBezTo>
                  <a:pt x="1451550" y="798989"/>
                  <a:pt x="1449836" y="800065"/>
                  <a:pt x="1447930" y="800189"/>
                </a:cubicBezTo>
                <a:close/>
                <a:moveTo>
                  <a:pt x="1494222" y="703129"/>
                </a:moveTo>
                <a:cubicBezTo>
                  <a:pt x="1490984" y="703034"/>
                  <a:pt x="1488507" y="700348"/>
                  <a:pt x="1488602" y="697138"/>
                </a:cubicBezTo>
                <a:cubicBezTo>
                  <a:pt x="1488602" y="696481"/>
                  <a:pt x="1488793" y="695833"/>
                  <a:pt x="1488984" y="695224"/>
                </a:cubicBezTo>
                <a:cubicBezTo>
                  <a:pt x="1495651" y="678841"/>
                  <a:pt x="1502033" y="661982"/>
                  <a:pt x="1508034" y="645027"/>
                </a:cubicBezTo>
                <a:cubicBezTo>
                  <a:pt x="1508986" y="642036"/>
                  <a:pt x="1512224" y="640407"/>
                  <a:pt x="1515273" y="641398"/>
                </a:cubicBezTo>
                <a:cubicBezTo>
                  <a:pt x="1515273" y="641408"/>
                  <a:pt x="1515273" y="641408"/>
                  <a:pt x="1515273" y="641408"/>
                </a:cubicBezTo>
                <a:cubicBezTo>
                  <a:pt x="1518225" y="642436"/>
                  <a:pt x="1519845" y="645684"/>
                  <a:pt x="1518797" y="648666"/>
                </a:cubicBezTo>
                <a:cubicBezTo>
                  <a:pt x="1518797" y="648694"/>
                  <a:pt x="1518797" y="648713"/>
                  <a:pt x="1518797" y="648742"/>
                </a:cubicBezTo>
                <a:cubicBezTo>
                  <a:pt x="1512892" y="665887"/>
                  <a:pt x="1506509" y="682936"/>
                  <a:pt x="1499747" y="699510"/>
                </a:cubicBezTo>
                <a:cubicBezTo>
                  <a:pt x="1498984" y="701644"/>
                  <a:pt x="1496984" y="703101"/>
                  <a:pt x="1494699" y="703225"/>
                </a:cubicBezTo>
                <a:close/>
                <a:moveTo>
                  <a:pt x="1529465" y="601117"/>
                </a:moveTo>
                <a:cubicBezTo>
                  <a:pt x="1528988" y="601212"/>
                  <a:pt x="1528417" y="601212"/>
                  <a:pt x="1527941" y="601117"/>
                </a:cubicBezTo>
                <a:cubicBezTo>
                  <a:pt x="1524893" y="600288"/>
                  <a:pt x="1523083" y="597145"/>
                  <a:pt x="1523940" y="594097"/>
                </a:cubicBezTo>
                <a:cubicBezTo>
                  <a:pt x="1523940" y="594087"/>
                  <a:pt x="1523940" y="594078"/>
                  <a:pt x="1523940" y="594068"/>
                </a:cubicBezTo>
                <a:cubicBezTo>
                  <a:pt x="1528798" y="577114"/>
                  <a:pt x="1533465" y="559683"/>
                  <a:pt x="1537466" y="542062"/>
                </a:cubicBezTo>
                <a:cubicBezTo>
                  <a:pt x="1538227" y="538985"/>
                  <a:pt x="1541276" y="537090"/>
                  <a:pt x="1544323" y="537823"/>
                </a:cubicBezTo>
                <a:cubicBezTo>
                  <a:pt x="1547467" y="538557"/>
                  <a:pt x="1549372" y="541652"/>
                  <a:pt x="1548610" y="544729"/>
                </a:cubicBezTo>
                <a:cubicBezTo>
                  <a:pt x="1544419" y="562445"/>
                  <a:pt x="1539847" y="580162"/>
                  <a:pt x="1534989" y="597211"/>
                </a:cubicBezTo>
                <a:cubicBezTo>
                  <a:pt x="1534132" y="599317"/>
                  <a:pt x="1532227" y="600755"/>
                  <a:pt x="1529941" y="600926"/>
                </a:cubicBezTo>
                <a:close/>
                <a:moveTo>
                  <a:pt x="1554039" y="496342"/>
                </a:moveTo>
                <a:lnTo>
                  <a:pt x="1552992" y="496342"/>
                </a:lnTo>
                <a:cubicBezTo>
                  <a:pt x="1549849" y="495761"/>
                  <a:pt x="1547848" y="492779"/>
                  <a:pt x="1548420" y="489674"/>
                </a:cubicBezTo>
                <a:cubicBezTo>
                  <a:pt x="1548420" y="489674"/>
                  <a:pt x="1548420" y="489674"/>
                  <a:pt x="1548420" y="489674"/>
                </a:cubicBezTo>
                <a:cubicBezTo>
                  <a:pt x="1551658" y="472339"/>
                  <a:pt x="1554516" y="454432"/>
                  <a:pt x="1556992" y="436620"/>
                </a:cubicBezTo>
                <a:cubicBezTo>
                  <a:pt x="1557373" y="433543"/>
                  <a:pt x="1560231" y="431362"/>
                  <a:pt x="1563278" y="431753"/>
                </a:cubicBezTo>
                <a:cubicBezTo>
                  <a:pt x="1563278" y="431753"/>
                  <a:pt x="1563373" y="431762"/>
                  <a:pt x="1563373" y="431762"/>
                </a:cubicBezTo>
                <a:cubicBezTo>
                  <a:pt x="1566517" y="432162"/>
                  <a:pt x="1568708" y="435010"/>
                  <a:pt x="1568327" y="438144"/>
                </a:cubicBezTo>
                <a:cubicBezTo>
                  <a:pt x="1565755" y="456242"/>
                  <a:pt x="1562898" y="474244"/>
                  <a:pt x="1559659" y="491770"/>
                </a:cubicBezTo>
                <a:cubicBezTo>
                  <a:pt x="1558992" y="494065"/>
                  <a:pt x="1556897" y="495666"/>
                  <a:pt x="1554516" y="495770"/>
                </a:cubicBezTo>
                <a:close/>
                <a:moveTo>
                  <a:pt x="1568994" y="389376"/>
                </a:moveTo>
                <a:lnTo>
                  <a:pt x="1568422" y="389376"/>
                </a:lnTo>
                <a:cubicBezTo>
                  <a:pt x="1565279" y="389024"/>
                  <a:pt x="1562993" y="386233"/>
                  <a:pt x="1563278" y="383090"/>
                </a:cubicBezTo>
                <a:cubicBezTo>
                  <a:pt x="1564993" y="365659"/>
                  <a:pt x="1566327" y="347561"/>
                  <a:pt x="1567374" y="329464"/>
                </a:cubicBezTo>
                <a:cubicBezTo>
                  <a:pt x="1567565" y="326368"/>
                  <a:pt x="1570137" y="323968"/>
                  <a:pt x="1573280" y="324111"/>
                </a:cubicBezTo>
                <a:cubicBezTo>
                  <a:pt x="1573280" y="324120"/>
                  <a:pt x="1573375" y="324120"/>
                  <a:pt x="1573471" y="324130"/>
                </a:cubicBezTo>
                <a:cubicBezTo>
                  <a:pt x="1576613" y="324282"/>
                  <a:pt x="1578995" y="326911"/>
                  <a:pt x="1578804" y="330016"/>
                </a:cubicBezTo>
                <a:cubicBezTo>
                  <a:pt x="1578804" y="330054"/>
                  <a:pt x="1578804" y="330092"/>
                  <a:pt x="1578804" y="330130"/>
                </a:cubicBezTo>
                <a:cubicBezTo>
                  <a:pt x="1577756" y="348418"/>
                  <a:pt x="1576327" y="366611"/>
                  <a:pt x="1574613" y="384233"/>
                </a:cubicBezTo>
                <a:cubicBezTo>
                  <a:pt x="1574137" y="386776"/>
                  <a:pt x="1572042" y="388681"/>
                  <a:pt x="1569470" y="388900"/>
                </a:cubicBezTo>
                <a:close/>
                <a:moveTo>
                  <a:pt x="1575280" y="281553"/>
                </a:moveTo>
                <a:lnTo>
                  <a:pt x="1575280" y="281553"/>
                </a:lnTo>
                <a:cubicBezTo>
                  <a:pt x="1572137" y="281505"/>
                  <a:pt x="1569660" y="278943"/>
                  <a:pt x="1569756" y="275838"/>
                </a:cubicBezTo>
                <a:cubicBezTo>
                  <a:pt x="1569756" y="275809"/>
                  <a:pt x="1569756" y="275771"/>
                  <a:pt x="1569756" y="275743"/>
                </a:cubicBezTo>
                <a:cubicBezTo>
                  <a:pt x="1569756" y="264027"/>
                  <a:pt x="1569756" y="252216"/>
                  <a:pt x="1569756" y="240500"/>
                </a:cubicBezTo>
                <a:cubicBezTo>
                  <a:pt x="1569756" y="234309"/>
                  <a:pt x="1569756" y="228118"/>
                  <a:pt x="1569756" y="221926"/>
                </a:cubicBezTo>
                <a:cubicBezTo>
                  <a:pt x="1569660" y="218774"/>
                  <a:pt x="1572232" y="216173"/>
                  <a:pt x="1575375" y="216116"/>
                </a:cubicBezTo>
                <a:cubicBezTo>
                  <a:pt x="1575375" y="216116"/>
                  <a:pt x="1575375" y="216116"/>
                  <a:pt x="1575375" y="216116"/>
                </a:cubicBezTo>
                <a:lnTo>
                  <a:pt x="1575375" y="216116"/>
                </a:lnTo>
                <a:cubicBezTo>
                  <a:pt x="1578519" y="216164"/>
                  <a:pt x="1580994" y="218698"/>
                  <a:pt x="1581090" y="221831"/>
                </a:cubicBezTo>
                <a:cubicBezTo>
                  <a:pt x="1581090" y="228022"/>
                  <a:pt x="1581090" y="234214"/>
                  <a:pt x="1581090" y="240881"/>
                </a:cubicBezTo>
                <a:cubicBezTo>
                  <a:pt x="1581090" y="252692"/>
                  <a:pt x="1581090" y="264503"/>
                  <a:pt x="1581090" y="276409"/>
                </a:cubicBezTo>
                <a:cubicBezTo>
                  <a:pt x="1580614" y="278972"/>
                  <a:pt x="1578328" y="280858"/>
                  <a:pt x="1575756" y="280982"/>
                </a:cubicBezTo>
                <a:close/>
                <a:moveTo>
                  <a:pt x="1574041" y="173635"/>
                </a:moveTo>
                <a:cubicBezTo>
                  <a:pt x="1570994" y="173587"/>
                  <a:pt x="1568517" y="171158"/>
                  <a:pt x="1568422" y="168110"/>
                </a:cubicBezTo>
                <a:cubicBezTo>
                  <a:pt x="1567660" y="150584"/>
                  <a:pt x="1566613" y="132487"/>
                  <a:pt x="1565279" y="114389"/>
                </a:cubicBezTo>
                <a:cubicBezTo>
                  <a:pt x="1565088" y="111236"/>
                  <a:pt x="1567470" y="108503"/>
                  <a:pt x="1570613" y="108293"/>
                </a:cubicBezTo>
                <a:cubicBezTo>
                  <a:pt x="1573757" y="108084"/>
                  <a:pt x="1576518" y="110475"/>
                  <a:pt x="1576709" y="113627"/>
                </a:cubicBezTo>
                <a:cubicBezTo>
                  <a:pt x="1578042" y="131820"/>
                  <a:pt x="1579090" y="150013"/>
                  <a:pt x="1579757" y="167634"/>
                </a:cubicBezTo>
                <a:cubicBezTo>
                  <a:pt x="1579947" y="170787"/>
                  <a:pt x="1577470" y="173473"/>
                  <a:pt x="1574327" y="173635"/>
                </a:cubicBezTo>
                <a:cubicBezTo>
                  <a:pt x="1574327" y="173635"/>
                  <a:pt x="1574327" y="173635"/>
                  <a:pt x="1574327" y="173635"/>
                </a:cubicBezTo>
                <a:close/>
                <a:moveTo>
                  <a:pt x="1567279" y="65050"/>
                </a:moveTo>
                <a:cubicBezTo>
                  <a:pt x="1564326" y="65012"/>
                  <a:pt x="1561944" y="62802"/>
                  <a:pt x="1561660" y="59906"/>
                </a:cubicBezTo>
                <a:cubicBezTo>
                  <a:pt x="1559849" y="42190"/>
                  <a:pt x="1557849" y="24187"/>
                  <a:pt x="1555659" y="6376"/>
                </a:cubicBezTo>
                <a:cubicBezTo>
                  <a:pt x="1555182" y="3261"/>
                  <a:pt x="1557277" y="327"/>
                  <a:pt x="1560421" y="-159"/>
                </a:cubicBezTo>
                <a:cubicBezTo>
                  <a:pt x="1563564" y="-654"/>
                  <a:pt x="1566422" y="1480"/>
                  <a:pt x="1566993" y="4595"/>
                </a:cubicBezTo>
                <a:cubicBezTo>
                  <a:pt x="1566993" y="4709"/>
                  <a:pt x="1566993" y="4833"/>
                  <a:pt x="1566993" y="4947"/>
                </a:cubicBezTo>
                <a:cubicBezTo>
                  <a:pt x="1569184" y="22854"/>
                  <a:pt x="1571280" y="40951"/>
                  <a:pt x="1572994" y="58763"/>
                </a:cubicBezTo>
                <a:cubicBezTo>
                  <a:pt x="1573280" y="61907"/>
                  <a:pt x="1570994" y="64697"/>
                  <a:pt x="1567851" y="650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14"/>
          <p:cNvGrpSpPr/>
          <p:nvPr/>
        </p:nvGrpSpPr>
        <p:grpSpPr>
          <a:xfrm>
            <a:off x="113853" y="333428"/>
            <a:ext cx="472876" cy="518512"/>
            <a:chOff x="113853" y="333428"/>
            <a:chExt cx="472876" cy="518512"/>
          </a:xfrm>
        </p:grpSpPr>
        <p:sp>
          <p:nvSpPr>
            <p:cNvPr id="188" name="Google Shape;188;p14"/>
            <p:cNvSpPr/>
            <p:nvPr/>
          </p:nvSpPr>
          <p:spPr>
            <a:xfrm>
              <a:off x="479737" y="33342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00000">
              <a:off x="115160" y="4962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00000">
              <a:off x="185286" y="81883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1006556" y="4320912"/>
            <a:ext cx="7957561" cy="662926"/>
            <a:chOff x="1006556" y="4320912"/>
            <a:chExt cx="7957561" cy="662926"/>
          </a:xfrm>
        </p:grpSpPr>
        <p:sp>
          <p:nvSpPr>
            <p:cNvPr id="192" name="Google Shape;192;p14"/>
            <p:cNvSpPr/>
            <p:nvPr/>
          </p:nvSpPr>
          <p:spPr>
            <a:xfrm rot="5400000">
              <a:off x="1009611" y="47596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3" name="Google Shape;193;p14"/>
            <p:cNvGrpSpPr/>
            <p:nvPr/>
          </p:nvGrpSpPr>
          <p:grpSpPr>
            <a:xfrm>
              <a:off x="8623843" y="4320912"/>
              <a:ext cx="340273" cy="662926"/>
              <a:chOff x="8623843" y="4320912"/>
              <a:chExt cx="340273" cy="662926"/>
            </a:xfrm>
          </p:grpSpPr>
          <p:sp>
            <p:nvSpPr>
              <p:cNvPr id="194" name="Google Shape;194;p14"/>
              <p:cNvSpPr/>
              <p:nvPr/>
            </p:nvSpPr>
            <p:spPr>
              <a:xfrm rot="5400000">
                <a:off x="8795298" y="4317857"/>
                <a:ext cx="54876" cy="60986"/>
              </a:xfrm>
              <a:custGeom>
                <a:avLst/>
                <a:gdLst/>
                <a:ahLst/>
                <a:cxnLst/>
                <a:rect l="l" t="t" r="r" b="b"/>
                <a:pathLst>
                  <a:path w="54876" h="60986" extrusionOk="0">
                    <a:moveTo>
                      <a:pt x="26788" y="60858"/>
                    </a:moveTo>
                    <a:cubicBezTo>
                      <a:pt x="23883" y="60830"/>
                      <a:pt x="20997" y="60382"/>
                      <a:pt x="18216" y="59525"/>
                    </a:cubicBezTo>
                    <a:cubicBezTo>
                      <a:pt x="8157" y="56906"/>
                      <a:pt x="842" y="48247"/>
                      <a:pt x="-72" y="37903"/>
                    </a:cubicBezTo>
                    <a:cubicBezTo>
                      <a:pt x="-805" y="25330"/>
                      <a:pt x="4500" y="13157"/>
                      <a:pt x="14215" y="5137"/>
                    </a:cubicBezTo>
                    <a:cubicBezTo>
                      <a:pt x="20587" y="-92"/>
                      <a:pt x="29256" y="-1550"/>
                      <a:pt x="36980" y="1327"/>
                    </a:cubicBezTo>
                    <a:cubicBezTo>
                      <a:pt x="46839" y="5461"/>
                      <a:pt x="53573" y="14767"/>
                      <a:pt x="54411" y="25425"/>
                    </a:cubicBezTo>
                    <a:cubicBezTo>
                      <a:pt x="55659" y="34465"/>
                      <a:pt x="53297" y="43637"/>
                      <a:pt x="47839" y="50952"/>
                    </a:cubicBezTo>
                    <a:lnTo>
                      <a:pt x="47839" y="50952"/>
                    </a:lnTo>
                    <a:cubicBezTo>
                      <a:pt x="42705" y="57306"/>
                      <a:pt x="34951" y="60954"/>
                      <a:pt x="26788" y="60858"/>
                    </a:cubicBezTo>
                    <a:close/>
                    <a:moveTo>
                      <a:pt x="28884" y="9328"/>
                    </a:moveTo>
                    <a:cubicBezTo>
                      <a:pt x="25645" y="9414"/>
                      <a:pt x="22521" y="10585"/>
                      <a:pt x="20026" y="12662"/>
                    </a:cubicBezTo>
                    <a:cubicBezTo>
                      <a:pt x="12930" y="18729"/>
                      <a:pt x="9034" y="27721"/>
                      <a:pt x="9453" y="37046"/>
                    </a:cubicBezTo>
                    <a:cubicBezTo>
                      <a:pt x="10034" y="43523"/>
                      <a:pt x="14663" y="48914"/>
                      <a:pt x="20978" y="50476"/>
                    </a:cubicBezTo>
                    <a:cubicBezTo>
                      <a:pt x="27865" y="52562"/>
                      <a:pt x="35332" y="50400"/>
                      <a:pt x="40028" y="44952"/>
                    </a:cubicBezTo>
                    <a:cubicBezTo>
                      <a:pt x="43962" y="39722"/>
                      <a:pt x="45648" y="33141"/>
                      <a:pt x="44695" y="26664"/>
                    </a:cubicBezTo>
                    <a:cubicBezTo>
                      <a:pt x="44152" y="19587"/>
                      <a:pt x="39867" y="13329"/>
                      <a:pt x="33456" y="10281"/>
                    </a:cubicBezTo>
                    <a:cubicBezTo>
                      <a:pt x="31989" y="9719"/>
                      <a:pt x="30446" y="9395"/>
                      <a:pt x="28884" y="9328"/>
                    </a:cubicBezTo>
                    <a:close/>
                    <a:moveTo>
                      <a:pt x="44124" y="48000"/>
                    </a:moveTo>
                    <a:lnTo>
                      <a:pt x="44124" y="48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 rot="5400000">
                <a:off x="8626898" y="4925907"/>
                <a:ext cx="54876" cy="60986"/>
              </a:xfrm>
              <a:custGeom>
                <a:avLst/>
                <a:gdLst/>
                <a:ahLst/>
                <a:cxnLst/>
                <a:rect l="l" t="t" r="r" b="b"/>
                <a:pathLst>
                  <a:path w="54876" h="60986" extrusionOk="0">
                    <a:moveTo>
                      <a:pt x="26788" y="60858"/>
                    </a:moveTo>
                    <a:cubicBezTo>
                      <a:pt x="23883" y="60830"/>
                      <a:pt x="20997" y="60382"/>
                      <a:pt x="18216" y="59525"/>
                    </a:cubicBezTo>
                    <a:cubicBezTo>
                      <a:pt x="8157" y="56906"/>
                      <a:pt x="842" y="48247"/>
                      <a:pt x="-72" y="37903"/>
                    </a:cubicBezTo>
                    <a:cubicBezTo>
                      <a:pt x="-805" y="25330"/>
                      <a:pt x="4500" y="13157"/>
                      <a:pt x="14215" y="5137"/>
                    </a:cubicBezTo>
                    <a:cubicBezTo>
                      <a:pt x="20587" y="-92"/>
                      <a:pt x="29256" y="-1550"/>
                      <a:pt x="36980" y="1327"/>
                    </a:cubicBezTo>
                    <a:cubicBezTo>
                      <a:pt x="46839" y="5461"/>
                      <a:pt x="53573" y="14767"/>
                      <a:pt x="54411" y="25425"/>
                    </a:cubicBezTo>
                    <a:cubicBezTo>
                      <a:pt x="55659" y="34465"/>
                      <a:pt x="53297" y="43637"/>
                      <a:pt x="47839" y="50952"/>
                    </a:cubicBezTo>
                    <a:lnTo>
                      <a:pt x="47839" y="50952"/>
                    </a:lnTo>
                    <a:cubicBezTo>
                      <a:pt x="42705" y="57306"/>
                      <a:pt x="34951" y="60954"/>
                      <a:pt x="26788" y="60858"/>
                    </a:cubicBezTo>
                    <a:close/>
                    <a:moveTo>
                      <a:pt x="28884" y="9328"/>
                    </a:moveTo>
                    <a:cubicBezTo>
                      <a:pt x="25645" y="9414"/>
                      <a:pt x="22521" y="10585"/>
                      <a:pt x="20026" y="12662"/>
                    </a:cubicBezTo>
                    <a:cubicBezTo>
                      <a:pt x="12930" y="18729"/>
                      <a:pt x="9034" y="27721"/>
                      <a:pt x="9453" y="37046"/>
                    </a:cubicBezTo>
                    <a:cubicBezTo>
                      <a:pt x="10034" y="43523"/>
                      <a:pt x="14663" y="48914"/>
                      <a:pt x="20978" y="50476"/>
                    </a:cubicBezTo>
                    <a:cubicBezTo>
                      <a:pt x="27865" y="52562"/>
                      <a:pt x="35332" y="50400"/>
                      <a:pt x="40028" y="44952"/>
                    </a:cubicBezTo>
                    <a:cubicBezTo>
                      <a:pt x="43962" y="39722"/>
                      <a:pt x="45648" y="33141"/>
                      <a:pt x="44695" y="26664"/>
                    </a:cubicBezTo>
                    <a:cubicBezTo>
                      <a:pt x="44152" y="19587"/>
                      <a:pt x="39867" y="13329"/>
                      <a:pt x="33456" y="10281"/>
                    </a:cubicBezTo>
                    <a:cubicBezTo>
                      <a:pt x="31989" y="9719"/>
                      <a:pt x="30446" y="9395"/>
                      <a:pt x="28884" y="9328"/>
                    </a:cubicBezTo>
                    <a:close/>
                    <a:moveTo>
                      <a:pt x="44124" y="48000"/>
                    </a:moveTo>
                    <a:lnTo>
                      <a:pt x="44124" y="48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 rot="5400000">
                <a:off x="8931011" y="4761360"/>
                <a:ext cx="31798" cy="34413"/>
              </a:xfrm>
              <a:custGeom>
                <a:avLst/>
                <a:gdLst/>
                <a:ahLst/>
                <a:cxnLst/>
                <a:rect l="l" t="t" r="r" b="b"/>
                <a:pathLst>
                  <a:path w="31798" h="34413" extrusionOk="0">
                    <a:moveTo>
                      <a:pt x="14674" y="34287"/>
                    </a:moveTo>
                    <a:cubicBezTo>
                      <a:pt x="12141" y="34315"/>
                      <a:pt x="9655" y="33582"/>
                      <a:pt x="7531" y="32191"/>
                    </a:cubicBezTo>
                    <a:cubicBezTo>
                      <a:pt x="1844" y="27952"/>
                      <a:pt x="-1023" y="20904"/>
                      <a:pt x="101" y="13903"/>
                    </a:cubicBezTo>
                    <a:cubicBezTo>
                      <a:pt x="1054" y="7216"/>
                      <a:pt x="6073" y="1816"/>
                      <a:pt x="12675" y="377"/>
                    </a:cubicBezTo>
                    <a:cubicBezTo>
                      <a:pt x="19913" y="-1527"/>
                      <a:pt x="27457" y="2111"/>
                      <a:pt x="30486" y="8950"/>
                    </a:cubicBezTo>
                    <a:cubicBezTo>
                      <a:pt x="31667" y="11979"/>
                      <a:pt x="31962" y="15284"/>
                      <a:pt x="31343" y="18475"/>
                    </a:cubicBezTo>
                    <a:cubicBezTo>
                      <a:pt x="30496" y="23628"/>
                      <a:pt x="27571" y="28210"/>
                      <a:pt x="23247" y="31143"/>
                    </a:cubicBezTo>
                    <a:lnTo>
                      <a:pt x="23247" y="31143"/>
                    </a:lnTo>
                    <a:cubicBezTo>
                      <a:pt x="20761" y="33020"/>
                      <a:pt x="17779" y="34106"/>
                      <a:pt x="14674" y="34287"/>
                    </a:cubicBezTo>
                    <a:close/>
                    <a:moveTo>
                      <a:pt x="20675" y="27524"/>
                    </a:moveTo>
                    <a:lnTo>
                      <a:pt x="20675" y="27524"/>
                    </a:lnTo>
                    <a:close/>
                    <a:moveTo>
                      <a:pt x="16389" y="9426"/>
                    </a:moveTo>
                    <a:lnTo>
                      <a:pt x="15056" y="9426"/>
                    </a:lnTo>
                    <a:cubicBezTo>
                      <a:pt x="12122" y="9988"/>
                      <a:pt x="9893" y="12369"/>
                      <a:pt x="9531" y="15332"/>
                    </a:cubicBezTo>
                    <a:cubicBezTo>
                      <a:pt x="8979" y="18599"/>
                      <a:pt x="10169" y="21923"/>
                      <a:pt x="12675" y="24095"/>
                    </a:cubicBezTo>
                    <a:cubicBezTo>
                      <a:pt x="13246" y="24095"/>
                      <a:pt x="14865" y="25524"/>
                      <a:pt x="18103" y="23428"/>
                    </a:cubicBezTo>
                    <a:cubicBezTo>
                      <a:pt x="20218" y="21923"/>
                      <a:pt x="21628" y="19618"/>
                      <a:pt x="22009" y="17046"/>
                    </a:cubicBezTo>
                    <a:cubicBezTo>
                      <a:pt x="22428" y="15579"/>
                      <a:pt x="22428" y="14036"/>
                      <a:pt x="22009" y="12569"/>
                    </a:cubicBezTo>
                    <a:cubicBezTo>
                      <a:pt x="20942" y="10483"/>
                      <a:pt x="18722" y="9245"/>
                      <a:pt x="16389" y="94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7" name="Google Shape;197;p14"/>
          <p:cNvSpPr/>
          <p:nvPr/>
        </p:nvSpPr>
        <p:spPr>
          <a:xfrm rot="-5400000">
            <a:off x="-589737" y="4212952"/>
            <a:ext cx="1581839" cy="1486885"/>
          </a:xfrm>
          <a:custGeom>
            <a:avLst/>
            <a:gdLst/>
            <a:ahLst/>
            <a:cxnLst/>
            <a:rect l="l" t="t" r="r" b="b"/>
            <a:pathLst>
              <a:path w="1581839" h="1486885" extrusionOk="0">
                <a:moveTo>
                  <a:pt x="113287" y="1486656"/>
                </a:moveTo>
                <a:lnTo>
                  <a:pt x="97381" y="1486656"/>
                </a:lnTo>
                <a:cubicBezTo>
                  <a:pt x="94237" y="1486656"/>
                  <a:pt x="91761" y="1484141"/>
                  <a:pt x="91761" y="1481036"/>
                </a:cubicBezTo>
                <a:cubicBezTo>
                  <a:pt x="91761" y="1481008"/>
                  <a:pt x="91761" y="1480970"/>
                  <a:pt x="91761" y="1480941"/>
                </a:cubicBezTo>
                <a:cubicBezTo>
                  <a:pt x="91666" y="1477893"/>
                  <a:pt x="94047" y="1475331"/>
                  <a:pt x="97095" y="1475226"/>
                </a:cubicBezTo>
                <a:cubicBezTo>
                  <a:pt x="97191" y="1475226"/>
                  <a:pt x="97381" y="1475226"/>
                  <a:pt x="97476" y="1475226"/>
                </a:cubicBezTo>
                <a:cubicBezTo>
                  <a:pt x="115478" y="1475226"/>
                  <a:pt x="133385" y="1475226"/>
                  <a:pt x="151292" y="1475226"/>
                </a:cubicBezTo>
                <a:cubicBezTo>
                  <a:pt x="154150" y="1474902"/>
                  <a:pt x="156722" y="1476979"/>
                  <a:pt x="157102" y="1479855"/>
                </a:cubicBezTo>
                <a:cubicBezTo>
                  <a:pt x="157102" y="1480150"/>
                  <a:pt x="157102" y="1480455"/>
                  <a:pt x="157102" y="1480751"/>
                </a:cubicBezTo>
                <a:cubicBezTo>
                  <a:pt x="157198" y="1483903"/>
                  <a:pt x="154721" y="1486551"/>
                  <a:pt x="151578" y="1486656"/>
                </a:cubicBezTo>
                <a:cubicBezTo>
                  <a:pt x="151578" y="1486656"/>
                  <a:pt x="151578" y="1486656"/>
                  <a:pt x="151578" y="1486656"/>
                </a:cubicBezTo>
                <a:cubicBezTo>
                  <a:pt x="138529" y="1486466"/>
                  <a:pt x="126051" y="1486656"/>
                  <a:pt x="113287" y="1486656"/>
                </a:cubicBezTo>
                <a:close/>
                <a:moveTo>
                  <a:pt x="43470" y="1484942"/>
                </a:moveTo>
                <a:lnTo>
                  <a:pt x="43470" y="1484942"/>
                </a:lnTo>
                <a:cubicBezTo>
                  <a:pt x="30516" y="1484275"/>
                  <a:pt x="17466" y="1483418"/>
                  <a:pt x="4512" y="1482465"/>
                </a:cubicBezTo>
                <a:cubicBezTo>
                  <a:pt x="1369" y="1482227"/>
                  <a:pt x="-1013" y="1479474"/>
                  <a:pt x="-726" y="1476321"/>
                </a:cubicBezTo>
                <a:cubicBezTo>
                  <a:pt x="-536" y="1473169"/>
                  <a:pt x="2226" y="1470797"/>
                  <a:pt x="5370" y="1471035"/>
                </a:cubicBezTo>
                <a:cubicBezTo>
                  <a:pt x="18228" y="1472083"/>
                  <a:pt x="31182" y="1472845"/>
                  <a:pt x="44041" y="1473511"/>
                </a:cubicBezTo>
                <a:cubicBezTo>
                  <a:pt x="47185" y="1473511"/>
                  <a:pt x="49756" y="1476074"/>
                  <a:pt x="49756" y="1479226"/>
                </a:cubicBezTo>
                <a:cubicBezTo>
                  <a:pt x="49756" y="1482379"/>
                  <a:pt x="47185" y="1484942"/>
                  <a:pt x="44041" y="1484942"/>
                </a:cubicBezTo>
                <a:close/>
                <a:moveTo>
                  <a:pt x="205395" y="1483703"/>
                </a:moveTo>
                <a:cubicBezTo>
                  <a:pt x="202251" y="1483703"/>
                  <a:pt x="199680" y="1481141"/>
                  <a:pt x="199680" y="1477988"/>
                </a:cubicBezTo>
                <a:cubicBezTo>
                  <a:pt x="199680" y="1474835"/>
                  <a:pt x="202251" y="1472273"/>
                  <a:pt x="205395" y="1472273"/>
                </a:cubicBezTo>
                <a:cubicBezTo>
                  <a:pt x="223206" y="1471035"/>
                  <a:pt x="241209" y="1469511"/>
                  <a:pt x="258925" y="1467701"/>
                </a:cubicBezTo>
                <a:cubicBezTo>
                  <a:pt x="262068" y="1467358"/>
                  <a:pt x="264926" y="1469644"/>
                  <a:pt x="265307" y="1472797"/>
                </a:cubicBezTo>
                <a:cubicBezTo>
                  <a:pt x="265592" y="1475950"/>
                  <a:pt x="263306" y="1478788"/>
                  <a:pt x="260163" y="1479131"/>
                </a:cubicBezTo>
                <a:cubicBezTo>
                  <a:pt x="242256" y="1480941"/>
                  <a:pt x="224063" y="1482465"/>
                  <a:pt x="206156" y="1483608"/>
                </a:cubicBezTo>
                <a:close/>
                <a:moveTo>
                  <a:pt x="312742" y="1472559"/>
                </a:moveTo>
                <a:cubicBezTo>
                  <a:pt x="309598" y="1472768"/>
                  <a:pt x="306836" y="1470378"/>
                  <a:pt x="306645" y="1467225"/>
                </a:cubicBezTo>
                <a:cubicBezTo>
                  <a:pt x="306455" y="1464072"/>
                  <a:pt x="308836" y="1461339"/>
                  <a:pt x="311979" y="1461129"/>
                </a:cubicBezTo>
                <a:cubicBezTo>
                  <a:pt x="329695" y="1458652"/>
                  <a:pt x="347507" y="1455795"/>
                  <a:pt x="365034" y="1452557"/>
                </a:cubicBezTo>
                <a:cubicBezTo>
                  <a:pt x="368177" y="1452033"/>
                  <a:pt x="371130" y="1454109"/>
                  <a:pt x="371701" y="1457224"/>
                </a:cubicBezTo>
                <a:cubicBezTo>
                  <a:pt x="372178" y="1460291"/>
                  <a:pt x="370176" y="1463215"/>
                  <a:pt x="367129" y="1463796"/>
                </a:cubicBezTo>
                <a:cubicBezTo>
                  <a:pt x="349413" y="1467035"/>
                  <a:pt x="331410" y="1469892"/>
                  <a:pt x="313599" y="1472464"/>
                </a:cubicBezTo>
                <a:close/>
                <a:moveTo>
                  <a:pt x="418944" y="1453509"/>
                </a:moveTo>
                <a:cubicBezTo>
                  <a:pt x="415802" y="1453566"/>
                  <a:pt x="413134" y="1451061"/>
                  <a:pt x="413134" y="1447908"/>
                </a:cubicBezTo>
                <a:cubicBezTo>
                  <a:pt x="413039" y="1445108"/>
                  <a:pt x="415040" y="1442679"/>
                  <a:pt x="417801" y="1442174"/>
                </a:cubicBezTo>
                <a:cubicBezTo>
                  <a:pt x="435233" y="1438364"/>
                  <a:pt x="452854" y="1434078"/>
                  <a:pt x="470095" y="1429601"/>
                </a:cubicBezTo>
                <a:cubicBezTo>
                  <a:pt x="473142" y="1428639"/>
                  <a:pt x="476285" y="1430306"/>
                  <a:pt x="477239" y="1433316"/>
                </a:cubicBezTo>
                <a:cubicBezTo>
                  <a:pt x="478191" y="1436316"/>
                  <a:pt x="476571" y="1439536"/>
                  <a:pt x="473524" y="1440488"/>
                </a:cubicBezTo>
                <a:cubicBezTo>
                  <a:pt x="473333" y="1440555"/>
                  <a:pt x="473142" y="1440612"/>
                  <a:pt x="472952" y="1440650"/>
                </a:cubicBezTo>
                <a:cubicBezTo>
                  <a:pt x="455617" y="1445222"/>
                  <a:pt x="437805" y="1449509"/>
                  <a:pt x="420183" y="1453318"/>
                </a:cubicBezTo>
                <a:close/>
                <a:moveTo>
                  <a:pt x="523719" y="1426268"/>
                </a:moveTo>
                <a:cubicBezTo>
                  <a:pt x="521149" y="1426258"/>
                  <a:pt x="518957" y="1424600"/>
                  <a:pt x="518195" y="1422172"/>
                </a:cubicBezTo>
                <a:cubicBezTo>
                  <a:pt x="517338" y="1419181"/>
                  <a:pt x="519052" y="1416038"/>
                  <a:pt x="522006" y="1415123"/>
                </a:cubicBezTo>
                <a:cubicBezTo>
                  <a:pt x="539151" y="1409980"/>
                  <a:pt x="556295" y="1404360"/>
                  <a:pt x="573250" y="1398550"/>
                </a:cubicBezTo>
                <a:cubicBezTo>
                  <a:pt x="576202" y="1397521"/>
                  <a:pt x="579537" y="1399121"/>
                  <a:pt x="580585" y="1402122"/>
                </a:cubicBezTo>
                <a:cubicBezTo>
                  <a:pt x="581537" y="1405122"/>
                  <a:pt x="579917" y="1408380"/>
                  <a:pt x="576965" y="1409408"/>
                </a:cubicBezTo>
                <a:cubicBezTo>
                  <a:pt x="559915" y="1415218"/>
                  <a:pt x="542580" y="1420838"/>
                  <a:pt x="525339" y="1426077"/>
                </a:cubicBezTo>
                <a:close/>
                <a:moveTo>
                  <a:pt x="625828" y="1391216"/>
                </a:moveTo>
                <a:cubicBezTo>
                  <a:pt x="623447" y="1391206"/>
                  <a:pt x="621351" y="1389730"/>
                  <a:pt x="620494" y="1387501"/>
                </a:cubicBezTo>
                <a:cubicBezTo>
                  <a:pt x="619351" y="1384615"/>
                  <a:pt x="620780" y="1381348"/>
                  <a:pt x="623638" y="1380205"/>
                </a:cubicBezTo>
                <a:cubicBezTo>
                  <a:pt x="623638" y="1380185"/>
                  <a:pt x="623732" y="1380176"/>
                  <a:pt x="623732" y="1380167"/>
                </a:cubicBezTo>
                <a:cubicBezTo>
                  <a:pt x="640401" y="1373690"/>
                  <a:pt x="657165" y="1366832"/>
                  <a:pt x="673453" y="1359783"/>
                </a:cubicBezTo>
                <a:cubicBezTo>
                  <a:pt x="676310" y="1358516"/>
                  <a:pt x="679739" y="1359840"/>
                  <a:pt x="680977" y="1362736"/>
                </a:cubicBezTo>
                <a:cubicBezTo>
                  <a:pt x="682216" y="1365631"/>
                  <a:pt x="680882" y="1368994"/>
                  <a:pt x="678025" y="1370260"/>
                </a:cubicBezTo>
                <a:cubicBezTo>
                  <a:pt x="661547" y="1377404"/>
                  <a:pt x="644688" y="1384262"/>
                  <a:pt x="627828" y="1390835"/>
                </a:cubicBezTo>
                <a:cubicBezTo>
                  <a:pt x="627067" y="1391006"/>
                  <a:pt x="626399" y="1391073"/>
                  <a:pt x="625638" y="1391025"/>
                </a:cubicBezTo>
                <a:close/>
                <a:moveTo>
                  <a:pt x="724889" y="1348258"/>
                </a:moveTo>
                <a:cubicBezTo>
                  <a:pt x="722697" y="1348277"/>
                  <a:pt x="720697" y="1347010"/>
                  <a:pt x="719745" y="1345019"/>
                </a:cubicBezTo>
                <a:cubicBezTo>
                  <a:pt x="718411" y="1342171"/>
                  <a:pt x="719649" y="1338809"/>
                  <a:pt x="722412" y="1337399"/>
                </a:cubicBezTo>
                <a:cubicBezTo>
                  <a:pt x="739747" y="1329017"/>
                  <a:pt x="755273" y="1320826"/>
                  <a:pt x="770037" y="1312444"/>
                </a:cubicBezTo>
                <a:cubicBezTo>
                  <a:pt x="773084" y="1311501"/>
                  <a:pt x="776227" y="1313187"/>
                  <a:pt x="777181" y="1316197"/>
                </a:cubicBezTo>
                <a:cubicBezTo>
                  <a:pt x="777847" y="1318235"/>
                  <a:pt x="777276" y="1320464"/>
                  <a:pt x="775752" y="1321969"/>
                </a:cubicBezTo>
                <a:cubicBezTo>
                  <a:pt x="760892" y="1330541"/>
                  <a:pt x="745176" y="1338828"/>
                  <a:pt x="727555" y="1347305"/>
                </a:cubicBezTo>
                <a:cubicBezTo>
                  <a:pt x="726698" y="1347810"/>
                  <a:pt x="725745" y="1348077"/>
                  <a:pt x="724698" y="1348067"/>
                </a:cubicBezTo>
                <a:close/>
                <a:moveTo>
                  <a:pt x="818138" y="1293965"/>
                </a:moveTo>
                <a:cubicBezTo>
                  <a:pt x="816328" y="1294003"/>
                  <a:pt x="814518" y="1293108"/>
                  <a:pt x="813470" y="1291584"/>
                </a:cubicBezTo>
                <a:cubicBezTo>
                  <a:pt x="811661" y="1289050"/>
                  <a:pt x="812232" y="1285536"/>
                  <a:pt x="814709" y="1283678"/>
                </a:cubicBezTo>
                <a:cubicBezTo>
                  <a:pt x="829091" y="1273344"/>
                  <a:pt x="842807" y="1262009"/>
                  <a:pt x="855667" y="1249769"/>
                </a:cubicBezTo>
                <a:cubicBezTo>
                  <a:pt x="857762" y="1247378"/>
                  <a:pt x="861381" y="1247121"/>
                  <a:pt x="863763" y="1249188"/>
                </a:cubicBezTo>
                <a:cubicBezTo>
                  <a:pt x="866144" y="1251255"/>
                  <a:pt x="866335" y="1254865"/>
                  <a:pt x="864334" y="1257256"/>
                </a:cubicBezTo>
                <a:cubicBezTo>
                  <a:pt x="864049" y="1257513"/>
                  <a:pt x="863858" y="1257751"/>
                  <a:pt x="863572" y="1257961"/>
                </a:cubicBezTo>
                <a:cubicBezTo>
                  <a:pt x="850332" y="1270581"/>
                  <a:pt x="836331" y="1282259"/>
                  <a:pt x="821471" y="1292918"/>
                </a:cubicBezTo>
                <a:cubicBezTo>
                  <a:pt x="820423" y="1293594"/>
                  <a:pt x="819185" y="1293899"/>
                  <a:pt x="817947" y="1293775"/>
                </a:cubicBezTo>
                <a:close/>
                <a:moveTo>
                  <a:pt x="895100" y="1219003"/>
                </a:moveTo>
                <a:cubicBezTo>
                  <a:pt x="893862" y="1218994"/>
                  <a:pt x="892719" y="1218584"/>
                  <a:pt x="891766" y="1217860"/>
                </a:cubicBezTo>
                <a:cubicBezTo>
                  <a:pt x="889289" y="1216127"/>
                  <a:pt x="888623" y="1212679"/>
                  <a:pt x="890338" y="1210174"/>
                </a:cubicBezTo>
                <a:cubicBezTo>
                  <a:pt x="890432" y="1210098"/>
                  <a:pt x="890432" y="1210031"/>
                  <a:pt x="890527" y="1209955"/>
                </a:cubicBezTo>
                <a:cubicBezTo>
                  <a:pt x="893385" y="1205954"/>
                  <a:pt x="896148" y="1201859"/>
                  <a:pt x="898720" y="1197763"/>
                </a:cubicBezTo>
                <a:cubicBezTo>
                  <a:pt x="905578" y="1187114"/>
                  <a:pt x="911483" y="1175855"/>
                  <a:pt x="916245" y="1164140"/>
                </a:cubicBezTo>
                <a:cubicBezTo>
                  <a:pt x="917388" y="1161225"/>
                  <a:pt x="920722" y="1159815"/>
                  <a:pt x="923675" y="1160996"/>
                </a:cubicBezTo>
                <a:cubicBezTo>
                  <a:pt x="926627" y="1162187"/>
                  <a:pt x="927961" y="1165511"/>
                  <a:pt x="926818" y="1168426"/>
                </a:cubicBezTo>
                <a:cubicBezTo>
                  <a:pt x="921770" y="1180799"/>
                  <a:pt x="915578" y="1192686"/>
                  <a:pt x="908339" y="1203954"/>
                </a:cubicBezTo>
                <a:cubicBezTo>
                  <a:pt x="905578" y="1208240"/>
                  <a:pt x="902720" y="1212431"/>
                  <a:pt x="899767" y="1216622"/>
                </a:cubicBezTo>
                <a:cubicBezTo>
                  <a:pt x="898624" y="1218099"/>
                  <a:pt x="896814" y="1218908"/>
                  <a:pt x="894910" y="1218813"/>
                </a:cubicBezTo>
                <a:close/>
                <a:moveTo>
                  <a:pt x="877098" y="1176712"/>
                </a:moveTo>
                <a:lnTo>
                  <a:pt x="877098" y="1176712"/>
                </a:lnTo>
                <a:cubicBezTo>
                  <a:pt x="863381" y="1176789"/>
                  <a:pt x="849666" y="1175960"/>
                  <a:pt x="836045" y="1174236"/>
                </a:cubicBezTo>
                <a:cubicBezTo>
                  <a:pt x="832902" y="1173741"/>
                  <a:pt x="830807" y="1170817"/>
                  <a:pt x="831282" y="1167702"/>
                </a:cubicBezTo>
                <a:cubicBezTo>
                  <a:pt x="831759" y="1164720"/>
                  <a:pt x="834426" y="1162616"/>
                  <a:pt x="837474" y="1162901"/>
                </a:cubicBezTo>
                <a:cubicBezTo>
                  <a:pt x="850713" y="1164597"/>
                  <a:pt x="864144" y="1165397"/>
                  <a:pt x="877478" y="1165283"/>
                </a:cubicBezTo>
                <a:cubicBezTo>
                  <a:pt x="881765" y="1165283"/>
                  <a:pt x="886146" y="1165283"/>
                  <a:pt x="890432" y="1165283"/>
                </a:cubicBezTo>
                <a:cubicBezTo>
                  <a:pt x="893385" y="1165016"/>
                  <a:pt x="896053" y="1167225"/>
                  <a:pt x="896339" y="1170217"/>
                </a:cubicBezTo>
                <a:cubicBezTo>
                  <a:pt x="896339" y="1170407"/>
                  <a:pt x="896339" y="1170607"/>
                  <a:pt x="896339" y="1170807"/>
                </a:cubicBezTo>
                <a:cubicBezTo>
                  <a:pt x="896433" y="1173960"/>
                  <a:pt x="893957" y="1176608"/>
                  <a:pt x="890813" y="1176712"/>
                </a:cubicBezTo>
                <a:cubicBezTo>
                  <a:pt x="890813" y="1176712"/>
                  <a:pt x="890813" y="1176712"/>
                  <a:pt x="890813" y="1176712"/>
                </a:cubicBezTo>
                <a:cubicBezTo>
                  <a:pt x="885860" y="1176522"/>
                  <a:pt x="881479" y="1176522"/>
                  <a:pt x="876907" y="1176522"/>
                </a:cubicBezTo>
                <a:close/>
                <a:moveTo>
                  <a:pt x="943773" y="1171569"/>
                </a:moveTo>
                <a:cubicBezTo>
                  <a:pt x="940629" y="1171474"/>
                  <a:pt x="938152" y="1168845"/>
                  <a:pt x="938248" y="1165692"/>
                </a:cubicBezTo>
                <a:cubicBezTo>
                  <a:pt x="938343" y="1162996"/>
                  <a:pt x="940249" y="1160720"/>
                  <a:pt x="942915" y="1160234"/>
                </a:cubicBezTo>
                <a:cubicBezTo>
                  <a:pt x="960442" y="1157758"/>
                  <a:pt x="978063" y="1154329"/>
                  <a:pt x="995398" y="1150709"/>
                </a:cubicBezTo>
                <a:cubicBezTo>
                  <a:pt x="998446" y="1149947"/>
                  <a:pt x="1001494" y="1151767"/>
                  <a:pt x="1002257" y="1154777"/>
                </a:cubicBezTo>
                <a:cubicBezTo>
                  <a:pt x="1002257" y="1154815"/>
                  <a:pt x="1002257" y="1154862"/>
                  <a:pt x="1002257" y="1154900"/>
                </a:cubicBezTo>
                <a:cubicBezTo>
                  <a:pt x="1003018" y="1157948"/>
                  <a:pt x="1001114" y="1161006"/>
                  <a:pt x="998065" y="1161758"/>
                </a:cubicBezTo>
                <a:cubicBezTo>
                  <a:pt x="980349" y="1166044"/>
                  <a:pt x="962346" y="1169474"/>
                  <a:pt x="944534" y="1172045"/>
                </a:cubicBezTo>
                <a:close/>
                <a:moveTo>
                  <a:pt x="783752" y="1161377"/>
                </a:moveTo>
                <a:cubicBezTo>
                  <a:pt x="783086" y="1161511"/>
                  <a:pt x="782419" y="1161511"/>
                  <a:pt x="781753" y="1161377"/>
                </a:cubicBezTo>
                <a:cubicBezTo>
                  <a:pt x="772894" y="1157967"/>
                  <a:pt x="764226" y="1153891"/>
                  <a:pt x="755939" y="1149185"/>
                </a:cubicBezTo>
                <a:cubicBezTo>
                  <a:pt x="748034" y="1144585"/>
                  <a:pt x="740604" y="1139298"/>
                  <a:pt x="733651" y="1133374"/>
                </a:cubicBezTo>
                <a:cubicBezTo>
                  <a:pt x="731174" y="1131440"/>
                  <a:pt x="730699" y="1127849"/>
                  <a:pt x="732603" y="1125354"/>
                </a:cubicBezTo>
                <a:cubicBezTo>
                  <a:pt x="734603" y="1122858"/>
                  <a:pt x="738127" y="1122410"/>
                  <a:pt x="740699" y="1124334"/>
                </a:cubicBezTo>
                <a:cubicBezTo>
                  <a:pt x="740795" y="1124458"/>
                  <a:pt x="740985" y="1124573"/>
                  <a:pt x="741081" y="1124706"/>
                </a:cubicBezTo>
                <a:cubicBezTo>
                  <a:pt x="747463" y="1130154"/>
                  <a:pt x="754416" y="1135031"/>
                  <a:pt x="761655" y="1139279"/>
                </a:cubicBezTo>
                <a:cubicBezTo>
                  <a:pt x="769465" y="1143680"/>
                  <a:pt x="777561" y="1147499"/>
                  <a:pt x="785848" y="1150709"/>
                </a:cubicBezTo>
                <a:cubicBezTo>
                  <a:pt x="788801" y="1151852"/>
                  <a:pt x="790230" y="1155167"/>
                  <a:pt x="789087" y="1158110"/>
                </a:cubicBezTo>
                <a:cubicBezTo>
                  <a:pt x="789087" y="1158120"/>
                  <a:pt x="789087" y="1158129"/>
                  <a:pt x="789087" y="1158139"/>
                </a:cubicBezTo>
                <a:cubicBezTo>
                  <a:pt x="788038" y="1160091"/>
                  <a:pt x="786038" y="1161282"/>
                  <a:pt x="783848" y="1161187"/>
                </a:cubicBezTo>
                <a:close/>
                <a:moveTo>
                  <a:pt x="1048548" y="1146423"/>
                </a:moveTo>
                <a:cubicBezTo>
                  <a:pt x="1045404" y="1146433"/>
                  <a:pt x="1042832" y="1143889"/>
                  <a:pt x="1042832" y="1140737"/>
                </a:cubicBezTo>
                <a:cubicBezTo>
                  <a:pt x="1042832" y="1138260"/>
                  <a:pt x="1044356" y="1136050"/>
                  <a:pt x="1046738" y="1135279"/>
                </a:cubicBezTo>
                <a:cubicBezTo>
                  <a:pt x="1063406" y="1129659"/>
                  <a:pt x="1080075" y="1123087"/>
                  <a:pt x="1096553" y="1116229"/>
                </a:cubicBezTo>
                <a:cubicBezTo>
                  <a:pt x="1099411" y="1114962"/>
                  <a:pt x="1102840" y="1116286"/>
                  <a:pt x="1104078" y="1119182"/>
                </a:cubicBezTo>
                <a:cubicBezTo>
                  <a:pt x="1105317" y="1122077"/>
                  <a:pt x="1103983" y="1125439"/>
                  <a:pt x="1101126" y="1126706"/>
                </a:cubicBezTo>
                <a:cubicBezTo>
                  <a:pt x="1084457" y="1134136"/>
                  <a:pt x="1067312" y="1140708"/>
                  <a:pt x="1050357" y="1146518"/>
                </a:cubicBezTo>
                <a:cubicBezTo>
                  <a:pt x="1049786" y="1146509"/>
                  <a:pt x="1049214" y="1146413"/>
                  <a:pt x="1048643" y="1146233"/>
                </a:cubicBezTo>
                <a:close/>
                <a:moveTo>
                  <a:pt x="935676" y="1120134"/>
                </a:moveTo>
                <a:lnTo>
                  <a:pt x="934819" y="1120134"/>
                </a:lnTo>
                <a:cubicBezTo>
                  <a:pt x="931676" y="1119696"/>
                  <a:pt x="929485" y="1116800"/>
                  <a:pt x="929961" y="1113676"/>
                </a:cubicBezTo>
                <a:cubicBezTo>
                  <a:pt x="929961" y="1113667"/>
                  <a:pt x="929961" y="1113667"/>
                  <a:pt x="929961" y="1113657"/>
                </a:cubicBezTo>
                <a:cubicBezTo>
                  <a:pt x="931581" y="1103294"/>
                  <a:pt x="932438" y="1092816"/>
                  <a:pt x="932438" y="1082320"/>
                </a:cubicBezTo>
                <a:cubicBezTo>
                  <a:pt x="932438" y="1075290"/>
                  <a:pt x="932057" y="1068261"/>
                  <a:pt x="931295" y="1061269"/>
                </a:cubicBezTo>
                <a:cubicBezTo>
                  <a:pt x="930913" y="1058193"/>
                  <a:pt x="933105" y="1055383"/>
                  <a:pt x="936152" y="1055002"/>
                </a:cubicBezTo>
                <a:cubicBezTo>
                  <a:pt x="936248" y="1054993"/>
                  <a:pt x="936248" y="1054983"/>
                  <a:pt x="936343" y="1054983"/>
                </a:cubicBezTo>
                <a:cubicBezTo>
                  <a:pt x="939486" y="1054697"/>
                  <a:pt x="942249" y="1056936"/>
                  <a:pt x="942630" y="1060031"/>
                </a:cubicBezTo>
                <a:cubicBezTo>
                  <a:pt x="944630" y="1078453"/>
                  <a:pt x="944153" y="1097064"/>
                  <a:pt x="941296" y="1115371"/>
                </a:cubicBezTo>
                <a:cubicBezTo>
                  <a:pt x="940724" y="1117981"/>
                  <a:pt x="938438" y="1119877"/>
                  <a:pt x="935771" y="1119943"/>
                </a:cubicBezTo>
                <a:close/>
                <a:moveTo>
                  <a:pt x="1147322" y="1102989"/>
                </a:moveTo>
                <a:cubicBezTo>
                  <a:pt x="1144178" y="1102941"/>
                  <a:pt x="1141607" y="1100341"/>
                  <a:pt x="1141702" y="1097188"/>
                </a:cubicBezTo>
                <a:cubicBezTo>
                  <a:pt x="1141702" y="1095178"/>
                  <a:pt x="1142844" y="1093321"/>
                  <a:pt x="1144559" y="1092321"/>
                </a:cubicBezTo>
                <a:cubicBezTo>
                  <a:pt x="1159990" y="1083844"/>
                  <a:pt x="1175516" y="1074604"/>
                  <a:pt x="1190469" y="1064794"/>
                </a:cubicBezTo>
                <a:cubicBezTo>
                  <a:pt x="1193232" y="1063203"/>
                  <a:pt x="1196661" y="1064127"/>
                  <a:pt x="1198281" y="1066851"/>
                </a:cubicBezTo>
                <a:cubicBezTo>
                  <a:pt x="1199710" y="1069366"/>
                  <a:pt x="1199138" y="1072585"/>
                  <a:pt x="1196756" y="1074319"/>
                </a:cubicBezTo>
                <a:cubicBezTo>
                  <a:pt x="1181517" y="1083844"/>
                  <a:pt x="1165800" y="1093369"/>
                  <a:pt x="1149988" y="1102227"/>
                </a:cubicBezTo>
                <a:cubicBezTo>
                  <a:pt x="1149227" y="1102789"/>
                  <a:pt x="1148370" y="1103151"/>
                  <a:pt x="1147417" y="1103275"/>
                </a:cubicBezTo>
                <a:close/>
                <a:moveTo>
                  <a:pt x="703457" y="1092797"/>
                </a:moveTo>
                <a:cubicBezTo>
                  <a:pt x="701361" y="1092797"/>
                  <a:pt x="699361" y="1091626"/>
                  <a:pt x="698409" y="1089749"/>
                </a:cubicBezTo>
                <a:cubicBezTo>
                  <a:pt x="689170" y="1073195"/>
                  <a:pt x="683931" y="1054754"/>
                  <a:pt x="682978" y="1035838"/>
                </a:cubicBezTo>
                <a:cubicBezTo>
                  <a:pt x="682788" y="1032685"/>
                  <a:pt x="685264" y="1029999"/>
                  <a:pt x="688407" y="1029837"/>
                </a:cubicBezTo>
                <a:cubicBezTo>
                  <a:pt x="688407" y="1029837"/>
                  <a:pt x="688407" y="1029837"/>
                  <a:pt x="688407" y="1029837"/>
                </a:cubicBezTo>
                <a:cubicBezTo>
                  <a:pt x="691551" y="1029780"/>
                  <a:pt x="694217" y="1032209"/>
                  <a:pt x="694408" y="1035361"/>
                </a:cubicBezTo>
                <a:cubicBezTo>
                  <a:pt x="695265" y="1052535"/>
                  <a:pt x="700027" y="1069290"/>
                  <a:pt x="708409" y="1084320"/>
                </a:cubicBezTo>
                <a:cubicBezTo>
                  <a:pt x="709838" y="1087168"/>
                  <a:pt x="708791" y="1090673"/>
                  <a:pt x="705933" y="1092150"/>
                </a:cubicBezTo>
                <a:cubicBezTo>
                  <a:pt x="705171" y="1092550"/>
                  <a:pt x="704314" y="1092769"/>
                  <a:pt x="703457" y="1092797"/>
                </a:cubicBezTo>
                <a:close/>
                <a:moveTo>
                  <a:pt x="1237714" y="1044125"/>
                </a:moveTo>
                <a:cubicBezTo>
                  <a:pt x="1235904" y="1044115"/>
                  <a:pt x="1234285" y="1043315"/>
                  <a:pt x="1233142" y="1041934"/>
                </a:cubicBezTo>
                <a:cubicBezTo>
                  <a:pt x="1231237" y="1039486"/>
                  <a:pt x="1231713" y="1035952"/>
                  <a:pt x="1234095" y="1034047"/>
                </a:cubicBezTo>
                <a:cubicBezTo>
                  <a:pt x="1234190" y="1034009"/>
                  <a:pt x="1234190" y="1033971"/>
                  <a:pt x="1234285" y="1033933"/>
                </a:cubicBezTo>
                <a:cubicBezTo>
                  <a:pt x="1248287" y="1023169"/>
                  <a:pt x="1262193" y="1011644"/>
                  <a:pt x="1275624" y="999833"/>
                </a:cubicBezTo>
                <a:cubicBezTo>
                  <a:pt x="1277814" y="997604"/>
                  <a:pt x="1281434" y="997604"/>
                  <a:pt x="1283720" y="999843"/>
                </a:cubicBezTo>
                <a:cubicBezTo>
                  <a:pt x="1285910" y="1002072"/>
                  <a:pt x="1285910" y="1005691"/>
                  <a:pt x="1283720" y="1007920"/>
                </a:cubicBezTo>
                <a:cubicBezTo>
                  <a:pt x="1283529" y="1008091"/>
                  <a:pt x="1283338" y="1008253"/>
                  <a:pt x="1283149" y="1008406"/>
                </a:cubicBezTo>
                <a:cubicBezTo>
                  <a:pt x="1269623" y="1020407"/>
                  <a:pt x="1255431" y="1032028"/>
                  <a:pt x="1241143" y="1042982"/>
                </a:cubicBezTo>
                <a:cubicBezTo>
                  <a:pt x="1240191" y="1043648"/>
                  <a:pt x="1238953" y="1043982"/>
                  <a:pt x="1237810" y="1043934"/>
                </a:cubicBezTo>
                <a:close/>
                <a:moveTo>
                  <a:pt x="922913" y="1014311"/>
                </a:moveTo>
                <a:cubicBezTo>
                  <a:pt x="920722" y="1014311"/>
                  <a:pt x="918627" y="1013006"/>
                  <a:pt x="917770" y="1010977"/>
                </a:cubicBezTo>
                <a:cubicBezTo>
                  <a:pt x="911006" y="996166"/>
                  <a:pt x="901672" y="982660"/>
                  <a:pt x="890242" y="971068"/>
                </a:cubicBezTo>
                <a:lnTo>
                  <a:pt x="888051" y="968877"/>
                </a:lnTo>
                <a:cubicBezTo>
                  <a:pt x="885765" y="966696"/>
                  <a:pt x="885669" y="963067"/>
                  <a:pt x="887861" y="960781"/>
                </a:cubicBezTo>
                <a:cubicBezTo>
                  <a:pt x="890052" y="958495"/>
                  <a:pt x="893671" y="958409"/>
                  <a:pt x="895957" y="960590"/>
                </a:cubicBezTo>
                <a:lnTo>
                  <a:pt x="898434" y="962971"/>
                </a:lnTo>
                <a:cubicBezTo>
                  <a:pt x="910816" y="975526"/>
                  <a:pt x="920913" y="990203"/>
                  <a:pt x="928152" y="1006310"/>
                </a:cubicBezTo>
                <a:cubicBezTo>
                  <a:pt x="929390" y="1009177"/>
                  <a:pt x="928152" y="1012540"/>
                  <a:pt x="925294" y="1013835"/>
                </a:cubicBezTo>
                <a:cubicBezTo>
                  <a:pt x="924532" y="1014102"/>
                  <a:pt x="923769" y="1014206"/>
                  <a:pt x="923008" y="1014121"/>
                </a:cubicBezTo>
                <a:close/>
                <a:moveTo>
                  <a:pt x="701361" y="989642"/>
                </a:moveTo>
                <a:cubicBezTo>
                  <a:pt x="700313" y="989622"/>
                  <a:pt x="699266" y="989327"/>
                  <a:pt x="698409" y="988784"/>
                </a:cubicBezTo>
                <a:cubicBezTo>
                  <a:pt x="695741" y="987146"/>
                  <a:pt x="694885" y="983660"/>
                  <a:pt x="696503" y="980974"/>
                </a:cubicBezTo>
                <a:cubicBezTo>
                  <a:pt x="706600" y="964753"/>
                  <a:pt x="720888" y="951589"/>
                  <a:pt x="737938" y="942874"/>
                </a:cubicBezTo>
                <a:cubicBezTo>
                  <a:pt x="740795" y="941521"/>
                  <a:pt x="744223" y="942740"/>
                  <a:pt x="745557" y="945598"/>
                </a:cubicBezTo>
                <a:cubicBezTo>
                  <a:pt x="746795" y="948274"/>
                  <a:pt x="745843" y="951475"/>
                  <a:pt x="743271" y="952970"/>
                </a:cubicBezTo>
                <a:cubicBezTo>
                  <a:pt x="728127" y="960790"/>
                  <a:pt x="715364" y="972573"/>
                  <a:pt x="706314" y="987070"/>
                </a:cubicBezTo>
                <a:cubicBezTo>
                  <a:pt x="705171" y="988613"/>
                  <a:pt x="703362" y="989508"/>
                  <a:pt x="701456" y="989451"/>
                </a:cubicBezTo>
                <a:close/>
                <a:moveTo>
                  <a:pt x="1318581" y="972592"/>
                </a:moveTo>
                <a:cubicBezTo>
                  <a:pt x="1317057" y="972630"/>
                  <a:pt x="1315628" y="972039"/>
                  <a:pt x="1314580" y="970972"/>
                </a:cubicBezTo>
                <a:cubicBezTo>
                  <a:pt x="1312390" y="968744"/>
                  <a:pt x="1312295" y="965124"/>
                  <a:pt x="1314580" y="962886"/>
                </a:cubicBezTo>
                <a:cubicBezTo>
                  <a:pt x="1314580" y="962886"/>
                  <a:pt x="1314580" y="962876"/>
                  <a:pt x="1314580" y="962876"/>
                </a:cubicBezTo>
                <a:cubicBezTo>
                  <a:pt x="1326963" y="950208"/>
                  <a:pt x="1339156" y="936968"/>
                  <a:pt x="1350871" y="923443"/>
                </a:cubicBezTo>
                <a:cubicBezTo>
                  <a:pt x="1352871" y="921052"/>
                  <a:pt x="1356395" y="920719"/>
                  <a:pt x="1358777" y="922700"/>
                </a:cubicBezTo>
                <a:cubicBezTo>
                  <a:pt x="1358777" y="922728"/>
                  <a:pt x="1358872" y="922747"/>
                  <a:pt x="1358872" y="922776"/>
                </a:cubicBezTo>
                <a:cubicBezTo>
                  <a:pt x="1361253" y="924843"/>
                  <a:pt x="1361539" y="928443"/>
                  <a:pt x="1359538" y="930872"/>
                </a:cubicBezTo>
                <a:cubicBezTo>
                  <a:pt x="1347727" y="944588"/>
                  <a:pt x="1335346" y="958114"/>
                  <a:pt x="1322677" y="970877"/>
                </a:cubicBezTo>
                <a:cubicBezTo>
                  <a:pt x="1321629" y="971906"/>
                  <a:pt x="1320201" y="972449"/>
                  <a:pt x="1318677" y="972401"/>
                </a:cubicBezTo>
                <a:close/>
                <a:moveTo>
                  <a:pt x="845570" y="944017"/>
                </a:moveTo>
                <a:lnTo>
                  <a:pt x="843856" y="944017"/>
                </a:lnTo>
                <a:cubicBezTo>
                  <a:pt x="831187" y="940254"/>
                  <a:pt x="818042" y="938359"/>
                  <a:pt x="804802" y="938397"/>
                </a:cubicBezTo>
                <a:cubicBezTo>
                  <a:pt x="800612" y="938397"/>
                  <a:pt x="796611" y="938397"/>
                  <a:pt x="792611" y="938873"/>
                </a:cubicBezTo>
                <a:cubicBezTo>
                  <a:pt x="789467" y="939445"/>
                  <a:pt x="786515" y="937397"/>
                  <a:pt x="785943" y="934292"/>
                </a:cubicBezTo>
                <a:cubicBezTo>
                  <a:pt x="785372" y="931187"/>
                  <a:pt x="787467" y="928205"/>
                  <a:pt x="790515" y="927634"/>
                </a:cubicBezTo>
                <a:cubicBezTo>
                  <a:pt x="790896" y="927567"/>
                  <a:pt x="791278" y="927529"/>
                  <a:pt x="791658" y="927538"/>
                </a:cubicBezTo>
                <a:cubicBezTo>
                  <a:pt x="795945" y="927538"/>
                  <a:pt x="800230" y="926967"/>
                  <a:pt x="804613" y="926967"/>
                </a:cubicBezTo>
                <a:lnTo>
                  <a:pt x="804613" y="926967"/>
                </a:lnTo>
                <a:cubicBezTo>
                  <a:pt x="818994" y="926910"/>
                  <a:pt x="833282" y="928958"/>
                  <a:pt x="846999" y="933063"/>
                </a:cubicBezTo>
                <a:cubicBezTo>
                  <a:pt x="850046" y="933863"/>
                  <a:pt x="851856" y="936987"/>
                  <a:pt x="851095" y="940045"/>
                </a:cubicBezTo>
                <a:cubicBezTo>
                  <a:pt x="850427" y="942616"/>
                  <a:pt x="848046" y="944379"/>
                  <a:pt x="845379" y="944302"/>
                </a:cubicBezTo>
                <a:close/>
                <a:moveTo>
                  <a:pt x="1388495" y="890772"/>
                </a:moveTo>
                <a:cubicBezTo>
                  <a:pt x="1387256" y="890782"/>
                  <a:pt x="1386018" y="890343"/>
                  <a:pt x="1385066" y="889534"/>
                </a:cubicBezTo>
                <a:cubicBezTo>
                  <a:pt x="1382589" y="887762"/>
                  <a:pt x="1382018" y="884314"/>
                  <a:pt x="1383732" y="881828"/>
                </a:cubicBezTo>
                <a:cubicBezTo>
                  <a:pt x="1383827" y="881761"/>
                  <a:pt x="1383827" y="881695"/>
                  <a:pt x="1383923" y="881628"/>
                </a:cubicBezTo>
                <a:cubicBezTo>
                  <a:pt x="1394591" y="867341"/>
                  <a:pt x="1404973" y="853053"/>
                  <a:pt x="1414688" y="837622"/>
                </a:cubicBezTo>
                <a:cubicBezTo>
                  <a:pt x="1416499" y="835041"/>
                  <a:pt x="1419928" y="834327"/>
                  <a:pt x="1422595" y="836003"/>
                </a:cubicBezTo>
                <a:cubicBezTo>
                  <a:pt x="1425261" y="837746"/>
                  <a:pt x="1425928" y="841280"/>
                  <a:pt x="1424213" y="843909"/>
                </a:cubicBezTo>
                <a:cubicBezTo>
                  <a:pt x="1414688" y="859054"/>
                  <a:pt x="1403925" y="874008"/>
                  <a:pt x="1393066" y="888391"/>
                </a:cubicBezTo>
                <a:cubicBezTo>
                  <a:pt x="1392019" y="889658"/>
                  <a:pt x="1390590" y="890448"/>
                  <a:pt x="1388971" y="890582"/>
                </a:cubicBezTo>
                <a:close/>
                <a:moveTo>
                  <a:pt x="1447455" y="800380"/>
                </a:moveTo>
                <a:cubicBezTo>
                  <a:pt x="1444216" y="800294"/>
                  <a:pt x="1441739" y="797617"/>
                  <a:pt x="1441834" y="794417"/>
                </a:cubicBezTo>
                <a:cubicBezTo>
                  <a:pt x="1441834" y="793503"/>
                  <a:pt x="1442025" y="792607"/>
                  <a:pt x="1442502" y="791807"/>
                </a:cubicBezTo>
                <a:cubicBezTo>
                  <a:pt x="1451264" y="776186"/>
                  <a:pt x="1459646" y="760184"/>
                  <a:pt x="1467267" y="744182"/>
                </a:cubicBezTo>
                <a:cubicBezTo>
                  <a:pt x="1468600" y="741344"/>
                  <a:pt x="1472029" y="740153"/>
                  <a:pt x="1474887" y="741515"/>
                </a:cubicBezTo>
                <a:cubicBezTo>
                  <a:pt x="1477744" y="742820"/>
                  <a:pt x="1478887" y="746154"/>
                  <a:pt x="1477648" y="748973"/>
                </a:cubicBezTo>
                <a:cubicBezTo>
                  <a:pt x="1477648" y="749030"/>
                  <a:pt x="1477553" y="749078"/>
                  <a:pt x="1477553" y="749135"/>
                </a:cubicBezTo>
                <a:cubicBezTo>
                  <a:pt x="1469838" y="765328"/>
                  <a:pt x="1461361" y="781520"/>
                  <a:pt x="1452502" y="797332"/>
                </a:cubicBezTo>
                <a:cubicBezTo>
                  <a:pt x="1451550" y="798989"/>
                  <a:pt x="1449836" y="800065"/>
                  <a:pt x="1447930" y="800189"/>
                </a:cubicBezTo>
                <a:close/>
                <a:moveTo>
                  <a:pt x="1494222" y="703129"/>
                </a:moveTo>
                <a:cubicBezTo>
                  <a:pt x="1490984" y="703034"/>
                  <a:pt x="1488507" y="700348"/>
                  <a:pt x="1488602" y="697138"/>
                </a:cubicBezTo>
                <a:cubicBezTo>
                  <a:pt x="1488602" y="696481"/>
                  <a:pt x="1488793" y="695833"/>
                  <a:pt x="1488984" y="695224"/>
                </a:cubicBezTo>
                <a:cubicBezTo>
                  <a:pt x="1495651" y="678841"/>
                  <a:pt x="1502033" y="661982"/>
                  <a:pt x="1508034" y="645027"/>
                </a:cubicBezTo>
                <a:cubicBezTo>
                  <a:pt x="1508986" y="642036"/>
                  <a:pt x="1512224" y="640407"/>
                  <a:pt x="1515273" y="641398"/>
                </a:cubicBezTo>
                <a:cubicBezTo>
                  <a:pt x="1515273" y="641408"/>
                  <a:pt x="1515273" y="641408"/>
                  <a:pt x="1515273" y="641408"/>
                </a:cubicBezTo>
                <a:cubicBezTo>
                  <a:pt x="1518225" y="642436"/>
                  <a:pt x="1519845" y="645684"/>
                  <a:pt x="1518797" y="648666"/>
                </a:cubicBezTo>
                <a:cubicBezTo>
                  <a:pt x="1518797" y="648694"/>
                  <a:pt x="1518797" y="648713"/>
                  <a:pt x="1518797" y="648742"/>
                </a:cubicBezTo>
                <a:cubicBezTo>
                  <a:pt x="1512892" y="665887"/>
                  <a:pt x="1506509" y="682936"/>
                  <a:pt x="1499747" y="699510"/>
                </a:cubicBezTo>
                <a:cubicBezTo>
                  <a:pt x="1498984" y="701644"/>
                  <a:pt x="1496984" y="703101"/>
                  <a:pt x="1494699" y="703225"/>
                </a:cubicBezTo>
                <a:close/>
                <a:moveTo>
                  <a:pt x="1529465" y="601117"/>
                </a:moveTo>
                <a:cubicBezTo>
                  <a:pt x="1528988" y="601212"/>
                  <a:pt x="1528417" y="601212"/>
                  <a:pt x="1527941" y="601117"/>
                </a:cubicBezTo>
                <a:cubicBezTo>
                  <a:pt x="1524893" y="600288"/>
                  <a:pt x="1523083" y="597145"/>
                  <a:pt x="1523940" y="594097"/>
                </a:cubicBezTo>
                <a:cubicBezTo>
                  <a:pt x="1523940" y="594087"/>
                  <a:pt x="1523940" y="594078"/>
                  <a:pt x="1523940" y="594068"/>
                </a:cubicBezTo>
                <a:cubicBezTo>
                  <a:pt x="1528798" y="577114"/>
                  <a:pt x="1533465" y="559683"/>
                  <a:pt x="1537466" y="542062"/>
                </a:cubicBezTo>
                <a:cubicBezTo>
                  <a:pt x="1538227" y="538985"/>
                  <a:pt x="1541276" y="537090"/>
                  <a:pt x="1544323" y="537823"/>
                </a:cubicBezTo>
                <a:cubicBezTo>
                  <a:pt x="1547467" y="538557"/>
                  <a:pt x="1549372" y="541652"/>
                  <a:pt x="1548610" y="544729"/>
                </a:cubicBezTo>
                <a:cubicBezTo>
                  <a:pt x="1544419" y="562445"/>
                  <a:pt x="1539847" y="580162"/>
                  <a:pt x="1534989" y="597211"/>
                </a:cubicBezTo>
                <a:cubicBezTo>
                  <a:pt x="1534132" y="599317"/>
                  <a:pt x="1532227" y="600755"/>
                  <a:pt x="1529941" y="600926"/>
                </a:cubicBezTo>
                <a:close/>
                <a:moveTo>
                  <a:pt x="1554039" y="496342"/>
                </a:moveTo>
                <a:lnTo>
                  <a:pt x="1552992" y="496342"/>
                </a:lnTo>
                <a:cubicBezTo>
                  <a:pt x="1549849" y="495761"/>
                  <a:pt x="1547848" y="492779"/>
                  <a:pt x="1548420" y="489674"/>
                </a:cubicBezTo>
                <a:cubicBezTo>
                  <a:pt x="1548420" y="489674"/>
                  <a:pt x="1548420" y="489674"/>
                  <a:pt x="1548420" y="489674"/>
                </a:cubicBezTo>
                <a:cubicBezTo>
                  <a:pt x="1551658" y="472339"/>
                  <a:pt x="1554516" y="454432"/>
                  <a:pt x="1556992" y="436620"/>
                </a:cubicBezTo>
                <a:cubicBezTo>
                  <a:pt x="1557373" y="433543"/>
                  <a:pt x="1560231" y="431362"/>
                  <a:pt x="1563278" y="431753"/>
                </a:cubicBezTo>
                <a:cubicBezTo>
                  <a:pt x="1563278" y="431753"/>
                  <a:pt x="1563373" y="431762"/>
                  <a:pt x="1563373" y="431762"/>
                </a:cubicBezTo>
                <a:cubicBezTo>
                  <a:pt x="1566517" y="432162"/>
                  <a:pt x="1568708" y="435010"/>
                  <a:pt x="1568327" y="438144"/>
                </a:cubicBezTo>
                <a:cubicBezTo>
                  <a:pt x="1565755" y="456242"/>
                  <a:pt x="1562898" y="474244"/>
                  <a:pt x="1559659" y="491770"/>
                </a:cubicBezTo>
                <a:cubicBezTo>
                  <a:pt x="1558992" y="494065"/>
                  <a:pt x="1556897" y="495666"/>
                  <a:pt x="1554516" y="495770"/>
                </a:cubicBezTo>
                <a:close/>
                <a:moveTo>
                  <a:pt x="1568994" y="389376"/>
                </a:moveTo>
                <a:lnTo>
                  <a:pt x="1568422" y="389376"/>
                </a:lnTo>
                <a:cubicBezTo>
                  <a:pt x="1565279" y="389024"/>
                  <a:pt x="1562993" y="386233"/>
                  <a:pt x="1563278" y="383090"/>
                </a:cubicBezTo>
                <a:cubicBezTo>
                  <a:pt x="1564993" y="365659"/>
                  <a:pt x="1566327" y="347561"/>
                  <a:pt x="1567374" y="329464"/>
                </a:cubicBezTo>
                <a:cubicBezTo>
                  <a:pt x="1567565" y="326368"/>
                  <a:pt x="1570137" y="323968"/>
                  <a:pt x="1573280" y="324111"/>
                </a:cubicBezTo>
                <a:cubicBezTo>
                  <a:pt x="1573280" y="324120"/>
                  <a:pt x="1573375" y="324120"/>
                  <a:pt x="1573471" y="324130"/>
                </a:cubicBezTo>
                <a:cubicBezTo>
                  <a:pt x="1576613" y="324282"/>
                  <a:pt x="1578995" y="326911"/>
                  <a:pt x="1578804" y="330016"/>
                </a:cubicBezTo>
                <a:cubicBezTo>
                  <a:pt x="1578804" y="330054"/>
                  <a:pt x="1578804" y="330092"/>
                  <a:pt x="1578804" y="330130"/>
                </a:cubicBezTo>
                <a:cubicBezTo>
                  <a:pt x="1577756" y="348418"/>
                  <a:pt x="1576327" y="366611"/>
                  <a:pt x="1574613" y="384233"/>
                </a:cubicBezTo>
                <a:cubicBezTo>
                  <a:pt x="1574137" y="386776"/>
                  <a:pt x="1572042" y="388681"/>
                  <a:pt x="1569470" y="388900"/>
                </a:cubicBezTo>
                <a:close/>
                <a:moveTo>
                  <a:pt x="1575280" y="281553"/>
                </a:moveTo>
                <a:lnTo>
                  <a:pt x="1575280" y="281553"/>
                </a:lnTo>
                <a:cubicBezTo>
                  <a:pt x="1572137" y="281505"/>
                  <a:pt x="1569660" y="278943"/>
                  <a:pt x="1569756" y="275838"/>
                </a:cubicBezTo>
                <a:cubicBezTo>
                  <a:pt x="1569756" y="275809"/>
                  <a:pt x="1569756" y="275771"/>
                  <a:pt x="1569756" y="275743"/>
                </a:cubicBezTo>
                <a:cubicBezTo>
                  <a:pt x="1569756" y="264027"/>
                  <a:pt x="1569756" y="252216"/>
                  <a:pt x="1569756" y="240500"/>
                </a:cubicBezTo>
                <a:cubicBezTo>
                  <a:pt x="1569756" y="234309"/>
                  <a:pt x="1569756" y="228118"/>
                  <a:pt x="1569756" y="221926"/>
                </a:cubicBezTo>
                <a:cubicBezTo>
                  <a:pt x="1569660" y="218774"/>
                  <a:pt x="1572232" y="216173"/>
                  <a:pt x="1575375" y="216116"/>
                </a:cubicBezTo>
                <a:cubicBezTo>
                  <a:pt x="1575375" y="216116"/>
                  <a:pt x="1575375" y="216116"/>
                  <a:pt x="1575375" y="216116"/>
                </a:cubicBezTo>
                <a:lnTo>
                  <a:pt x="1575375" y="216116"/>
                </a:lnTo>
                <a:cubicBezTo>
                  <a:pt x="1578519" y="216164"/>
                  <a:pt x="1580994" y="218698"/>
                  <a:pt x="1581090" y="221831"/>
                </a:cubicBezTo>
                <a:cubicBezTo>
                  <a:pt x="1581090" y="228022"/>
                  <a:pt x="1581090" y="234214"/>
                  <a:pt x="1581090" y="240881"/>
                </a:cubicBezTo>
                <a:cubicBezTo>
                  <a:pt x="1581090" y="252692"/>
                  <a:pt x="1581090" y="264503"/>
                  <a:pt x="1581090" y="276409"/>
                </a:cubicBezTo>
                <a:cubicBezTo>
                  <a:pt x="1580614" y="278972"/>
                  <a:pt x="1578328" y="280858"/>
                  <a:pt x="1575756" y="280982"/>
                </a:cubicBezTo>
                <a:close/>
                <a:moveTo>
                  <a:pt x="1574041" y="173635"/>
                </a:moveTo>
                <a:cubicBezTo>
                  <a:pt x="1570994" y="173587"/>
                  <a:pt x="1568517" y="171158"/>
                  <a:pt x="1568422" y="168110"/>
                </a:cubicBezTo>
                <a:cubicBezTo>
                  <a:pt x="1567660" y="150584"/>
                  <a:pt x="1566613" y="132487"/>
                  <a:pt x="1565279" y="114389"/>
                </a:cubicBezTo>
                <a:cubicBezTo>
                  <a:pt x="1565088" y="111236"/>
                  <a:pt x="1567470" y="108503"/>
                  <a:pt x="1570613" y="108293"/>
                </a:cubicBezTo>
                <a:cubicBezTo>
                  <a:pt x="1573757" y="108084"/>
                  <a:pt x="1576518" y="110475"/>
                  <a:pt x="1576709" y="113627"/>
                </a:cubicBezTo>
                <a:cubicBezTo>
                  <a:pt x="1578042" y="131820"/>
                  <a:pt x="1579090" y="150013"/>
                  <a:pt x="1579757" y="167634"/>
                </a:cubicBezTo>
                <a:cubicBezTo>
                  <a:pt x="1579947" y="170787"/>
                  <a:pt x="1577470" y="173473"/>
                  <a:pt x="1574327" y="173635"/>
                </a:cubicBezTo>
                <a:cubicBezTo>
                  <a:pt x="1574327" y="173635"/>
                  <a:pt x="1574327" y="173635"/>
                  <a:pt x="1574327" y="173635"/>
                </a:cubicBezTo>
                <a:close/>
                <a:moveTo>
                  <a:pt x="1567279" y="65050"/>
                </a:moveTo>
                <a:cubicBezTo>
                  <a:pt x="1564326" y="65012"/>
                  <a:pt x="1561944" y="62802"/>
                  <a:pt x="1561660" y="59906"/>
                </a:cubicBezTo>
                <a:cubicBezTo>
                  <a:pt x="1559849" y="42190"/>
                  <a:pt x="1557849" y="24187"/>
                  <a:pt x="1555659" y="6376"/>
                </a:cubicBezTo>
                <a:cubicBezTo>
                  <a:pt x="1555182" y="3261"/>
                  <a:pt x="1557277" y="327"/>
                  <a:pt x="1560421" y="-159"/>
                </a:cubicBezTo>
                <a:cubicBezTo>
                  <a:pt x="1563564" y="-654"/>
                  <a:pt x="1566422" y="1480"/>
                  <a:pt x="1566993" y="4595"/>
                </a:cubicBezTo>
                <a:cubicBezTo>
                  <a:pt x="1566993" y="4709"/>
                  <a:pt x="1566993" y="4833"/>
                  <a:pt x="1566993" y="4947"/>
                </a:cubicBezTo>
                <a:cubicBezTo>
                  <a:pt x="1569184" y="22854"/>
                  <a:pt x="1571280" y="40951"/>
                  <a:pt x="1572994" y="58763"/>
                </a:cubicBezTo>
                <a:cubicBezTo>
                  <a:pt x="1573280" y="61907"/>
                  <a:pt x="1570994" y="64697"/>
                  <a:pt x="1567851" y="650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5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00" name="Google Shape;200;p15"/>
          <p:cNvGrpSpPr/>
          <p:nvPr/>
        </p:nvGrpSpPr>
        <p:grpSpPr>
          <a:xfrm>
            <a:off x="-601429" y="1987138"/>
            <a:ext cx="9896030" cy="3826145"/>
            <a:chOff x="-601429" y="1987138"/>
            <a:chExt cx="9896030" cy="3826145"/>
          </a:xfrm>
        </p:grpSpPr>
        <p:sp>
          <p:nvSpPr>
            <p:cNvPr id="201" name="Google Shape;201;p15"/>
            <p:cNvSpPr/>
            <p:nvPr/>
          </p:nvSpPr>
          <p:spPr>
            <a:xfrm rot="-6647444">
              <a:off x="-416552" y="4066315"/>
              <a:ext cx="1582037" cy="148707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 flipH="1">
              <a:off x="8183380" y="1987138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15"/>
          <p:cNvGrpSpPr/>
          <p:nvPr/>
        </p:nvGrpSpPr>
        <p:grpSpPr>
          <a:xfrm>
            <a:off x="8120550" y="241151"/>
            <a:ext cx="864356" cy="478285"/>
            <a:chOff x="1450700" y="623851"/>
            <a:chExt cx="864356" cy="478285"/>
          </a:xfrm>
        </p:grpSpPr>
        <p:sp>
          <p:nvSpPr>
            <p:cNvPr id="204" name="Google Shape;204;p15"/>
            <p:cNvSpPr/>
            <p:nvPr/>
          </p:nvSpPr>
          <p:spPr>
            <a:xfrm>
              <a:off x="1450700" y="623851"/>
              <a:ext cx="864356" cy="478285"/>
            </a:xfrm>
            <a:custGeom>
              <a:avLst/>
              <a:gdLst/>
              <a:ahLst/>
              <a:cxnLst/>
              <a:rect l="l" t="t" r="r" b="b"/>
              <a:pathLst>
                <a:path w="864356" h="478285" extrusionOk="0">
                  <a:moveTo>
                    <a:pt x="282973" y="478159"/>
                  </a:moveTo>
                  <a:cubicBezTo>
                    <a:pt x="282059" y="478150"/>
                    <a:pt x="281145" y="477959"/>
                    <a:pt x="280306" y="477588"/>
                  </a:cubicBezTo>
                  <a:cubicBezTo>
                    <a:pt x="278173" y="476712"/>
                    <a:pt x="276582" y="474873"/>
                    <a:pt x="276020" y="472635"/>
                  </a:cubicBezTo>
                  <a:lnTo>
                    <a:pt x="220489" y="246416"/>
                  </a:lnTo>
                  <a:cubicBezTo>
                    <a:pt x="220003" y="244540"/>
                    <a:pt x="220308" y="242540"/>
                    <a:pt x="221346" y="240892"/>
                  </a:cubicBezTo>
                  <a:cubicBezTo>
                    <a:pt x="222347" y="239253"/>
                    <a:pt x="223956" y="238091"/>
                    <a:pt x="225823" y="237653"/>
                  </a:cubicBezTo>
                  <a:lnTo>
                    <a:pt x="777226" y="113828"/>
                  </a:lnTo>
                  <a:lnTo>
                    <a:pt x="143242" y="141641"/>
                  </a:lnTo>
                  <a:cubicBezTo>
                    <a:pt x="141308" y="141755"/>
                    <a:pt x="139412" y="141060"/>
                    <a:pt x="138003" y="139736"/>
                  </a:cubicBezTo>
                  <a:lnTo>
                    <a:pt x="2081" y="12196"/>
                  </a:lnTo>
                  <a:cubicBezTo>
                    <a:pt x="-776" y="9482"/>
                    <a:pt x="-891" y="4957"/>
                    <a:pt x="1824" y="2100"/>
                  </a:cubicBezTo>
                  <a:cubicBezTo>
                    <a:pt x="3338" y="500"/>
                    <a:pt x="5510" y="-310"/>
                    <a:pt x="7701" y="-91"/>
                  </a:cubicBezTo>
                  <a:lnTo>
                    <a:pt x="857807" y="96778"/>
                  </a:lnTo>
                  <a:cubicBezTo>
                    <a:pt x="860998" y="97064"/>
                    <a:pt x="863608" y="99436"/>
                    <a:pt x="864189" y="102589"/>
                  </a:cubicBezTo>
                  <a:cubicBezTo>
                    <a:pt x="864227" y="102941"/>
                    <a:pt x="864227" y="103284"/>
                    <a:pt x="864189" y="103636"/>
                  </a:cubicBezTo>
                  <a:cubicBezTo>
                    <a:pt x="864227" y="104970"/>
                    <a:pt x="863894" y="106284"/>
                    <a:pt x="863236" y="107446"/>
                  </a:cubicBezTo>
                  <a:lnTo>
                    <a:pt x="862188" y="108875"/>
                  </a:lnTo>
                  <a:cubicBezTo>
                    <a:pt x="861750" y="109275"/>
                    <a:pt x="861274" y="109628"/>
                    <a:pt x="860760" y="109923"/>
                  </a:cubicBezTo>
                  <a:lnTo>
                    <a:pt x="286688" y="477016"/>
                  </a:lnTo>
                  <a:cubicBezTo>
                    <a:pt x="285583" y="477750"/>
                    <a:pt x="284297" y="478140"/>
                    <a:pt x="282973" y="478159"/>
                  </a:cubicBezTo>
                  <a:close/>
                  <a:moveTo>
                    <a:pt x="236110" y="250417"/>
                  </a:moveTo>
                  <a:lnTo>
                    <a:pt x="287545" y="459967"/>
                  </a:lnTo>
                  <a:lnTo>
                    <a:pt x="819040" y="120115"/>
                  </a:lnTo>
                  <a:close/>
                  <a:moveTo>
                    <a:pt x="27513" y="16578"/>
                  </a:moveTo>
                  <a:lnTo>
                    <a:pt x="145623" y="127354"/>
                  </a:lnTo>
                  <a:lnTo>
                    <a:pt x="765795" y="1006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480654" y="751989"/>
              <a:ext cx="204210" cy="250801"/>
            </a:xfrm>
            <a:custGeom>
              <a:avLst/>
              <a:gdLst/>
              <a:ahLst/>
              <a:cxnLst/>
              <a:rect l="l" t="t" r="r" b="b"/>
              <a:pathLst>
                <a:path w="204210" h="250801" extrusionOk="0">
                  <a:moveTo>
                    <a:pt x="6989" y="250676"/>
                  </a:moveTo>
                  <a:cubicBezTo>
                    <a:pt x="5322" y="250676"/>
                    <a:pt x="3713" y="250104"/>
                    <a:pt x="2417" y="249057"/>
                  </a:cubicBezTo>
                  <a:cubicBezTo>
                    <a:pt x="-50" y="247018"/>
                    <a:pt x="-831" y="243580"/>
                    <a:pt x="512" y="240675"/>
                  </a:cubicBezTo>
                  <a:lnTo>
                    <a:pt x="106430" y="3978"/>
                  </a:lnTo>
                  <a:cubicBezTo>
                    <a:pt x="108106" y="406"/>
                    <a:pt x="112364" y="-1127"/>
                    <a:pt x="115936" y="559"/>
                  </a:cubicBezTo>
                  <a:cubicBezTo>
                    <a:pt x="119403" y="2188"/>
                    <a:pt x="120965" y="6255"/>
                    <a:pt x="119479" y="9789"/>
                  </a:cubicBezTo>
                  <a:lnTo>
                    <a:pt x="23562" y="224006"/>
                  </a:lnTo>
                  <a:lnTo>
                    <a:pt x="193488" y="110944"/>
                  </a:lnTo>
                  <a:cubicBezTo>
                    <a:pt x="196708" y="109058"/>
                    <a:pt x="200823" y="109925"/>
                    <a:pt x="203013" y="112944"/>
                  </a:cubicBezTo>
                  <a:cubicBezTo>
                    <a:pt x="204995" y="116145"/>
                    <a:pt x="204118" y="120336"/>
                    <a:pt x="201013" y="122469"/>
                  </a:cubicBezTo>
                  <a:lnTo>
                    <a:pt x="10513" y="249152"/>
                  </a:lnTo>
                  <a:cubicBezTo>
                    <a:pt x="9485" y="249952"/>
                    <a:pt x="8275" y="250476"/>
                    <a:pt x="6989" y="2506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480668" y="931187"/>
              <a:ext cx="222304" cy="71604"/>
            </a:xfrm>
            <a:custGeom>
              <a:avLst/>
              <a:gdLst/>
              <a:ahLst/>
              <a:cxnLst/>
              <a:rect l="l" t="t" r="r" b="b"/>
              <a:pathLst>
                <a:path w="222304" h="71604" extrusionOk="0">
                  <a:moveTo>
                    <a:pt x="6975" y="71478"/>
                  </a:moveTo>
                  <a:cubicBezTo>
                    <a:pt x="3765" y="71497"/>
                    <a:pt x="946" y="69345"/>
                    <a:pt x="117" y="66240"/>
                  </a:cubicBezTo>
                  <a:cubicBezTo>
                    <a:pt x="-922" y="62458"/>
                    <a:pt x="1288" y="58544"/>
                    <a:pt x="5070" y="57477"/>
                  </a:cubicBezTo>
                  <a:lnTo>
                    <a:pt x="212524" y="327"/>
                  </a:lnTo>
                  <a:cubicBezTo>
                    <a:pt x="216220" y="-1054"/>
                    <a:pt x="220335" y="831"/>
                    <a:pt x="221716" y="4527"/>
                  </a:cubicBezTo>
                  <a:cubicBezTo>
                    <a:pt x="223088" y="8223"/>
                    <a:pt x="221211" y="12338"/>
                    <a:pt x="217506" y="13719"/>
                  </a:cubicBezTo>
                  <a:cubicBezTo>
                    <a:pt x="217125" y="13862"/>
                    <a:pt x="216734" y="13966"/>
                    <a:pt x="216334" y="14043"/>
                  </a:cubicBezTo>
                  <a:lnTo>
                    <a:pt x="8880" y="71193"/>
                  </a:lnTo>
                  <a:cubicBezTo>
                    <a:pt x="8261" y="71383"/>
                    <a:pt x="7622" y="71478"/>
                    <a:pt x="6975" y="714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759405" y="923712"/>
              <a:ext cx="188751" cy="113751"/>
            </a:xfrm>
            <a:custGeom>
              <a:avLst/>
              <a:gdLst/>
              <a:ahLst/>
              <a:cxnLst/>
              <a:rect l="l" t="t" r="r" b="b"/>
              <a:pathLst>
                <a:path w="188751" h="113751" extrusionOk="0">
                  <a:moveTo>
                    <a:pt x="2271" y="113624"/>
                  </a:moveTo>
                  <a:cubicBezTo>
                    <a:pt x="1414" y="113643"/>
                    <a:pt x="624" y="113215"/>
                    <a:pt x="176" y="112481"/>
                  </a:cubicBezTo>
                  <a:cubicBezTo>
                    <a:pt x="-472" y="111348"/>
                    <a:pt x="-91" y="109910"/>
                    <a:pt x="1033" y="109243"/>
                  </a:cubicBezTo>
                  <a:lnTo>
                    <a:pt x="185247" y="86"/>
                  </a:lnTo>
                  <a:cubicBezTo>
                    <a:pt x="186447" y="-457"/>
                    <a:pt x="187857" y="77"/>
                    <a:pt x="188400" y="1277"/>
                  </a:cubicBezTo>
                  <a:cubicBezTo>
                    <a:pt x="188866" y="2306"/>
                    <a:pt x="188542" y="3515"/>
                    <a:pt x="187628" y="4182"/>
                  </a:cubicBezTo>
                  <a:lnTo>
                    <a:pt x="3414" y="113339"/>
                  </a:lnTo>
                  <a:cubicBezTo>
                    <a:pt x="3062" y="113520"/>
                    <a:pt x="2671" y="113615"/>
                    <a:pt x="2271" y="1136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1804357" y="944722"/>
              <a:ext cx="69582" cy="42924"/>
            </a:xfrm>
            <a:custGeom>
              <a:avLst/>
              <a:gdLst/>
              <a:ahLst/>
              <a:cxnLst/>
              <a:rect l="l" t="t" r="r" b="b"/>
              <a:pathLst>
                <a:path w="69582" h="42924" extrusionOk="0">
                  <a:moveTo>
                    <a:pt x="2278" y="42798"/>
                  </a:moveTo>
                  <a:cubicBezTo>
                    <a:pt x="1421" y="42817"/>
                    <a:pt x="630" y="42388"/>
                    <a:pt x="182" y="41655"/>
                  </a:cubicBezTo>
                  <a:cubicBezTo>
                    <a:pt x="-475" y="40493"/>
                    <a:pt x="-94" y="39016"/>
                    <a:pt x="1040" y="38321"/>
                  </a:cubicBezTo>
                  <a:lnTo>
                    <a:pt x="65810" y="221"/>
                  </a:lnTo>
                  <a:cubicBezTo>
                    <a:pt x="66943" y="-465"/>
                    <a:pt x="68410" y="-103"/>
                    <a:pt x="69096" y="1031"/>
                  </a:cubicBezTo>
                  <a:cubicBezTo>
                    <a:pt x="69782" y="2164"/>
                    <a:pt x="69420" y="3631"/>
                    <a:pt x="68286" y="4317"/>
                  </a:cubicBezTo>
                  <a:lnTo>
                    <a:pt x="3421" y="42417"/>
                  </a:lnTo>
                  <a:cubicBezTo>
                    <a:pt x="3097" y="42674"/>
                    <a:pt x="2687" y="42807"/>
                    <a:pt x="2278" y="42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779439" y="927926"/>
              <a:ext cx="34787" cy="23810"/>
            </a:xfrm>
            <a:custGeom>
              <a:avLst/>
              <a:gdLst/>
              <a:ahLst/>
              <a:cxnLst/>
              <a:rect l="l" t="t" r="r" b="b"/>
              <a:pathLst>
                <a:path w="34787" h="23810" extrusionOk="0">
                  <a:moveTo>
                    <a:pt x="2240" y="23685"/>
                  </a:moveTo>
                  <a:cubicBezTo>
                    <a:pt x="1421" y="23675"/>
                    <a:pt x="669" y="23237"/>
                    <a:pt x="240" y="22542"/>
                  </a:cubicBezTo>
                  <a:cubicBezTo>
                    <a:pt x="-455" y="21485"/>
                    <a:pt x="-170" y="20075"/>
                    <a:pt x="888" y="19370"/>
                  </a:cubicBezTo>
                  <a:cubicBezTo>
                    <a:pt x="926" y="19351"/>
                    <a:pt x="964" y="19322"/>
                    <a:pt x="1002" y="19303"/>
                  </a:cubicBezTo>
                  <a:lnTo>
                    <a:pt x="31006" y="253"/>
                  </a:lnTo>
                  <a:cubicBezTo>
                    <a:pt x="32063" y="-442"/>
                    <a:pt x="33473" y="-156"/>
                    <a:pt x="34178" y="901"/>
                  </a:cubicBezTo>
                  <a:cubicBezTo>
                    <a:pt x="34197" y="939"/>
                    <a:pt x="34225" y="977"/>
                    <a:pt x="34244" y="1015"/>
                  </a:cubicBezTo>
                  <a:cubicBezTo>
                    <a:pt x="34959" y="2054"/>
                    <a:pt x="34701" y="3482"/>
                    <a:pt x="33663" y="4197"/>
                  </a:cubicBezTo>
                  <a:cubicBezTo>
                    <a:pt x="33635" y="4216"/>
                    <a:pt x="33606" y="4235"/>
                    <a:pt x="33578" y="4254"/>
                  </a:cubicBezTo>
                  <a:lnTo>
                    <a:pt x="3574" y="23304"/>
                  </a:lnTo>
                  <a:cubicBezTo>
                    <a:pt x="3155" y="23513"/>
                    <a:pt x="2707" y="23647"/>
                    <a:pt x="2240" y="23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599491" y="720244"/>
              <a:ext cx="153951" cy="12417"/>
            </a:xfrm>
            <a:custGeom>
              <a:avLst/>
              <a:gdLst/>
              <a:ahLst/>
              <a:cxnLst/>
              <a:rect l="l" t="t" r="r" b="b"/>
              <a:pathLst>
                <a:path w="153951" h="12417" extrusionOk="0">
                  <a:moveTo>
                    <a:pt x="2262" y="12292"/>
                  </a:moveTo>
                  <a:cubicBezTo>
                    <a:pt x="985" y="12292"/>
                    <a:pt x="-72" y="11282"/>
                    <a:pt x="-120" y="10006"/>
                  </a:cubicBezTo>
                  <a:cubicBezTo>
                    <a:pt x="-282" y="8805"/>
                    <a:pt x="566" y="7710"/>
                    <a:pt x="1766" y="7548"/>
                  </a:cubicBezTo>
                  <a:cubicBezTo>
                    <a:pt x="1871" y="7539"/>
                    <a:pt x="1966" y="7529"/>
                    <a:pt x="2071" y="7529"/>
                  </a:cubicBezTo>
                  <a:lnTo>
                    <a:pt x="151328" y="-91"/>
                  </a:lnTo>
                  <a:cubicBezTo>
                    <a:pt x="152461" y="-300"/>
                    <a:pt x="153557" y="443"/>
                    <a:pt x="153776" y="1586"/>
                  </a:cubicBezTo>
                  <a:cubicBezTo>
                    <a:pt x="153804" y="1757"/>
                    <a:pt x="153814" y="1928"/>
                    <a:pt x="153804" y="2100"/>
                  </a:cubicBezTo>
                  <a:cubicBezTo>
                    <a:pt x="153909" y="3357"/>
                    <a:pt x="152976" y="4462"/>
                    <a:pt x="151718" y="4567"/>
                  </a:cubicBezTo>
                  <a:cubicBezTo>
                    <a:pt x="151652" y="4576"/>
                    <a:pt x="151585" y="4576"/>
                    <a:pt x="151518" y="4576"/>
                  </a:cubicBezTo>
                  <a:lnTo>
                    <a:pt x="2357" y="122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638846" y="696896"/>
              <a:ext cx="53532" cy="8428"/>
            </a:xfrm>
            <a:custGeom>
              <a:avLst/>
              <a:gdLst/>
              <a:ahLst/>
              <a:cxnLst/>
              <a:rect l="l" t="t" r="r" b="b"/>
              <a:pathLst>
                <a:path w="53532" h="8428" extrusionOk="0">
                  <a:moveTo>
                    <a:pt x="2244" y="8303"/>
                  </a:moveTo>
                  <a:cubicBezTo>
                    <a:pt x="987" y="8255"/>
                    <a:pt x="-42" y="7274"/>
                    <a:pt x="-137" y="6017"/>
                  </a:cubicBezTo>
                  <a:cubicBezTo>
                    <a:pt x="-194" y="4740"/>
                    <a:pt x="777" y="3645"/>
                    <a:pt x="2054" y="3540"/>
                  </a:cubicBezTo>
                  <a:lnTo>
                    <a:pt x="50536" y="-79"/>
                  </a:lnTo>
                  <a:cubicBezTo>
                    <a:pt x="51822" y="-336"/>
                    <a:pt x="53079" y="492"/>
                    <a:pt x="53346" y="1778"/>
                  </a:cubicBezTo>
                  <a:cubicBezTo>
                    <a:pt x="53603" y="3073"/>
                    <a:pt x="52775" y="4331"/>
                    <a:pt x="51479" y="4588"/>
                  </a:cubicBezTo>
                  <a:cubicBezTo>
                    <a:pt x="51174" y="4655"/>
                    <a:pt x="50850" y="4655"/>
                    <a:pt x="50536" y="4588"/>
                  </a:cubicBezTo>
                  <a:lnTo>
                    <a:pt x="2054" y="82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15"/>
          <p:cNvGrpSpPr/>
          <p:nvPr/>
        </p:nvGrpSpPr>
        <p:grpSpPr>
          <a:xfrm>
            <a:off x="277862" y="2243278"/>
            <a:ext cx="8768030" cy="2622372"/>
            <a:chOff x="277862" y="2243278"/>
            <a:chExt cx="8768030" cy="2622372"/>
          </a:xfrm>
        </p:grpSpPr>
        <p:sp>
          <p:nvSpPr>
            <p:cNvPr id="213" name="Google Shape;213;p15"/>
            <p:cNvSpPr/>
            <p:nvPr/>
          </p:nvSpPr>
          <p:spPr>
            <a:xfrm>
              <a:off x="277862" y="22432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 rot="5400000">
              <a:off x="303911" y="3259695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 rot="5400000">
              <a:off x="760160" y="4050598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8499237" y="4754053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 rot="5400000">
              <a:off x="8987961" y="3993970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 rot="5400000">
              <a:off x="8951786" y="3284723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1"/>
          </p:nvPr>
        </p:nvSpPr>
        <p:spPr>
          <a:xfrm>
            <a:off x="1023450" y="1246800"/>
            <a:ext cx="7097100" cy="17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6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3" name="Google Shape;223;p16"/>
          <p:cNvSpPr txBox="1">
            <a:spLocks noGrp="1"/>
          </p:cNvSpPr>
          <p:nvPr>
            <p:ph type="subTitle" idx="1"/>
          </p:nvPr>
        </p:nvSpPr>
        <p:spPr>
          <a:xfrm>
            <a:off x="720000" y="2557862"/>
            <a:ext cx="24318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ubTitle" idx="2"/>
          </p:nvPr>
        </p:nvSpPr>
        <p:spPr>
          <a:xfrm>
            <a:off x="3344396" y="2557862"/>
            <a:ext cx="24318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ubTitle" idx="3"/>
          </p:nvPr>
        </p:nvSpPr>
        <p:spPr>
          <a:xfrm>
            <a:off x="5968792" y="2557862"/>
            <a:ext cx="24318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subTitle" idx="4"/>
          </p:nvPr>
        </p:nvSpPr>
        <p:spPr>
          <a:xfrm>
            <a:off x="720000" y="2144600"/>
            <a:ext cx="2431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subTitle" idx="5"/>
          </p:nvPr>
        </p:nvSpPr>
        <p:spPr>
          <a:xfrm>
            <a:off x="5968792" y="2144600"/>
            <a:ext cx="2431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subTitle" idx="6"/>
          </p:nvPr>
        </p:nvSpPr>
        <p:spPr>
          <a:xfrm>
            <a:off x="3344396" y="2144600"/>
            <a:ext cx="2431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0" name="Google Shape;230;p16"/>
          <p:cNvSpPr/>
          <p:nvPr/>
        </p:nvSpPr>
        <p:spPr>
          <a:xfrm rot="-6304748">
            <a:off x="8219770" y="-35191"/>
            <a:ext cx="1110568" cy="820144"/>
          </a:xfrm>
          <a:custGeom>
            <a:avLst/>
            <a:gdLst/>
            <a:ahLst/>
            <a:cxnLst/>
            <a:rect l="l" t="t" r="r" b="b"/>
            <a:pathLst>
              <a:path w="1111221" h="820626" extrusionOk="0">
                <a:moveTo>
                  <a:pt x="4965" y="820364"/>
                </a:moveTo>
                <a:cubicBezTo>
                  <a:pt x="1822" y="820355"/>
                  <a:pt x="-750" y="817793"/>
                  <a:pt x="-750" y="814630"/>
                </a:cubicBezTo>
                <a:cubicBezTo>
                  <a:pt x="-750" y="812449"/>
                  <a:pt x="488" y="810459"/>
                  <a:pt x="2490" y="809506"/>
                </a:cubicBezTo>
                <a:cubicBezTo>
                  <a:pt x="18396" y="801886"/>
                  <a:pt x="34207" y="793314"/>
                  <a:pt x="50115" y="784170"/>
                </a:cubicBezTo>
                <a:cubicBezTo>
                  <a:pt x="52781" y="782550"/>
                  <a:pt x="56210" y="783379"/>
                  <a:pt x="57829" y="786027"/>
                </a:cubicBezTo>
                <a:cubicBezTo>
                  <a:pt x="57829" y="786075"/>
                  <a:pt x="57925" y="786122"/>
                  <a:pt x="57925" y="786170"/>
                </a:cubicBezTo>
                <a:cubicBezTo>
                  <a:pt x="59544" y="788884"/>
                  <a:pt x="58591" y="792371"/>
                  <a:pt x="55925" y="793981"/>
                </a:cubicBezTo>
                <a:cubicBezTo>
                  <a:pt x="40208" y="803506"/>
                  <a:pt x="24110" y="811982"/>
                  <a:pt x="8300" y="819793"/>
                </a:cubicBezTo>
                <a:cubicBezTo>
                  <a:pt x="7252" y="820288"/>
                  <a:pt x="6108" y="820479"/>
                  <a:pt x="4965" y="820364"/>
                </a:cubicBezTo>
                <a:close/>
                <a:moveTo>
                  <a:pt x="97740" y="765310"/>
                </a:moveTo>
                <a:cubicBezTo>
                  <a:pt x="94596" y="765329"/>
                  <a:pt x="92024" y="762786"/>
                  <a:pt x="92024" y="759633"/>
                </a:cubicBezTo>
                <a:cubicBezTo>
                  <a:pt x="92024" y="757767"/>
                  <a:pt x="92882" y="756004"/>
                  <a:pt x="94405" y="754928"/>
                </a:cubicBezTo>
                <a:cubicBezTo>
                  <a:pt x="108788" y="744736"/>
                  <a:pt x="122980" y="733687"/>
                  <a:pt x="136792" y="722257"/>
                </a:cubicBezTo>
                <a:cubicBezTo>
                  <a:pt x="139173" y="720200"/>
                  <a:pt x="142793" y="720486"/>
                  <a:pt x="144888" y="722876"/>
                </a:cubicBezTo>
                <a:cubicBezTo>
                  <a:pt x="144888" y="722895"/>
                  <a:pt x="144888" y="722905"/>
                  <a:pt x="144888" y="722924"/>
                </a:cubicBezTo>
                <a:cubicBezTo>
                  <a:pt x="146888" y="725381"/>
                  <a:pt x="146507" y="728982"/>
                  <a:pt x="144126" y="731020"/>
                </a:cubicBezTo>
                <a:cubicBezTo>
                  <a:pt x="130124" y="742641"/>
                  <a:pt x="115551" y="753880"/>
                  <a:pt x="101073" y="764263"/>
                </a:cubicBezTo>
                <a:cubicBezTo>
                  <a:pt x="100121" y="764920"/>
                  <a:pt x="98882" y="765282"/>
                  <a:pt x="97740" y="765310"/>
                </a:cubicBezTo>
                <a:close/>
                <a:moveTo>
                  <a:pt x="180511" y="696159"/>
                </a:moveTo>
                <a:cubicBezTo>
                  <a:pt x="177368" y="696016"/>
                  <a:pt x="174892" y="693349"/>
                  <a:pt x="175082" y="690196"/>
                </a:cubicBezTo>
                <a:cubicBezTo>
                  <a:pt x="175082" y="688872"/>
                  <a:pt x="175653" y="687614"/>
                  <a:pt x="176510" y="686634"/>
                </a:cubicBezTo>
                <a:cubicBezTo>
                  <a:pt x="189179" y="674251"/>
                  <a:pt x="201656" y="661297"/>
                  <a:pt x="213563" y="647867"/>
                </a:cubicBezTo>
                <a:cubicBezTo>
                  <a:pt x="215753" y="645657"/>
                  <a:pt x="219277" y="645638"/>
                  <a:pt x="221469" y="647810"/>
                </a:cubicBezTo>
                <a:cubicBezTo>
                  <a:pt x="221565" y="647829"/>
                  <a:pt x="221565" y="647848"/>
                  <a:pt x="221565" y="647867"/>
                </a:cubicBezTo>
                <a:cubicBezTo>
                  <a:pt x="223755" y="650096"/>
                  <a:pt x="223850" y="653715"/>
                  <a:pt x="221565" y="655954"/>
                </a:cubicBezTo>
                <a:cubicBezTo>
                  <a:pt x="221565" y="655954"/>
                  <a:pt x="221565" y="655954"/>
                  <a:pt x="221565" y="655963"/>
                </a:cubicBezTo>
                <a:cubicBezTo>
                  <a:pt x="209468" y="669489"/>
                  <a:pt x="196894" y="682728"/>
                  <a:pt x="184035" y="695301"/>
                </a:cubicBezTo>
                <a:cubicBezTo>
                  <a:pt x="182988" y="695939"/>
                  <a:pt x="181750" y="696244"/>
                  <a:pt x="180511" y="696159"/>
                </a:cubicBezTo>
                <a:close/>
                <a:moveTo>
                  <a:pt x="252235" y="615482"/>
                </a:moveTo>
                <a:cubicBezTo>
                  <a:pt x="250996" y="615482"/>
                  <a:pt x="249758" y="615082"/>
                  <a:pt x="248711" y="614339"/>
                </a:cubicBezTo>
                <a:cubicBezTo>
                  <a:pt x="246234" y="612377"/>
                  <a:pt x="245757" y="608776"/>
                  <a:pt x="247663" y="606243"/>
                </a:cubicBezTo>
                <a:cubicBezTo>
                  <a:pt x="258426" y="592336"/>
                  <a:pt x="268999" y="577668"/>
                  <a:pt x="278904" y="562713"/>
                </a:cubicBezTo>
                <a:cubicBezTo>
                  <a:pt x="280714" y="560084"/>
                  <a:pt x="284239" y="559380"/>
                  <a:pt x="286811" y="561142"/>
                </a:cubicBezTo>
                <a:cubicBezTo>
                  <a:pt x="289477" y="562904"/>
                  <a:pt x="290144" y="566466"/>
                  <a:pt x="288429" y="569095"/>
                </a:cubicBezTo>
                <a:cubicBezTo>
                  <a:pt x="278333" y="584240"/>
                  <a:pt x="267665" y="599099"/>
                  <a:pt x="256711" y="613291"/>
                </a:cubicBezTo>
                <a:cubicBezTo>
                  <a:pt x="255664" y="614672"/>
                  <a:pt x="253949" y="615472"/>
                  <a:pt x="252235" y="615482"/>
                </a:cubicBezTo>
                <a:close/>
                <a:moveTo>
                  <a:pt x="312146" y="525756"/>
                </a:moveTo>
                <a:cubicBezTo>
                  <a:pt x="311099" y="525775"/>
                  <a:pt x="310146" y="525509"/>
                  <a:pt x="309289" y="524994"/>
                </a:cubicBezTo>
                <a:cubicBezTo>
                  <a:pt x="306622" y="523385"/>
                  <a:pt x="305670" y="519927"/>
                  <a:pt x="307194" y="517184"/>
                </a:cubicBezTo>
                <a:cubicBezTo>
                  <a:pt x="316147" y="501848"/>
                  <a:pt x="324625" y="485942"/>
                  <a:pt x="332530" y="469559"/>
                </a:cubicBezTo>
                <a:cubicBezTo>
                  <a:pt x="333864" y="466759"/>
                  <a:pt x="337197" y="465587"/>
                  <a:pt x="340055" y="466930"/>
                </a:cubicBezTo>
                <a:cubicBezTo>
                  <a:pt x="340055" y="466949"/>
                  <a:pt x="340150" y="466968"/>
                  <a:pt x="340150" y="466987"/>
                </a:cubicBezTo>
                <a:cubicBezTo>
                  <a:pt x="343008" y="468359"/>
                  <a:pt x="344151" y="471769"/>
                  <a:pt x="342818" y="474607"/>
                </a:cubicBezTo>
                <a:cubicBezTo>
                  <a:pt x="334720" y="490800"/>
                  <a:pt x="326149" y="506992"/>
                  <a:pt x="317099" y="522232"/>
                </a:cubicBezTo>
                <a:cubicBezTo>
                  <a:pt x="316242" y="524261"/>
                  <a:pt x="314338" y="525632"/>
                  <a:pt x="312146" y="525756"/>
                </a:cubicBezTo>
                <a:close/>
                <a:moveTo>
                  <a:pt x="359771" y="429078"/>
                </a:moveTo>
                <a:cubicBezTo>
                  <a:pt x="359010" y="429059"/>
                  <a:pt x="358248" y="428896"/>
                  <a:pt x="357581" y="428601"/>
                </a:cubicBezTo>
                <a:cubicBezTo>
                  <a:pt x="354724" y="427430"/>
                  <a:pt x="353295" y="424153"/>
                  <a:pt x="354533" y="421277"/>
                </a:cubicBezTo>
                <a:cubicBezTo>
                  <a:pt x="354533" y="421248"/>
                  <a:pt x="354533" y="421210"/>
                  <a:pt x="354533" y="421172"/>
                </a:cubicBezTo>
                <a:cubicBezTo>
                  <a:pt x="361391" y="404694"/>
                  <a:pt x="367868" y="387930"/>
                  <a:pt x="373583" y="371070"/>
                </a:cubicBezTo>
                <a:cubicBezTo>
                  <a:pt x="374535" y="368127"/>
                  <a:pt x="377774" y="366527"/>
                  <a:pt x="380727" y="367498"/>
                </a:cubicBezTo>
                <a:cubicBezTo>
                  <a:pt x="380727" y="367518"/>
                  <a:pt x="380822" y="367527"/>
                  <a:pt x="380822" y="367546"/>
                </a:cubicBezTo>
                <a:cubicBezTo>
                  <a:pt x="383774" y="368584"/>
                  <a:pt x="385394" y="371813"/>
                  <a:pt x="384346" y="374785"/>
                </a:cubicBezTo>
                <a:cubicBezTo>
                  <a:pt x="378441" y="391835"/>
                  <a:pt x="371868" y="408980"/>
                  <a:pt x="365296" y="425553"/>
                </a:cubicBezTo>
                <a:cubicBezTo>
                  <a:pt x="364440" y="427658"/>
                  <a:pt x="362343" y="429039"/>
                  <a:pt x="360057" y="429078"/>
                </a:cubicBezTo>
                <a:close/>
                <a:moveTo>
                  <a:pt x="395300" y="327160"/>
                </a:moveTo>
                <a:cubicBezTo>
                  <a:pt x="394824" y="327256"/>
                  <a:pt x="394252" y="327256"/>
                  <a:pt x="393776" y="327160"/>
                </a:cubicBezTo>
                <a:cubicBezTo>
                  <a:pt x="390727" y="326331"/>
                  <a:pt x="388918" y="323188"/>
                  <a:pt x="389775" y="320140"/>
                </a:cubicBezTo>
                <a:cubicBezTo>
                  <a:pt x="389775" y="320130"/>
                  <a:pt x="389775" y="320121"/>
                  <a:pt x="389775" y="320112"/>
                </a:cubicBezTo>
                <a:cubicBezTo>
                  <a:pt x="391586" y="313920"/>
                  <a:pt x="393204" y="307634"/>
                  <a:pt x="394824" y="301062"/>
                </a:cubicBezTo>
                <a:lnTo>
                  <a:pt x="378821" y="301062"/>
                </a:lnTo>
                <a:cubicBezTo>
                  <a:pt x="375678" y="301014"/>
                  <a:pt x="373202" y="298452"/>
                  <a:pt x="373297" y="295346"/>
                </a:cubicBezTo>
                <a:cubicBezTo>
                  <a:pt x="373297" y="295318"/>
                  <a:pt x="373297" y="295280"/>
                  <a:pt x="373297" y="295251"/>
                </a:cubicBezTo>
                <a:cubicBezTo>
                  <a:pt x="373488" y="292137"/>
                  <a:pt x="375964" y="289679"/>
                  <a:pt x="379107" y="289632"/>
                </a:cubicBezTo>
                <a:lnTo>
                  <a:pt x="386060" y="289632"/>
                </a:lnTo>
                <a:lnTo>
                  <a:pt x="397682" y="289632"/>
                </a:lnTo>
                <a:cubicBezTo>
                  <a:pt x="399491" y="282393"/>
                  <a:pt x="401111" y="275154"/>
                  <a:pt x="402634" y="267914"/>
                </a:cubicBezTo>
                <a:cubicBezTo>
                  <a:pt x="403492" y="264886"/>
                  <a:pt x="406730" y="263162"/>
                  <a:pt x="409777" y="264057"/>
                </a:cubicBezTo>
                <a:cubicBezTo>
                  <a:pt x="412445" y="264857"/>
                  <a:pt x="414160" y="267505"/>
                  <a:pt x="413778" y="270296"/>
                </a:cubicBezTo>
                <a:cubicBezTo>
                  <a:pt x="412445" y="276487"/>
                  <a:pt x="411111" y="282678"/>
                  <a:pt x="409588" y="289346"/>
                </a:cubicBezTo>
                <a:cubicBezTo>
                  <a:pt x="414160" y="289346"/>
                  <a:pt x="419113" y="288584"/>
                  <a:pt x="423208" y="288013"/>
                </a:cubicBezTo>
                <a:lnTo>
                  <a:pt x="432067" y="286964"/>
                </a:lnTo>
                <a:cubicBezTo>
                  <a:pt x="435210" y="286517"/>
                  <a:pt x="438068" y="288679"/>
                  <a:pt x="438543" y="291803"/>
                </a:cubicBezTo>
                <a:cubicBezTo>
                  <a:pt x="438543" y="291813"/>
                  <a:pt x="438543" y="291813"/>
                  <a:pt x="438543" y="291822"/>
                </a:cubicBezTo>
                <a:cubicBezTo>
                  <a:pt x="438925" y="294975"/>
                  <a:pt x="436734" y="297852"/>
                  <a:pt x="433590" y="298299"/>
                </a:cubicBezTo>
                <a:lnTo>
                  <a:pt x="424542" y="299442"/>
                </a:lnTo>
                <a:cubicBezTo>
                  <a:pt x="418636" y="300109"/>
                  <a:pt x="412635" y="300585"/>
                  <a:pt x="406730" y="300966"/>
                </a:cubicBezTo>
                <a:cubicBezTo>
                  <a:pt x="404825" y="308491"/>
                  <a:pt x="402920" y="316016"/>
                  <a:pt x="400825" y="323445"/>
                </a:cubicBezTo>
                <a:cubicBezTo>
                  <a:pt x="399968" y="325607"/>
                  <a:pt x="397871" y="327065"/>
                  <a:pt x="395585" y="327160"/>
                </a:cubicBezTo>
                <a:close/>
                <a:moveTo>
                  <a:pt x="325481" y="294870"/>
                </a:moveTo>
                <a:lnTo>
                  <a:pt x="324243" y="294870"/>
                </a:lnTo>
                <a:cubicBezTo>
                  <a:pt x="306241" y="290975"/>
                  <a:pt x="288715" y="284965"/>
                  <a:pt x="272046" y="276963"/>
                </a:cubicBezTo>
                <a:cubicBezTo>
                  <a:pt x="269190" y="275553"/>
                  <a:pt x="268045" y="272115"/>
                  <a:pt x="269379" y="269248"/>
                </a:cubicBezTo>
                <a:cubicBezTo>
                  <a:pt x="270808" y="266448"/>
                  <a:pt x="274142" y="265295"/>
                  <a:pt x="277000" y="266676"/>
                </a:cubicBezTo>
                <a:cubicBezTo>
                  <a:pt x="292811" y="274297"/>
                  <a:pt x="309575" y="280021"/>
                  <a:pt x="326720" y="283726"/>
                </a:cubicBezTo>
                <a:cubicBezTo>
                  <a:pt x="329768" y="284431"/>
                  <a:pt x="331673" y="287441"/>
                  <a:pt x="331007" y="290489"/>
                </a:cubicBezTo>
                <a:cubicBezTo>
                  <a:pt x="330435" y="292927"/>
                  <a:pt x="328244" y="294699"/>
                  <a:pt x="325767" y="294870"/>
                </a:cubicBezTo>
                <a:close/>
                <a:moveTo>
                  <a:pt x="485597" y="286584"/>
                </a:moveTo>
                <a:cubicBezTo>
                  <a:pt x="483025" y="286527"/>
                  <a:pt x="480835" y="284841"/>
                  <a:pt x="480072" y="282393"/>
                </a:cubicBezTo>
                <a:cubicBezTo>
                  <a:pt x="479215" y="279373"/>
                  <a:pt x="480930" y="276220"/>
                  <a:pt x="483978" y="275344"/>
                </a:cubicBezTo>
                <a:cubicBezTo>
                  <a:pt x="501028" y="270382"/>
                  <a:pt x="517696" y="264200"/>
                  <a:pt x="533793" y="256866"/>
                </a:cubicBezTo>
                <a:cubicBezTo>
                  <a:pt x="536651" y="255580"/>
                  <a:pt x="540080" y="256856"/>
                  <a:pt x="541414" y="259723"/>
                </a:cubicBezTo>
                <a:cubicBezTo>
                  <a:pt x="542747" y="262533"/>
                  <a:pt x="541509" y="265876"/>
                  <a:pt x="538651" y="267191"/>
                </a:cubicBezTo>
                <a:cubicBezTo>
                  <a:pt x="538651" y="267210"/>
                  <a:pt x="538556" y="267229"/>
                  <a:pt x="538556" y="267248"/>
                </a:cubicBezTo>
                <a:cubicBezTo>
                  <a:pt x="521887" y="274820"/>
                  <a:pt x="504743" y="281183"/>
                  <a:pt x="487216" y="286298"/>
                </a:cubicBezTo>
                <a:cubicBezTo>
                  <a:pt x="486836" y="286460"/>
                  <a:pt x="486359" y="286555"/>
                  <a:pt x="485883" y="286584"/>
                </a:cubicBezTo>
                <a:close/>
                <a:moveTo>
                  <a:pt x="229945" y="247150"/>
                </a:moveTo>
                <a:cubicBezTo>
                  <a:pt x="228518" y="247169"/>
                  <a:pt x="227089" y="246617"/>
                  <a:pt x="226041" y="245626"/>
                </a:cubicBezTo>
                <a:cubicBezTo>
                  <a:pt x="212324" y="233072"/>
                  <a:pt x="200609" y="218490"/>
                  <a:pt x="191275" y="202382"/>
                </a:cubicBezTo>
                <a:cubicBezTo>
                  <a:pt x="189655" y="199725"/>
                  <a:pt x="190513" y="196268"/>
                  <a:pt x="193179" y="194667"/>
                </a:cubicBezTo>
                <a:cubicBezTo>
                  <a:pt x="193274" y="194639"/>
                  <a:pt x="193274" y="194601"/>
                  <a:pt x="193370" y="194572"/>
                </a:cubicBezTo>
                <a:cubicBezTo>
                  <a:pt x="196132" y="193048"/>
                  <a:pt x="199561" y="193972"/>
                  <a:pt x="201181" y="196668"/>
                </a:cubicBezTo>
                <a:cubicBezTo>
                  <a:pt x="209848" y="211784"/>
                  <a:pt x="220897" y="225471"/>
                  <a:pt x="233756" y="237244"/>
                </a:cubicBezTo>
                <a:cubicBezTo>
                  <a:pt x="235946" y="239473"/>
                  <a:pt x="236042" y="243093"/>
                  <a:pt x="233756" y="245331"/>
                </a:cubicBezTo>
                <a:cubicBezTo>
                  <a:pt x="233756" y="245331"/>
                  <a:pt x="233756" y="245331"/>
                  <a:pt x="233756" y="245340"/>
                </a:cubicBezTo>
                <a:cubicBezTo>
                  <a:pt x="232803" y="246350"/>
                  <a:pt x="231565" y="246998"/>
                  <a:pt x="230231" y="247150"/>
                </a:cubicBezTo>
                <a:close/>
                <a:moveTo>
                  <a:pt x="583990" y="241531"/>
                </a:moveTo>
                <a:cubicBezTo>
                  <a:pt x="582086" y="241607"/>
                  <a:pt x="580275" y="240711"/>
                  <a:pt x="579132" y="239149"/>
                </a:cubicBezTo>
                <a:cubicBezTo>
                  <a:pt x="577323" y="236730"/>
                  <a:pt x="577894" y="233339"/>
                  <a:pt x="580275" y="231558"/>
                </a:cubicBezTo>
                <a:cubicBezTo>
                  <a:pt x="580371" y="231520"/>
                  <a:pt x="580371" y="231472"/>
                  <a:pt x="580466" y="231434"/>
                </a:cubicBezTo>
                <a:lnTo>
                  <a:pt x="581227" y="230957"/>
                </a:lnTo>
                <a:cubicBezTo>
                  <a:pt x="595801" y="221347"/>
                  <a:pt x="609898" y="210946"/>
                  <a:pt x="623424" y="199811"/>
                </a:cubicBezTo>
                <a:cubicBezTo>
                  <a:pt x="625900" y="197839"/>
                  <a:pt x="629520" y="198220"/>
                  <a:pt x="631520" y="200668"/>
                </a:cubicBezTo>
                <a:cubicBezTo>
                  <a:pt x="633521" y="203116"/>
                  <a:pt x="633139" y="206688"/>
                  <a:pt x="630663" y="208669"/>
                </a:cubicBezTo>
                <a:cubicBezTo>
                  <a:pt x="616852" y="220080"/>
                  <a:pt x="602374" y="230739"/>
                  <a:pt x="587419" y="240578"/>
                </a:cubicBezTo>
                <a:cubicBezTo>
                  <a:pt x="586467" y="241159"/>
                  <a:pt x="585419" y="241492"/>
                  <a:pt x="584276" y="241531"/>
                </a:cubicBezTo>
                <a:close/>
                <a:moveTo>
                  <a:pt x="417303" y="221432"/>
                </a:moveTo>
                <a:lnTo>
                  <a:pt x="416636" y="221432"/>
                </a:lnTo>
                <a:cubicBezTo>
                  <a:pt x="413492" y="221080"/>
                  <a:pt x="411206" y="218270"/>
                  <a:pt x="411588" y="215146"/>
                </a:cubicBezTo>
                <a:cubicBezTo>
                  <a:pt x="413208" y="201935"/>
                  <a:pt x="413969" y="188638"/>
                  <a:pt x="414064" y="175332"/>
                </a:cubicBezTo>
                <a:cubicBezTo>
                  <a:pt x="414064" y="170950"/>
                  <a:pt x="414064" y="166474"/>
                  <a:pt x="414064" y="162092"/>
                </a:cubicBezTo>
                <a:cubicBezTo>
                  <a:pt x="413874" y="158996"/>
                  <a:pt x="416255" y="156348"/>
                  <a:pt x="419398" y="156186"/>
                </a:cubicBezTo>
                <a:cubicBezTo>
                  <a:pt x="419398" y="156186"/>
                  <a:pt x="419493" y="156186"/>
                  <a:pt x="419493" y="156186"/>
                </a:cubicBezTo>
                <a:cubicBezTo>
                  <a:pt x="422637" y="156024"/>
                  <a:pt x="425303" y="158453"/>
                  <a:pt x="425494" y="161596"/>
                </a:cubicBezTo>
                <a:cubicBezTo>
                  <a:pt x="425494" y="161606"/>
                  <a:pt x="425494" y="161606"/>
                  <a:pt x="425494" y="161616"/>
                </a:cubicBezTo>
                <a:cubicBezTo>
                  <a:pt x="425494" y="166187"/>
                  <a:pt x="425494" y="170759"/>
                  <a:pt x="425494" y="175332"/>
                </a:cubicBezTo>
                <a:cubicBezTo>
                  <a:pt x="425399" y="189057"/>
                  <a:pt x="424542" y="202764"/>
                  <a:pt x="422922" y="216384"/>
                </a:cubicBezTo>
                <a:cubicBezTo>
                  <a:pt x="422637" y="219156"/>
                  <a:pt x="420351" y="221309"/>
                  <a:pt x="417589" y="221432"/>
                </a:cubicBezTo>
                <a:close/>
                <a:moveTo>
                  <a:pt x="667811" y="174570"/>
                </a:moveTo>
                <a:cubicBezTo>
                  <a:pt x="666191" y="174550"/>
                  <a:pt x="664667" y="173865"/>
                  <a:pt x="663524" y="172664"/>
                </a:cubicBezTo>
                <a:cubicBezTo>
                  <a:pt x="661333" y="170483"/>
                  <a:pt x="661333" y="166930"/>
                  <a:pt x="663428" y="164721"/>
                </a:cubicBezTo>
                <a:cubicBezTo>
                  <a:pt x="663524" y="164702"/>
                  <a:pt x="663524" y="164682"/>
                  <a:pt x="663524" y="164664"/>
                </a:cubicBezTo>
                <a:lnTo>
                  <a:pt x="673049" y="155900"/>
                </a:lnTo>
                <a:cubicBezTo>
                  <a:pt x="683241" y="146375"/>
                  <a:pt x="693337" y="137517"/>
                  <a:pt x="703720" y="128469"/>
                </a:cubicBezTo>
                <a:cubicBezTo>
                  <a:pt x="706006" y="126411"/>
                  <a:pt x="709625" y="126630"/>
                  <a:pt x="711625" y="128964"/>
                </a:cubicBezTo>
                <a:cubicBezTo>
                  <a:pt x="711721" y="128983"/>
                  <a:pt x="711721" y="129011"/>
                  <a:pt x="711721" y="129040"/>
                </a:cubicBezTo>
                <a:cubicBezTo>
                  <a:pt x="713911" y="131269"/>
                  <a:pt x="714007" y="134888"/>
                  <a:pt x="711721" y="137127"/>
                </a:cubicBezTo>
                <a:cubicBezTo>
                  <a:pt x="711721" y="137127"/>
                  <a:pt x="711721" y="137136"/>
                  <a:pt x="711721" y="137136"/>
                </a:cubicBezTo>
                <a:cubicBezTo>
                  <a:pt x="701433" y="146090"/>
                  <a:pt x="691337" y="155234"/>
                  <a:pt x="681240" y="164378"/>
                </a:cubicBezTo>
                <a:lnTo>
                  <a:pt x="671715" y="173141"/>
                </a:lnTo>
                <a:cubicBezTo>
                  <a:pt x="670667" y="174027"/>
                  <a:pt x="669429" y="174532"/>
                  <a:pt x="668095" y="174570"/>
                </a:cubicBezTo>
                <a:close/>
                <a:moveTo>
                  <a:pt x="177558" y="154853"/>
                </a:moveTo>
                <a:cubicBezTo>
                  <a:pt x="174796" y="154843"/>
                  <a:pt x="172415" y="152834"/>
                  <a:pt x="171939" y="150090"/>
                </a:cubicBezTo>
                <a:cubicBezTo>
                  <a:pt x="170605" y="142127"/>
                  <a:pt x="169843" y="134069"/>
                  <a:pt x="169843" y="125992"/>
                </a:cubicBezTo>
                <a:cubicBezTo>
                  <a:pt x="169843" y="123611"/>
                  <a:pt x="169843" y="121134"/>
                  <a:pt x="169843" y="118753"/>
                </a:cubicBezTo>
                <a:cubicBezTo>
                  <a:pt x="170320" y="110447"/>
                  <a:pt x="171652" y="102218"/>
                  <a:pt x="173749" y="94178"/>
                </a:cubicBezTo>
                <a:cubicBezTo>
                  <a:pt x="174510" y="91159"/>
                  <a:pt x="177558" y="89311"/>
                  <a:pt x="180511" y="90035"/>
                </a:cubicBezTo>
                <a:cubicBezTo>
                  <a:pt x="180607" y="90054"/>
                  <a:pt x="180607" y="90064"/>
                  <a:pt x="180702" y="90083"/>
                </a:cubicBezTo>
                <a:cubicBezTo>
                  <a:pt x="183749" y="90873"/>
                  <a:pt x="185560" y="93988"/>
                  <a:pt x="184797" y="97036"/>
                </a:cubicBezTo>
                <a:cubicBezTo>
                  <a:pt x="182797" y="104351"/>
                  <a:pt x="181654" y="111857"/>
                  <a:pt x="181273" y="119420"/>
                </a:cubicBezTo>
                <a:cubicBezTo>
                  <a:pt x="181273" y="121611"/>
                  <a:pt x="181273" y="123801"/>
                  <a:pt x="181273" y="125992"/>
                </a:cubicBezTo>
                <a:cubicBezTo>
                  <a:pt x="181273" y="133431"/>
                  <a:pt x="181940" y="140861"/>
                  <a:pt x="183274" y="148185"/>
                </a:cubicBezTo>
                <a:cubicBezTo>
                  <a:pt x="183749" y="151272"/>
                  <a:pt x="181654" y="154177"/>
                  <a:pt x="178607" y="154757"/>
                </a:cubicBezTo>
                <a:close/>
                <a:moveTo>
                  <a:pt x="410636" y="114467"/>
                </a:moveTo>
                <a:cubicBezTo>
                  <a:pt x="408159" y="114448"/>
                  <a:pt x="405873" y="112781"/>
                  <a:pt x="405206" y="110371"/>
                </a:cubicBezTo>
                <a:cubicBezTo>
                  <a:pt x="404444" y="107895"/>
                  <a:pt x="403587" y="105418"/>
                  <a:pt x="402824" y="103037"/>
                </a:cubicBezTo>
                <a:cubicBezTo>
                  <a:pt x="397871" y="89054"/>
                  <a:pt x="391014" y="75871"/>
                  <a:pt x="382251" y="63889"/>
                </a:cubicBezTo>
                <a:cubicBezTo>
                  <a:pt x="380346" y="61346"/>
                  <a:pt x="380918" y="57764"/>
                  <a:pt x="383490" y="55898"/>
                </a:cubicBezTo>
                <a:cubicBezTo>
                  <a:pt x="383490" y="55898"/>
                  <a:pt x="383490" y="55888"/>
                  <a:pt x="383490" y="55888"/>
                </a:cubicBezTo>
                <a:cubicBezTo>
                  <a:pt x="386060" y="54069"/>
                  <a:pt x="389585" y="54621"/>
                  <a:pt x="391490" y="57126"/>
                </a:cubicBezTo>
                <a:cubicBezTo>
                  <a:pt x="400825" y="70033"/>
                  <a:pt x="408254" y="84206"/>
                  <a:pt x="413588" y="99227"/>
                </a:cubicBezTo>
                <a:cubicBezTo>
                  <a:pt x="414446" y="101894"/>
                  <a:pt x="415303" y="104466"/>
                  <a:pt x="416064" y="107038"/>
                </a:cubicBezTo>
                <a:cubicBezTo>
                  <a:pt x="417017" y="110037"/>
                  <a:pt x="415303" y="113228"/>
                  <a:pt x="412349" y="114181"/>
                </a:cubicBezTo>
                <a:close/>
                <a:moveTo>
                  <a:pt x="749916" y="104942"/>
                </a:moveTo>
                <a:cubicBezTo>
                  <a:pt x="748106" y="104942"/>
                  <a:pt x="746392" y="104094"/>
                  <a:pt x="745344" y="102656"/>
                </a:cubicBezTo>
                <a:cubicBezTo>
                  <a:pt x="743439" y="100132"/>
                  <a:pt x="743915" y="96550"/>
                  <a:pt x="746487" y="94655"/>
                </a:cubicBezTo>
                <a:cubicBezTo>
                  <a:pt x="761155" y="83854"/>
                  <a:pt x="776396" y="73843"/>
                  <a:pt x="792111" y="64651"/>
                </a:cubicBezTo>
                <a:cubicBezTo>
                  <a:pt x="794397" y="62432"/>
                  <a:pt x="798017" y="62460"/>
                  <a:pt x="800208" y="64708"/>
                </a:cubicBezTo>
                <a:cubicBezTo>
                  <a:pt x="802399" y="66956"/>
                  <a:pt x="802399" y="70576"/>
                  <a:pt x="800113" y="72786"/>
                </a:cubicBezTo>
                <a:cubicBezTo>
                  <a:pt x="799446" y="73433"/>
                  <a:pt x="798684" y="73909"/>
                  <a:pt x="797827" y="74176"/>
                </a:cubicBezTo>
                <a:cubicBezTo>
                  <a:pt x="782491" y="83206"/>
                  <a:pt x="767632" y="93036"/>
                  <a:pt x="753345" y="103608"/>
                </a:cubicBezTo>
                <a:cubicBezTo>
                  <a:pt x="752393" y="104190"/>
                  <a:pt x="751345" y="104485"/>
                  <a:pt x="750202" y="104466"/>
                </a:cubicBezTo>
                <a:close/>
                <a:moveTo>
                  <a:pt x="203657" y="53983"/>
                </a:moveTo>
                <a:cubicBezTo>
                  <a:pt x="202324" y="53936"/>
                  <a:pt x="201086" y="53507"/>
                  <a:pt x="200038" y="52745"/>
                </a:cubicBezTo>
                <a:cubicBezTo>
                  <a:pt x="197561" y="50735"/>
                  <a:pt x="197180" y="47135"/>
                  <a:pt x="199180" y="44648"/>
                </a:cubicBezTo>
                <a:cubicBezTo>
                  <a:pt x="210991" y="29828"/>
                  <a:pt x="225946" y="17826"/>
                  <a:pt x="242900" y="9501"/>
                </a:cubicBezTo>
                <a:cubicBezTo>
                  <a:pt x="245757" y="8158"/>
                  <a:pt x="249186" y="9377"/>
                  <a:pt x="250520" y="12235"/>
                </a:cubicBezTo>
                <a:cubicBezTo>
                  <a:pt x="250520" y="12245"/>
                  <a:pt x="250520" y="12254"/>
                  <a:pt x="250520" y="12264"/>
                </a:cubicBezTo>
                <a:cubicBezTo>
                  <a:pt x="251949" y="15035"/>
                  <a:pt x="250806" y="18417"/>
                  <a:pt x="248043" y="19807"/>
                </a:cubicBezTo>
                <a:cubicBezTo>
                  <a:pt x="247948" y="19836"/>
                  <a:pt x="247948" y="19855"/>
                  <a:pt x="247852" y="19884"/>
                </a:cubicBezTo>
                <a:cubicBezTo>
                  <a:pt x="232327" y="27370"/>
                  <a:pt x="218802" y="38286"/>
                  <a:pt x="208134" y="51792"/>
                </a:cubicBezTo>
                <a:cubicBezTo>
                  <a:pt x="206991" y="52916"/>
                  <a:pt x="205562" y="53536"/>
                  <a:pt x="203942" y="53507"/>
                </a:cubicBezTo>
                <a:close/>
                <a:moveTo>
                  <a:pt x="842975" y="50554"/>
                </a:moveTo>
                <a:cubicBezTo>
                  <a:pt x="840690" y="50554"/>
                  <a:pt x="838689" y="49211"/>
                  <a:pt x="837736" y="47125"/>
                </a:cubicBezTo>
                <a:cubicBezTo>
                  <a:pt x="836498" y="44258"/>
                  <a:pt x="837736" y="40896"/>
                  <a:pt x="840594" y="39600"/>
                </a:cubicBezTo>
                <a:cubicBezTo>
                  <a:pt x="857263" y="32199"/>
                  <a:pt x="874407" y="25837"/>
                  <a:pt x="891839" y="20550"/>
                </a:cubicBezTo>
                <a:cubicBezTo>
                  <a:pt x="894886" y="19627"/>
                  <a:pt x="898029" y="21322"/>
                  <a:pt x="898983" y="24341"/>
                </a:cubicBezTo>
                <a:cubicBezTo>
                  <a:pt x="898983" y="24351"/>
                  <a:pt x="898983" y="24351"/>
                  <a:pt x="898983" y="24360"/>
                </a:cubicBezTo>
                <a:cubicBezTo>
                  <a:pt x="899839" y="27380"/>
                  <a:pt x="898124" y="30542"/>
                  <a:pt x="895172" y="31504"/>
                </a:cubicBezTo>
                <a:cubicBezTo>
                  <a:pt x="878122" y="36743"/>
                  <a:pt x="861453" y="43105"/>
                  <a:pt x="845261" y="50554"/>
                </a:cubicBezTo>
                <a:cubicBezTo>
                  <a:pt x="844594" y="50497"/>
                  <a:pt x="843928" y="50345"/>
                  <a:pt x="843260" y="50078"/>
                </a:cubicBezTo>
                <a:close/>
                <a:moveTo>
                  <a:pt x="1104818" y="37028"/>
                </a:moveTo>
                <a:cubicBezTo>
                  <a:pt x="1103864" y="37009"/>
                  <a:pt x="1102912" y="36743"/>
                  <a:pt x="1102150" y="36266"/>
                </a:cubicBezTo>
                <a:cubicBezTo>
                  <a:pt x="1095388" y="32742"/>
                  <a:pt x="1088244" y="29875"/>
                  <a:pt x="1080910" y="27694"/>
                </a:cubicBezTo>
                <a:cubicBezTo>
                  <a:pt x="1071480" y="24808"/>
                  <a:pt x="1061955" y="22456"/>
                  <a:pt x="1052335" y="20646"/>
                </a:cubicBezTo>
                <a:cubicBezTo>
                  <a:pt x="1049286" y="20027"/>
                  <a:pt x="1047286" y="17055"/>
                  <a:pt x="1047858" y="13978"/>
                </a:cubicBezTo>
                <a:cubicBezTo>
                  <a:pt x="1048334" y="10921"/>
                  <a:pt x="1051287" y="8853"/>
                  <a:pt x="1054335" y="9368"/>
                </a:cubicBezTo>
                <a:cubicBezTo>
                  <a:pt x="1054430" y="9377"/>
                  <a:pt x="1054430" y="9396"/>
                  <a:pt x="1054525" y="9406"/>
                </a:cubicBezTo>
                <a:cubicBezTo>
                  <a:pt x="1064527" y="11311"/>
                  <a:pt x="1074432" y="13759"/>
                  <a:pt x="1084148" y="16740"/>
                </a:cubicBezTo>
                <a:cubicBezTo>
                  <a:pt x="1092244" y="19141"/>
                  <a:pt x="1100055" y="22332"/>
                  <a:pt x="1107484" y="26265"/>
                </a:cubicBezTo>
                <a:cubicBezTo>
                  <a:pt x="1110246" y="27770"/>
                  <a:pt x="1111294" y="31218"/>
                  <a:pt x="1109771" y="33980"/>
                </a:cubicBezTo>
                <a:cubicBezTo>
                  <a:pt x="1108722" y="35543"/>
                  <a:pt x="1107008" y="36505"/>
                  <a:pt x="1105103" y="36552"/>
                </a:cubicBezTo>
                <a:close/>
                <a:moveTo>
                  <a:pt x="348151" y="29504"/>
                </a:moveTo>
                <a:cubicBezTo>
                  <a:pt x="347008" y="29523"/>
                  <a:pt x="345960" y="29189"/>
                  <a:pt x="345008" y="28551"/>
                </a:cubicBezTo>
                <a:cubicBezTo>
                  <a:pt x="330721" y="19008"/>
                  <a:pt x="314433" y="13064"/>
                  <a:pt x="297383" y="11216"/>
                </a:cubicBezTo>
                <a:cubicBezTo>
                  <a:pt x="294239" y="10863"/>
                  <a:pt x="291953" y="8073"/>
                  <a:pt x="292239" y="4929"/>
                </a:cubicBezTo>
                <a:cubicBezTo>
                  <a:pt x="292621" y="1814"/>
                  <a:pt x="295383" y="-443"/>
                  <a:pt x="298526" y="-214"/>
                </a:cubicBezTo>
                <a:cubicBezTo>
                  <a:pt x="317385" y="1767"/>
                  <a:pt x="335483" y="8301"/>
                  <a:pt x="351295" y="18836"/>
                </a:cubicBezTo>
                <a:cubicBezTo>
                  <a:pt x="353961" y="20541"/>
                  <a:pt x="354724" y="24075"/>
                  <a:pt x="353009" y="26732"/>
                </a:cubicBezTo>
                <a:cubicBezTo>
                  <a:pt x="353009" y="26732"/>
                  <a:pt x="353009" y="26741"/>
                  <a:pt x="353009" y="26741"/>
                </a:cubicBezTo>
                <a:cubicBezTo>
                  <a:pt x="351866" y="28161"/>
                  <a:pt x="350246" y="28999"/>
                  <a:pt x="348437" y="29028"/>
                </a:cubicBezTo>
                <a:close/>
                <a:moveTo>
                  <a:pt x="946035" y="19503"/>
                </a:moveTo>
                <a:cubicBezTo>
                  <a:pt x="942893" y="19407"/>
                  <a:pt x="940416" y="16779"/>
                  <a:pt x="940511" y="13626"/>
                </a:cubicBezTo>
                <a:cubicBezTo>
                  <a:pt x="940607" y="10930"/>
                  <a:pt x="942511" y="8653"/>
                  <a:pt x="945179" y="8168"/>
                </a:cubicBezTo>
                <a:cubicBezTo>
                  <a:pt x="962418" y="5453"/>
                  <a:pt x="979850" y="4082"/>
                  <a:pt x="997375" y="4072"/>
                </a:cubicBezTo>
                <a:lnTo>
                  <a:pt x="999947" y="4072"/>
                </a:lnTo>
                <a:cubicBezTo>
                  <a:pt x="1003090" y="4072"/>
                  <a:pt x="1005567" y="6587"/>
                  <a:pt x="1005567" y="9692"/>
                </a:cubicBezTo>
                <a:cubicBezTo>
                  <a:pt x="1005567" y="9720"/>
                  <a:pt x="1005567" y="9759"/>
                  <a:pt x="1005567" y="9787"/>
                </a:cubicBezTo>
                <a:cubicBezTo>
                  <a:pt x="1005567" y="12940"/>
                  <a:pt x="1002995" y="15502"/>
                  <a:pt x="999852" y="15502"/>
                </a:cubicBezTo>
                <a:lnTo>
                  <a:pt x="997375" y="15502"/>
                </a:lnTo>
                <a:cubicBezTo>
                  <a:pt x="980516" y="15540"/>
                  <a:pt x="963656" y="16845"/>
                  <a:pt x="946988" y="194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"/>
          <p:cNvSpPr/>
          <p:nvPr/>
        </p:nvSpPr>
        <p:spPr>
          <a:xfrm rot="-5400000">
            <a:off x="-339987" y="3860552"/>
            <a:ext cx="1581839" cy="1486885"/>
          </a:xfrm>
          <a:custGeom>
            <a:avLst/>
            <a:gdLst/>
            <a:ahLst/>
            <a:cxnLst/>
            <a:rect l="l" t="t" r="r" b="b"/>
            <a:pathLst>
              <a:path w="1581839" h="1486885" extrusionOk="0">
                <a:moveTo>
                  <a:pt x="113287" y="1486656"/>
                </a:moveTo>
                <a:lnTo>
                  <a:pt x="97381" y="1486656"/>
                </a:lnTo>
                <a:cubicBezTo>
                  <a:pt x="94237" y="1486656"/>
                  <a:pt x="91761" y="1484141"/>
                  <a:pt x="91761" y="1481036"/>
                </a:cubicBezTo>
                <a:cubicBezTo>
                  <a:pt x="91761" y="1481008"/>
                  <a:pt x="91761" y="1480970"/>
                  <a:pt x="91761" y="1480941"/>
                </a:cubicBezTo>
                <a:cubicBezTo>
                  <a:pt x="91666" y="1477893"/>
                  <a:pt x="94047" y="1475331"/>
                  <a:pt x="97095" y="1475226"/>
                </a:cubicBezTo>
                <a:cubicBezTo>
                  <a:pt x="97191" y="1475226"/>
                  <a:pt x="97381" y="1475226"/>
                  <a:pt x="97476" y="1475226"/>
                </a:cubicBezTo>
                <a:cubicBezTo>
                  <a:pt x="115478" y="1475226"/>
                  <a:pt x="133385" y="1475226"/>
                  <a:pt x="151292" y="1475226"/>
                </a:cubicBezTo>
                <a:cubicBezTo>
                  <a:pt x="154150" y="1474902"/>
                  <a:pt x="156722" y="1476979"/>
                  <a:pt x="157102" y="1479855"/>
                </a:cubicBezTo>
                <a:cubicBezTo>
                  <a:pt x="157102" y="1480150"/>
                  <a:pt x="157102" y="1480455"/>
                  <a:pt x="157102" y="1480751"/>
                </a:cubicBezTo>
                <a:cubicBezTo>
                  <a:pt x="157198" y="1483903"/>
                  <a:pt x="154721" y="1486551"/>
                  <a:pt x="151578" y="1486656"/>
                </a:cubicBezTo>
                <a:cubicBezTo>
                  <a:pt x="151578" y="1486656"/>
                  <a:pt x="151578" y="1486656"/>
                  <a:pt x="151578" y="1486656"/>
                </a:cubicBezTo>
                <a:cubicBezTo>
                  <a:pt x="138529" y="1486466"/>
                  <a:pt x="126051" y="1486656"/>
                  <a:pt x="113287" y="1486656"/>
                </a:cubicBezTo>
                <a:close/>
                <a:moveTo>
                  <a:pt x="43470" y="1484942"/>
                </a:moveTo>
                <a:lnTo>
                  <a:pt x="43470" y="1484942"/>
                </a:lnTo>
                <a:cubicBezTo>
                  <a:pt x="30516" y="1484275"/>
                  <a:pt x="17466" y="1483418"/>
                  <a:pt x="4512" y="1482465"/>
                </a:cubicBezTo>
                <a:cubicBezTo>
                  <a:pt x="1369" y="1482227"/>
                  <a:pt x="-1013" y="1479474"/>
                  <a:pt x="-726" y="1476321"/>
                </a:cubicBezTo>
                <a:cubicBezTo>
                  <a:pt x="-536" y="1473169"/>
                  <a:pt x="2226" y="1470797"/>
                  <a:pt x="5370" y="1471035"/>
                </a:cubicBezTo>
                <a:cubicBezTo>
                  <a:pt x="18228" y="1472083"/>
                  <a:pt x="31182" y="1472845"/>
                  <a:pt x="44041" y="1473511"/>
                </a:cubicBezTo>
                <a:cubicBezTo>
                  <a:pt x="47185" y="1473511"/>
                  <a:pt x="49756" y="1476074"/>
                  <a:pt x="49756" y="1479226"/>
                </a:cubicBezTo>
                <a:cubicBezTo>
                  <a:pt x="49756" y="1482379"/>
                  <a:pt x="47185" y="1484942"/>
                  <a:pt x="44041" y="1484942"/>
                </a:cubicBezTo>
                <a:close/>
                <a:moveTo>
                  <a:pt x="205395" y="1483703"/>
                </a:moveTo>
                <a:cubicBezTo>
                  <a:pt x="202251" y="1483703"/>
                  <a:pt x="199680" y="1481141"/>
                  <a:pt x="199680" y="1477988"/>
                </a:cubicBezTo>
                <a:cubicBezTo>
                  <a:pt x="199680" y="1474835"/>
                  <a:pt x="202251" y="1472273"/>
                  <a:pt x="205395" y="1472273"/>
                </a:cubicBezTo>
                <a:cubicBezTo>
                  <a:pt x="223206" y="1471035"/>
                  <a:pt x="241209" y="1469511"/>
                  <a:pt x="258925" y="1467701"/>
                </a:cubicBezTo>
                <a:cubicBezTo>
                  <a:pt x="262068" y="1467358"/>
                  <a:pt x="264926" y="1469644"/>
                  <a:pt x="265307" y="1472797"/>
                </a:cubicBezTo>
                <a:cubicBezTo>
                  <a:pt x="265592" y="1475950"/>
                  <a:pt x="263306" y="1478788"/>
                  <a:pt x="260163" y="1479131"/>
                </a:cubicBezTo>
                <a:cubicBezTo>
                  <a:pt x="242256" y="1480941"/>
                  <a:pt x="224063" y="1482465"/>
                  <a:pt x="206156" y="1483608"/>
                </a:cubicBezTo>
                <a:close/>
                <a:moveTo>
                  <a:pt x="312742" y="1472559"/>
                </a:moveTo>
                <a:cubicBezTo>
                  <a:pt x="309598" y="1472768"/>
                  <a:pt x="306836" y="1470378"/>
                  <a:pt x="306645" y="1467225"/>
                </a:cubicBezTo>
                <a:cubicBezTo>
                  <a:pt x="306455" y="1464072"/>
                  <a:pt x="308836" y="1461339"/>
                  <a:pt x="311979" y="1461129"/>
                </a:cubicBezTo>
                <a:cubicBezTo>
                  <a:pt x="329695" y="1458652"/>
                  <a:pt x="347507" y="1455795"/>
                  <a:pt x="365034" y="1452557"/>
                </a:cubicBezTo>
                <a:cubicBezTo>
                  <a:pt x="368177" y="1452033"/>
                  <a:pt x="371130" y="1454109"/>
                  <a:pt x="371701" y="1457224"/>
                </a:cubicBezTo>
                <a:cubicBezTo>
                  <a:pt x="372178" y="1460291"/>
                  <a:pt x="370176" y="1463215"/>
                  <a:pt x="367129" y="1463796"/>
                </a:cubicBezTo>
                <a:cubicBezTo>
                  <a:pt x="349413" y="1467035"/>
                  <a:pt x="331410" y="1469892"/>
                  <a:pt x="313599" y="1472464"/>
                </a:cubicBezTo>
                <a:close/>
                <a:moveTo>
                  <a:pt x="418944" y="1453509"/>
                </a:moveTo>
                <a:cubicBezTo>
                  <a:pt x="415802" y="1453566"/>
                  <a:pt x="413134" y="1451061"/>
                  <a:pt x="413134" y="1447908"/>
                </a:cubicBezTo>
                <a:cubicBezTo>
                  <a:pt x="413039" y="1445108"/>
                  <a:pt x="415040" y="1442679"/>
                  <a:pt x="417801" y="1442174"/>
                </a:cubicBezTo>
                <a:cubicBezTo>
                  <a:pt x="435233" y="1438364"/>
                  <a:pt x="452854" y="1434078"/>
                  <a:pt x="470095" y="1429601"/>
                </a:cubicBezTo>
                <a:cubicBezTo>
                  <a:pt x="473142" y="1428639"/>
                  <a:pt x="476285" y="1430306"/>
                  <a:pt x="477239" y="1433316"/>
                </a:cubicBezTo>
                <a:cubicBezTo>
                  <a:pt x="478191" y="1436316"/>
                  <a:pt x="476571" y="1439536"/>
                  <a:pt x="473524" y="1440488"/>
                </a:cubicBezTo>
                <a:cubicBezTo>
                  <a:pt x="473333" y="1440555"/>
                  <a:pt x="473142" y="1440612"/>
                  <a:pt x="472952" y="1440650"/>
                </a:cubicBezTo>
                <a:cubicBezTo>
                  <a:pt x="455617" y="1445222"/>
                  <a:pt x="437805" y="1449509"/>
                  <a:pt x="420183" y="1453318"/>
                </a:cubicBezTo>
                <a:close/>
                <a:moveTo>
                  <a:pt x="523719" y="1426268"/>
                </a:moveTo>
                <a:cubicBezTo>
                  <a:pt x="521149" y="1426258"/>
                  <a:pt x="518957" y="1424600"/>
                  <a:pt x="518195" y="1422172"/>
                </a:cubicBezTo>
                <a:cubicBezTo>
                  <a:pt x="517338" y="1419181"/>
                  <a:pt x="519052" y="1416038"/>
                  <a:pt x="522006" y="1415123"/>
                </a:cubicBezTo>
                <a:cubicBezTo>
                  <a:pt x="539151" y="1409980"/>
                  <a:pt x="556295" y="1404360"/>
                  <a:pt x="573250" y="1398550"/>
                </a:cubicBezTo>
                <a:cubicBezTo>
                  <a:pt x="576202" y="1397521"/>
                  <a:pt x="579537" y="1399121"/>
                  <a:pt x="580585" y="1402122"/>
                </a:cubicBezTo>
                <a:cubicBezTo>
                  <a:pt x="581537" y="1405122"/>
                  <a:pt x="579917" y="1408380"/>
                  <a:pt x="576965" y="1409408"/>
                </a:cubicBezTo>
                <a:cubicBezTo>
                  <a:pt x="559915" y="1415218"/>
                  <a:pt x="542580" y="1420838"/>
                  <a:pt x="525339" y="1426077"/>
                </a:cubicBezTo>
                <a:close/>
                <a:moveTo>
                  <a:pt x="625828" y="1391216"/>
                </a:moveTo>
                <a:cubicBezTo>
                  <a:pt x="623447" y="1391206"/>
                  <a:pt x="621351" y="1389730"/>
                  <a:pt x="620494" y="1387501"/>
                </a:cubicBezTo>
                <a:cubicBezTo>
                  <a:pt x="619351" y="1384615"/>
                  <a:pt x="620780" y="1381348"/>
                  <a:pt x="623638" y="1380205"/>
                </a:cubicBezTo>
                <a:cubicBezTo>
                  <a:pt x="623638" y="1380185"/>
                  <a:pt x="623732" y="1380176"/>
                  <a:pt x="623732" y="1380167"/>
                </a:cubicBezTo>
                <a:cubicBezTo>
                  <a:pt x="640401" y="1373690"/>
                  <a:pt x="657165" y="1366832"/>
                  <a:pt x="673453" y="1359783"/>
                </a:cubicBezTo>
                <a:cubicBezTo>
                  <a:pt x="676310" y="1358516"/>
                  <a:pt x="679739" y="1359840"/>
                  <a:pt x="680977" y="1362736"/>
                </a:cubicBezTo>
                <a:cubicBezTo>
                  <a:pt x="682216" y="1365631"/>
                  <a:pt x="680882" y="1368994"/>
                  <a:pt x="678025" y="1370260"/>
                </a:cubicBezTo>
                <a:cubicBezTo>
                  <a:pt x="661547" y="1377404"/>
                  <a:pt x="644688" y="1384262"/>
                  <a:pt x="627828" y="1390835"/>
                </a:cubicBezTo>
                <a:cubicBezTo>
                  <a:pt x="627067" y="1391006"/>
                  <a:pt x="626399" y="1391073"/>
                  <a:pt x="625638" y="1391025"/>
                </a:cubicBezTo>
                <a:close/>
                <a:moveTo>
                  <a:pt x="724889" y="1348258"/>
                </a:moveTo>
                <a:cubicBezTo>
                  <a:pt x="722697" y="1348277"/>
                  <a:pt x="720697" y="1347010"/>
                  <a:pt x="719745" y="1345019"/>
                </a:cubicBezTo>
                <a:cubicBezTo>
                  <a:pt x="718411" y="1342171"/>
                  <a:pt x="719649" y="1338809"/>
                  <a:pt x="722412" y="1337399"/>
                </a:cubicBezTo>
                <a:cubicBezTo>
                  <a:pt x="739747" y="1329017"/>
                  <a:pt x="755273" y="1320826"/>
                  <a:pt x="770037" y="1312444"/>
                </a:cubicBezTo>
                <a:cubicBezTo>
                  <a:pt x="773084" y="1311501"/>
                  <a:pt x="776227" y="1313187"/>
                  <a:pt x="777181" y="1316197"/>
                </a:cubicBezTo>
                <a:cubicBezTo>
                  <a:pt x="777847" y="1318235"/>
                  <a:pt x="777276" y="1320464"/>
                  <a:pt x="775752" y="1321969"/>
                </a:cubicBezTo>
                <a:cubicBezTo>
                  <a:pt x="760892" y="1330541"/>
                  <a:pt x="745176" y="1338828"/>
                  <a:pt x="727555" y="1347305"/>
                </a:cubicBezTo>
                <a:cubicBezTo>
                  <a:pt x="726698" y="1347810"/>
                  <a:pt x="725745" y="1348077"/>
                  <a:pt x="724698" y="1348067"/>
                </a:cubicBezTo>
                <a:close/>
                <a:moveTo>
                  <a:pt x="818138" y="1293965"/>
                </a:moveTo>
                <a:cubicBezTo>
                  <a:pt x="816328" y="1294003"/>
                  <a:pt x="814518" y="1293108"/>
                  <a:pt x="813470" y="1291584"/>
                </a:cubicBezTo>
                <a:cubicBezTo>
                  <a:pt x="811661" y="1289050"/>
                  <a:pt x="812232" y="1285536"/>
                  <a:pt x="814709" y="1283678"/>
                </a:cubicBezTo>
                <a:cubicBezTo>
                  <a:pt x="829091" y="1273344"/>
                  <a:pt x="842807" y="1262009"/>
                  <a:pt x="855667" y="1249769"/>
                </a:cubicBezTo>
                <a:cubicBezTo>
                  <a:pt x="857762" y="1247378"/>
                  <a:pt x="861381" y="1247121"/>
                  <a:pt x="863763" y="1249188"/>
                </a:cubicBezTo>
                <a:cubicBezTo>
                  <a:pt x="866144" y="1251255"/>
                  <a:pt x="866335" y="1254865"/>
                  <a:pt x="864334" y="1257256"/>
                </a:cubicBezTo>
                <a:cubicBezTo>
                  <a:pt x="864049" y="1257513"/>
                  <a:pt x="863858" y="1257751"/>
                  <a:pt x="863572" y="1257961"/>
                </a:cubicBezTo>
                <a:cubicBezTo>
                  <a:pt x="850332" y="1270581"/>
                  <a:pt x="836331" y="1282259"/>
                  <a:pt x="821471" y="1292918"/>
                </a:cubicBezTo>
                <a:cubicBezTo>
                  <a:pt x="820423" y="1293594"/>
                  <a:pt x="819185" y="1293899"/>
                  <a:pt x="817947" y="1293775"/>
                </a:cubicBezTo>
                <a:close/>
                <a:moveTo>
                  <a:pt x="895100" y="1219003"/>
                </a:moveTo>
                <a:cubicBezTo>
                  <a:pt x="893862" y="1218994"/>
                  <a:pt x="892719" y="1218584"/>
                  <a:pt x="891766" y="1217860"/>
                </a:cubicBezTo>
                <a:cubicBezTo>
                  <a:pt x="889289" y="1216127"/>
                  <a:pt x="888623" y="1212679"/>
                  <a:pt x="890338" y="1210174"/>
                </a:cubicBezTo>
                <a:cubicBezTo>
                  <a:pt x="890432" y="1210098"/>
                  <a:pt x="890432" y="1210031"/>
                  <a:pt x="890527" y="1209955"/>
                </a:cubicBezTo>
                <a:cubicBezTo>
                  <a:pt x="893385" y="1205954"/>
                  <a:pt x="896148" y="1201859"/>
                  <a:pt x="898720" y="1197763"/>
                </a:cubicBezTo>
                <a:cubicBezTo>
                  <a:pt x="905578" y="1187114"/>
                  <a:pt x="911483" y="1175855"/>
                  <a:pt x="916245" y="1164140"/>
                </a:cubicBezTo>
                <a:cubicBezTo>
                  <a:pt x="917388" y="1161225"/>
                  <a:pt x="920722" y="1159815"/>
                  <a:pt x="923675" y="1160996"/>
                </a:cubicBezTo>
                <a:cubicBezTo>
                  <a:pt x="926627" y="1162187"/>
                  <a:pt x="927961" y="1165511"/>
                  <a:pt x="926818" y="1168426"/>
                </a:cubicBezTo>
                <a:cubicBezTo>
                  <a:pt x="921770" y="1180799"/>
                  <a:pt x="915578" y="1192686"/>
                  <a:pt x="908339" y="1203954"/>
                </a:cubicBezTo>
                <a:cubicBezTo>
                  <a:pt x="905578" y="1208240"/>
                  <a:pt x="902720" y="1212431"/>
                  <a:pt x="899767" y="1216622"/>
                </a:cubicBezTo>
                <a:cubicBezTo>
                  <a:pt x="898624" y="1218099"/>
                  <a:pt x="896814" y="1218908"/>
                  <a:pt x="894910" y="1218813"/>
                </a:cubicBezTo>
                <a:close/>
                <a:moveTo>
                  <a:pt x="877098" y="1176712"/>
                </a:moveTo>
                <a:lnTo>
                  <a:pt x="877098" y="1176712"/>
                </a:lnTo>
                <a:cubicBezTo>
                  <a:pt x="863381" y="1176789"/>
                  <a:pt x="849666" y="1175960"/>
                  <a:pt x="836045" y="1174236"/>
                </a:cubicBezTo>
                <a:cubicBezTo>
                  <a:pt x="832902" y="1173741"/>
                  <a:pt x="830807" y="1170817"/>
                  <a:pt x="831282" y="1167702"/>
                </a:cubicBezTo>
                <a:cubicBezTo>
                  <a:pt x="831759" y="1164720"/>
                  <a:pt x="834426" y="1162616"/>
                  <a:pt x="837474" y="1162901"/>
                </a:cubicBezTo>
                <a:cubicBezTo>
                  <a:pt x="850713" y="1164597"/>
                  <a:pt x="864144" y="1165397"/>
                  <a:pt x="877478" y="1165283"/>
                </a:cubicBezTo>
                <a:cubicBezTo>
                  <a:pt x="881765" y="1165283"/>
                  <a:pt x="886146" y="1165283"/>
                  <a:pt x="890432" y="1165283"/>
                </a:cubicBezTo>
                <a:cubicBezTo>
                  <a:pt x="893385" y="1165016"/>
                  <a:pt x="896053" y="1167225"/>
                  <a:pt x="896339" y="1170217"/>
                </a:cubicBezTo>
                <a:cubicBezTo>
                  <a:pt x="896339" y="1170407"/>
                  <a:pt x="896339" y="1170607"/>
                  <a:pt x="896339" y="1170807"/>
                </a:cubicBezTo>
                <a:cubicBezTo>
                  <a:pt x="896433" y="1173960"/>
                  <a:pt x="893957" y="1176608"/>
                  <a:pt x="890813" y="1176712"/>
                </a:cubicBezTo>
                <a:cubicBezTo>
                  <a:pt x="890813" y="1176712"/>
                  <a:pt x="890813" y="1176712"/>
                  <a:pt x="890813" y="1176712"/>
                </a:cubicBezTo>
                <a:cubicBezTo>
                  <a:pt x="885860" y="1176522"/>
                  <a:pt x="881479" y="1176522"/>
                  <a:pt x="876907" y="1176522"/>
                </a:cubicBezTo>
                <a:close/>
                <a:moveTo>
                  <a:pt x="943773" y="1171569"/>
                </a:moveTo>
                <a:cubicBezTo>
                  <a:pt x="940629" y="1171474"/>
                  <a:pt x="938152" y="1168845"/>
                  <a:pt x="938248" y="1165692"/>
                </a:cubicBezTo>
                <a:cubicBezTo>
                  <a:pt x="938343" y="1162996"/>
                  <a:pt x="940249" y="1160720"/>
                  <a:pt x="942915" y="1160234"/>
                </a:cubicBezTo>
                <a:cubicBezTo>
                  <a:pt x="960442" y="1157758"/>
                  <a:pt x="978063" y="1154329"/>
                  <a:pt x="995398" y="1150709"/>
                </a:cubicBezTo>
                <a:cubicBezTo>
                  <a:pt x="998446" y="1149947"/>
                  <a:pt x="1001494" y="1151767"/>
                  <a:pt x="1002257" y="1154777"/>
                </a:cubicBezTo>
                <a:cubicBezTo>
                  <a:pt x="1002257" y="1154815"/>
                  <a:pt x="1002257" y="1154862"/>
                  <a:pt x="1002257" y="1154900"/>
                </a:cubicBezTo>
                <a:cubicBezTo>
                  <a:pt x="1003018" y="1157948"/>
                  <a:pt x="1001114" y="1161006"/>
                  <a:pt x="998065" y="1161758"/>
                </a:cubicBezTo>
                <a:cubicBezTo>
                  <a:pt x="980349" y="1166044"/>
                  <a:pt x="962346" y="1169474"/>
                  <a:pt x="944534" y="1172045"/>
                </a:cubicBezTo>
                <a:close/>
                <a:moveTo>
                  <a:pt x="783752" y="1161377"/>
                </a:moveTo>
                <a:cubicBezTo>
                  <a:pt x="783086" y="1161511"/>
                  <a:pt x="782419" y="1161511"/>
                  <a:pt x="781753" y="1161377"/>
                </a:cubicBezTo>
                <a:cubicBezTo>
                  <a:pt x="772894" y="1157967"/>
                  <a:pt x="764226" y="1153891"/>
                  <a:pt x="755939" y="1149185"/>
                </a:cubicBezTo>
                <a:cubicBezTo>
                  <a:pt x="748034" y="1144585"/>
                  <a:pt x="740604" y="1139298"/>
                  <a:pt x="733651" y="1133374"/>
                </a:cubicBezTo>
                <a:cubicBezTo>
                  <a:pt x="731174" y="1131440"/>
                  <a:pt x="730699" y="1127849"/>
                  <a:pt x="732603" y="1125354"/>
                </a:cubicBezTo>
                <a:cubicBezTo>
                  <a:pt x="734603" y="1122858"/>
                  <a:pt x="738127" y="1122410"/>
                  <a:pt x="740699" y="1124334"/>
                </a:cubicBezTo>
                <a:cubicBezTo>
                  <a:pt x="740795" y="1124458"/>
                  <a:pt x="740985" y="1124573"/>
                  <a:pt x="741081" y="1124706"/>
                </a:cubicBezTo>
                <a:cubicBezTo>
                  <a:pt x="747463" y="1130154"/>
                  <a:pt x="754416" y="1135031"/>
                  <a:pt x="761655" y="1139279"/>
                </a:cubicBezTo>
                <a:cubicBezTo>
                  <a:pt x="769465" y="1143680"/>
                  <a:pt x="777561" y="1147499"/>
                  <a:pt x="785848" y="1150709"/>
                </a:cubicBezTo>
                <a:cubicBezTo>
                  <a:pt x="788801" y="1151852"/>
                  <a:pt x="790230" y="1155167"/>
                  <a:pt x="789087" y="1158110"/>
                </a:cubicBezTo>
                <a:cubicBezTo>
                  <a:pt x="789087" y="1158120"/>
                  <a:pt x="789087" y="1158129"/>
                  <a:pt x="789087" y="1158139"/>
                </a:cubicBezTo>
                <a:cubicBezTo>
                  <a:pt x="788038" y="1160091"/>
                  <a:pt x="786038" y="1161282"/>
                  <a:pt x="783848" y="1161187"/>
                </a:cubicBezTo>
                <a:close/>
                <a:moveTo>
                  <a:pt x="1048548" y="1146423"/>
                </a:moveTo>
                <a:cubicBezTo>
                  <a:pt x="1045404" y="1146433"/>
                  <a:pt x="1042832" y="1143889"/>
                  <a:pt x="1042832" y="1140737"/>
                </a:cubicBezTo>
                <a:cubicBezTo>
                  <a:pt x="1042832" y="1138260"/>
                  <a:pt x="1044356" y="1136050"/>
                  <a:pt x="1046738" y="1135279"/>
                </a:cubicBezTo>
                <a:cubicBezTo>
                  <a:pt x="1063406" y="1129659"/>
                  <a:pt x="1080075" y="1123087"/>
                  <a:pt x="1096553" y="1116229"/>
                </a:cubicBezTo>
                <a:cubicBezTo>
                  <a:pt x="1099411" y="1114962"/>
                  <a:pt x="1102840" y="1116286"/>
                  <a:pt x="1104078" y="1119182"/>
                </a:cubicBezTo>
                <a:cubicBezTo>
                  <a:pt x="1105317" y="1122077"/>
                  <a:pt x="1103983" y="1125439"/>
                  <a:pt x="1101126" y="1126706"/>
                </a:cubicBezTo>
                <a:cubicBezTo>
                  <a:pt x="1084457" y="1134136"/>
                  <a:pt x="1067312" y="1140708"/>
                  <a:pt x="1050357" y="1146518"/>
                </a:cubicBezTo>
                <a:cubicBezTo>
                  <a:pt x="1049786" y="1146509"/>
                  <a:pt x="1049214" y="1146413"/>
                  <a:pt x="1048643" y="1146233"/>
                </a:cubicBezTo>
                <a:close/>
                <a:moveTo>
                  <a:pt x="935676" y="1120134"/>
                </a:moveTo>
                <a:lnTo>
                  <a:pt x="934819" y="1120134"/>
                </a:lnTo>
                <a:cubicBezTo>
                  <a:pt x="931676" y="1119696"/>
                  <a:pt x="929485" y="1116800"/>
                  <a:pt x="929961" y="1113676"/>
                </a:cubicBezTo>
                <a:cubicBezTo>
                  <a:pt x="929961" y="1113667"/>
                  <a:pt x="929961" y="1113667"/>
                  <a:pt x="929961" y="1113657"/>
                </a:cubicBezTo>
                <a:cubicBezTo>
                  <a:pt x="931581" y="1103294"/>
                  <a:pt x="932438" y="1092816"/>
                  <a:pt x="932438" y="1082320"/>
                </a:cubicBezTo>
                <a:cubicBezTo>
                  <a:pt x="932438" y="1075290"/>
                  <a:pt x="932057" y="1068261"/>
                  <a:pt x="931295" y="1061269"/>
                </a:cubicBezTo>
                <a:cubicBezTo>
                  <a:pt x="930913" y="1058193"/>
                  <a:pt x="933105" y="1055383"/>
                  <a:pt x="936152" y="1055002"/>
                </a:cubicBezTo>
                <a:cubicBezTo>
                  <a:pt x="936248" y="1054993"/>
                  <a:pt x="936248" y="1054983"/>
                  <a:pt x="936343" y="1054983"/>
                </a:cubicBezTo>
                <a:cubicBezTo>
                  <a:pt x="939486" y="1054697"/>
                  <a:pt x="942249" y="1056936"/>
                  <a:pt x="942630" y="1060031"/>
                </a:cubicBezTo>
                <a:cubicBezTo>
                  <a:pt x="944630" y="1078453"/>
                  <a:pt x="944153" y="1097064"/>
                  <a:pt x="941296" y="1115371"/>
                </a:cubicBezTo>
                <a:cubicBezTo>
                  <a:pt x="940724" y="1117981"/>
                  <a:pt x="938438" y="1119877"/>
                  <a:pt x="935771" y="1119943"/>
                </a:cubicBezTo>
                <a:close/>
                <a:moveTo>
                  <a:pt x="1147322" y="1102989"/>
                </a:moveTo>
                <a:cubicBezTo>
                  <a:pt x="1144178" y="1102941"/>
                  <a:pt x="1141607" y="1100341"/>
                  <a:pt x="1141702" y="1097188"/>
                </a:cubicBezTo>
                <a:cubicBezTo>
                  <a:pt x="1141702" y="1095178"/>
                  <a:pt x="1142844" y="1093321"/>
                  <a:pt x="1144559" y="1092321"/>
                </a:cubicBezTo>
                <a:cubicBezTo>
                  <a:pt x="1159990" y="1083844"/>
                  <a:pt x="1175516" y="1074604"/>
                  <a:pt x="1190469" y="1064794"/>
                </a:cubicBezTo>
                <a:cubicBezTo>
                  <a:pt x="1193232" y="1063203"/>
                  <a:pt x="1196661" y="1064127"/>
                  <a:pt x="1198281" y="1066851"/>
                </a:cubicBezTo>
                <a:cubicBezTo>
                  <a:pt x="1199710" y="1069366"/>
                  <a:pt x="1199138" y="1072585"/>
                  <a:pt x="1196756" y="1074319"/>
                </a:cubicBezTo>
                <a:cubicBezTo>
                  <a:pt x="1181517" y="1083844"/>
                  <a:pt x="1165800" y="1093369"/>
                  <a:pt x="1149988" y="1102227"/>
                </a:cubicBezTo>
                <a:cubicBezTo>
                  <a:pt x="1149227" y="1102789"/>
                  <a:pt x="1148370" y="1103151"/>
                  <a:pt x="1147417" y="1103275"/>
                </a:cubicBezTo>
                <a:close/>
                <a:moveTo>
                  <a:pt x="703457" y="1092797"/>
                </a:moveTo>
                <a:cubicBezTo>
                  <a:pt x="701361" y="1092797"/>
                  <a:pt x="699361" y="1091626"/>
                  <a:pt x="698409" y="1089749"/>
                </a:cubicBezTo>
                <a:cubicBezTo>
                  <a:pt x="689170" y="1073195"/>
                  <a:pt x="683931" y="1054754"/>
                  <a:pt x="682978" y="1035838"/>
                </a:cubicBezTo>
                <a:cubicBezTo>
                  <a:pt x="682788" y="1032685"/>
                  <a:pt x="685264" y="1029999"/>
                  <a:pt x="688407" y="1029837"/>
                </a:cubicBezTo>
                <a:cubicBezTo>
                  <a:pt x="688407" y="1029837"/>
                  <a:pt x="688407" y="1029837"/>
                  <a:pt x="688407" y="1029837"/>
                </a:cubicBezTo>
                <a:cubicBezTo>
                  <a:pt x="691551" y="1029780"/>
                  <a:pt x="694217" y="1032209"/>
                  <a:pt x="694408" y="1035361"/>
                </a:cubicBezTo>
                <a:cubicBezTo>
                  <a:pt x="695265" y="1052535"/>
                  <a:pt x="700027" y="1069290"/>
                  <a:pt x="708409" y="1084320"/>
                </a:cubicBezTo>
                <a:cubicBezTo>
                  <a:pt x="709838" y="1087168"/>
                  <a:pt x="708791" y="1090673"/>
                  <a:pt x="705933" y="1092150"/>
                </a:cubicBezTo>
                <a:cubicBezTo>
                  <a:pt x="705171" y="1092550"/>
                  <a:pt x="704314" y="1092769"/>
                  <a:pt x="703457" y="1092797"/>
                </a:cubicBezTo>
                <a:close/>
                <a:moveTo>
                  <a:pt x="1237714" y="1044125"/>
                </a:moveTo>
                <a:cubicBezTo>
                  <a:pt x="1235904" y="1044115"/>
                  <a:pt x="1234285" y="1043315"/>
                  <a:pt x="1233142" y="1041934"/>
                </a:cubicBezTo>
                <a:cubicBezTo>
                  <a:pt x="1231237" y="1039486"/>
                  <a:pt x="1231713" y="1035952"/>
                  <a:pt x="1234095" y="1034047"/>
                </a:cubicBezTo>
                <a:cubicBezTo>
                  <a:pt x="1234190" y="1034009"/>
                  <a:pt x="1234190" y="1033971"/>
                  <a:pt x="1234285" y="1033933"/>
                </a:cubicBezTo>
                <a:cubicBezTo>
                  <a:pt x="1248287" y="1023169"/>
                  <a:pt x="1262193" y="1011644"/>
                  <a:pt x="1275624" y="999833"/>
                </a:cubicBezTo>
                <a:cubicBezTo>
                  <a:pt x="1277814" y="997604"/>
                  <a:pt x="1281434" y="997604"/>
                  <a:pt x="1283720" y="999843"/>
                </a:cubicBezTo>
                <a:cubicBezTo>
                  <a:pt x="1285910" y="1002072"/>
                  <a:pt x="1285910" y="1005691"/>
                  <a:pt x="1283720" y="1007920"/>
                </a:cubicBezTo>
                <a:cubicBezTo>
                  <a:pt x="1283529" y="1008091"/>
                  <a:pt x="1283338" y="1008253"/>
                  <a:pt x="1283149" y="1008406"/>
                </a:cubicBezTo>
                <a:cubicBezTo>
                  <a:pt x="1269623" y="1020407"/>
                  <a:pt x="1255431" y="1032028"/>
                  <a:pt x="1241143" y="1042982"/>
                </a:cubicBezTo>
                <a:cubicBezTo>
                  <a:pt x="1240191" y="1043648"/>
                  <a:pt x="1238953" y="1043982"/>
                  <a:pt x="1237810" y="1043934"/>
                </a:cubicBezTo>
                <a:close/>
                <a:moveTo>
                  <a:pt x="922913" y="1014311"/>
                </a:moveTo>
                <a:cubicBezTo>
                  <a:pt x="920722" y="1014311"/>
                  <a:pt x="918627" y="1013006"/>
                  <a:pt x="917770" y="1010977"/>
                </a:cubicBezTo>
                <a:cubicBezTo>
                  <a:pt x="911006" y="996166"/>
                  <a:pt x="901672" y="982660"/>
                  <a:pt x="890242" y="971068"/>
                </a:cubicBezTo>
                <a:lnTo>
                  <a:pt x="888051" y="968877"/>
                </a:lnTo>
                <a:cubicBezTo>
                  <a:pt x="885765" y="966696"/>
                  <a:pt x="885669" y="963067"/>
                  <a:pt x="887861" y="960781"/>
                </a:cubicBezTo>
                <a:cubicBezTo>
                  <a:pt x="890052" y="958495"/>
                  <a:pt x="893671" y="958409"/>
                  <a:pt x="895957" y="960590"/>
                </a:cubicBezTo>
                <a:lnTo>
                  <a:pt x="898434" y="962971"/>
                </a:lnTo>
                <a:cubicBezTo>
                  <a:pt x="910816" y="975526"/>
                  <a:pt x="920913" y="990203"/>
                  <a:pt x="928152" y="1006310"/>
                </a:cubicBezTo>
                <a:cubicBezTo>
                  <a:pt x="929390" y="1009177"/>
                  <a:pt x="928152" y="1012540"/>
                  <a:pt x="925294" y="1013835"/>
                </a:cubicBezTo>
                <a:cubicBezTo>
                  <a:pt x="924532" y="1014102"/>
                  <a:pt x="923769" y="1014206"/>
                  <a:pt x="923008" y="1014121"/>
                </a:cubicBezTo>
                <a:close/>
                <a:moveTo>
                  <a:pt x="701361" y="989642"/>
                </a:moveTo>
                <a:cubicBezTo>
                  <a:pt x="700313" y="989622"/>
                  <a:pt x="699266" y="989327"/>
                  <a:pt x="698409" y="988784"/>
                </a:cubicBezTo>
                <a:cubicBezTo>
                  <a:pt x="695741" y="987146"/>
                  <a:pt x="694885" y="983660"/>
                  <a:pt x="696503" y="980974"/>
                </a:cubicBezTo>
                <a:cubicBezTo>
                  <a:pt x="706600" y="964753"/>
                  <a:pt x="720888" y="951589"/>
                  <a:pt x="737938" y="942874"/>
                </a:cubicBezTo>
                <a:cubicBezTo>
                  <a:pt x="740795" y="941521"/>
                  <a:pt x="744223" y="942740"/>
                  <a:pt x="745557" y="945598"/>
                </a:cubicBezTo>
                <a:cubicBezTo>
                  <a:pt x="746795" y="948274"/>
                  <a:pt x="745843" y="951475"/>
                  <a:pt x="743271" y="952970"/>
                </a:cubicBezTo>
                <a:cubicBezTo>
                  <a:pt x="728127" y="960790"/>
                  <a:pt x="715364" y="972573"/>
                  <a:pt x="706314" y="987070"/>
                </a:cubicBezTo>
                <a:cubicBezTo>
                  <a:pt x="705171" y="988613"/>
                  <a:pt x="703362" y="989508"/>
                  <a:pt x="701456" y="989451"/>
                </a:cubicBezTo>
                <a:close/>
                <a:moveTo>
                  <a:pt x="1318581" y="972592"/>
                </a:moveTo>
                <a:cubicBezTo>
                  <a:pt x="1317057" y="972630"/>
                  <a:pt x="1315628" y="972039"/>
                  <a:pt x="1314580" y="970972"/>
                </a:cubicBezTo>
                <a:cubicBezTo>
                  <a:pt x="1312390" y="968744"/>
                  <a:pt x="1312295" y="965124"/>
                  <a:pt x="1314580" y="962886"/>
                </a:cubicBezTo>
                <a:cubicBezTo>
                  <a:pt x="1314580" y="962886"/>
                  <a:pt x="1314580" y="962876"/>
                  <a:pt x="1314580" y="962876"/>
                </a:cubicBezTo>
                <a:cubicBezTo>
                  <a:pt x="1326963" y="950208"/>
                  <a:pt x="1339156" y="936968"/>
                  <a:pt x="1350871" y="923443"/>
                </a:cubicBezTo>
                <a:cubicBezTo>
                  <a:pt x="1352871" y="921052"/>
                  <a:pt x="1356395" y="920719"/>
                  <a:pt x="1358777" y="922700"/>
                </a:cubicBezTo>
                <a:cubicBezTo>
                  <a:pt x="1358777" y="922728"/>
                  <a:pt x="1358872" y="922747"/>
                  <a:pt x="1358872" y="922776"/>
                </a:cubicBezTo>
                <a:cubicBezTo>
                  <a:pt x="1361253" y="924843"/>
                  <a:pt x="1361539" y="928443"/>
                  <a:pt x="1359538" y="930872"/>
                </a:cubicBezTo>
                <a:cubicBezTo>
                  <a:pt x="1347727" y="944588"/>
                  <a:pt x="1335346" y="958114"/>
                  <a:pt x="1322677" y="970877"/>
                </a:cubicBezTo>
                <a:cubicBezTo>
                  <a:pt x="1321629" y="971906"/>
                  <a:pt x="1320201" y="972449"/>
                  <a:pt x="1318677" y="972401"/>
                </a:cubicBezTo>
                <a:close/>
                <a:moveTo>
                  <a:pt x="845570" y="944017"/>
                </a:moveTo>
                <a:lnTo>
                  <a:pt x="843856" y="944017"/>
                </a:lnTo>
                <a:cubicBezTo>
                  <a:pt x="831187" y="940254"/>
                  <a:pt x="818042" y="938359"/>
                  <a:pt x="804802" y="938397"/>
                </a:cubicBezTo>
                <a:cubicBezTo>
                  <a:pt x="800612" y="938397"/>
                  <a:pt x="796611" y="938397"/>
                  <a:pt x="792611" y="938873"/>
                </a:cubicBezTo>
                <a:cubicBezTo>
                  <a:pt x="789467" y="939445"/>
                  <a:pt x="786515" y="937397"/>
                  <a:pt x="785943" y="934292"/>
                </a:cubicBezTo>
                <a:cubicBezTo>
                  <a:pt x="785372" y="931187"/>
                  <a:pt x="787467" y="928205"/>
                  <a:pt x="790515" y="927634"/>
                </a:cubicBezTo>
                <a:cubicBezTo>
                  <a:pt x="790896" y="927567"/>
                  <a:pt x="791278" y="927529"/>
                  <a:pt x="791658" y="927538"/>
                </a:cubicBezTo>
                <a:cubicBezTo>
                  <a:pt x="795945" y="927538"/>
                  <a:pt x="800230" y="926967"/>
                  <a:pt x="804613" y="926967"/>
                </a:cubicBezTo>
                <a:lnTo>
                  <a:pt x="804613" y="926967"/>
                </a:lnTo>
                <a:cubicBezTo>
                  <a:pt x="818994" y="926910"/>
                  <a:pt x="833282" y="928958"/>
                  <a:pt x="846999" y="933063"/>
                </a:cubicBezTo>
                <a:cubicBezTo>
                  <a:pt x="850046" y="933863"/>
                  <a:pt x="851856" y="936987"/>
                  <a:pt x="851095" y="940045"/>
                </a:cubicBezTo>
                <a:cubicBezTo>
                  <a:pt x="850427" y="942616"/>
                  <a:pt x="848046" y="944379"/>
                  <a:pt x="845379" y="944302"/>
                </a:cubicBezTo>
                <a:close/>
                <a:moveTo>
                  <a:pt x="1388495" y="890772"/>
                </a:moveTo>
                <a:cubicBezTo>
                  <a:pt x="1387256" y="890782"/>
                  <a:pt x="1386018" y="890343"/>
                  <a:pt x="1385066" y="889534"/>
                </a:cubicBezTo>
                <a:cubicBezTo>
                  <a:pt x="1382589" y="887762"/>
                  <a:pt x="1382018" y="884314"/>
                  <a:pt x="1383732" y="881828"/>
                </a:cubicBezTo>
                <a:cubicBezTo>
                  <a:pt x="1383827" y="881761"/>
                  <a:pt x="1383827" y="881695"/>
                  <a:pt x="1383923" y="881628"/>
                </a:cubicBezTo>
                <a:cubicBezTo>
                  <a:pt x="1394591" y="867341"/>
                  <a:pt x="1404973" y="853053"/>
                  <a:pt x="1414688" y="837622"/>
                </a:cubicBezTo>
                <a:cubicBezTo>
                  <a:pt x="1416499" y="835041"/>
                  <a:pt x="1419928" y="834327"/>
                  <a:pt x="1422595" y="836003"/>
                </a:cubicBezTo>
                <a:cubicBezTo>
                  <a:pt x="1425261" y="837746"/>
                  <a:pt x="1425928" y="841280"/>
                  <a:pt x="1424213" y="843909"/>
                </a:cubicBezTo>
                <a:cubicBezTo>
                  <a:pt x="1414688" y="859054"/>
                  <a:pt x="1403925" y="874008"/>
                  <a:pt x="1393066" y="888391"/>
                </a:cubicBezTo>
                <a:cubicBezTo>
                  <a:pt x="1392019" y="889658"/>
                  <a:pt x="1390590" y="890448"/>
                  <a:pt x="1388971" y="890582"/>
                </a:cubicBezTo>
                <a:close/>
                <a:moveTo>
                  <a:pt x="1447455" y="800380"/>
                </a:moveTo>
                <a:cubicBezTo>
                  <a:pt x="1444216" y="800294"/>
                  <a:pt x="1441739" y="797617"/>
                  <a:pt x="1441834" y="794417"/>
                </a:cubicBezTo>
                <a:cubicBezTo>
                  <a:pt x="1441834" y="793503"/>
                  <a:pt x="1442025" y="792607"/>
                  <a:pt x="1442502" y="791807"/>
                </a:cubicBezTo>
                <a:cubicBezTo>
                  <a:pt x="1451264" y="776186"/>
                  <a:pt x="1459646" y="760184"/>
                  <a:pt x="1467267" y="744182"/>
                </a:cubicBezTo>
                <a:cubicBezTo>
                  <a:pt x="1468600" y="741344"/>
                  <a:pt x="1472029" y="740153"/>
                  <a:pt x="1474887" y="741515"/>
                </a:cubicBezTo>
                <a:cubicBezTo>
                  <a:pt x="1477744" y="742820"/>
                  <a:pt x="1478887" y="746154"/>
                  <a:pt x="1477648" y="748973"/>
                </a:cubicBezTo>
                <a:cubicBezTo>
                  <a:pt x="1477648" y="749030"/>
                  <a:pt x="1477553" y="749078"/>
                  <a:pt x="1477553" y="749135"/>
                </a:cubicBezTo>
                <a:cubicBezTo>
                  <a:pt x="1469838" y="765328"/>
                  <a:pt x="1461361" y="781520"/>
                  <a:pt x="1452502" y="797332"/>
                </a:cubicBezTo>
                <a:cubicBezTo>
                  <a:pt x="1451550" y="798989"/>
                  <a:pt x="1449836" y="800065"/>
                  <a:pt x="1447930" y="800189"/>
                </a:cubicBezTo>
                <a:close/>
                <a:moveTo>
                  <a:pt x="1494222" y="703129"/>
                </a:moveTo>
                <a:cubicBezTo>
                  <a:pt x="1490984" y="703034"/>
                  <a:pt x="1488507" y="700348"/>
                  <a:pt x="1488602" y="697138"/>
                </a:cubicBezTo>
                <a:cubicBezTo>
                  <a:pt x="1488602" y="696481"/>
                  <a:pt x="1488793" y="695833"/>
                  <a:pt x="1488984" y="695224"/>
                </a:cubicBezTo>
                <a:cubicBezTo>
                  <a:pt x="1495651" y="678841"/>
                  <a:pt x="1502033" y="661982"/>
                  <a:pt x="1508034" y="645027"/>
                </a:cubicBezTo>
                <a:cubicBezTo>
                  <a:pt x="1508986" y="642036"/>
                  <a:pt x="1512224" y="640407"/>
                  <a:pt x="1515273" y="641398"/>
                </a:cubicBezTo>
                <a:cubicBezTo>
                  <a:pt x="1515273" y="641408"/>
                  <a:pt x="1515273" y="641408"/>
                  <a:pt x="1515273" y="641408"/>
                </a:cubicBezTo>
                <a:cubicBezTo>
                  <a:pt x="1518225" y="642436"/>
                  <a:pt x="1519845" y="645684"/>
                  <a:pt x="1518797" y="648666"/>
                </a:cubicBezTo>
                <a:cubicBezTo>
                  <a:pt x="1518797" y="648694"/>
                  <a:pt x="1518797" y="648713"/>
                  <a:pt x="1518797" y="648742"/>
                </a:cubicBezTo>
                <a:cubicBezTo>
                  <a:pt x="1512892" y="665887"/>
                  <a:pt x="1506509" y="682936"/>
                  <a:pt x="1499747" y="699510"/>
                </a:cubicBezTo>
                <a:cubicBezTo>
                  <a:pt x="1498984" y="701644"/>
                  <a:pt x="1496984" y="703101"/>
                  <a:pt x="1494699" y="703225"/>
                </a:cubicBezTo>
                <a:close/>
                <a:moveTo>
                  <a:pt x="1529465" y="601117"/>
                </a:moveTo>
                <a:cubicBezTo>
                  <a:pt x="1528988" y="601212"/>
                  <a:pt x="1528417" y="601212"/>
                  <a:pt x="1527941" y="601117"/>
                </a:cubicBezTo>
                <a:cubicBezTo>
                  <a:pt x="1524893" y="600288"/>
                  <a:pt x="1523083" y="597145"/>
                  <a:pt x="1523940" y="594097"/>
                </a:cubicBezTo>
                <a:cubicBezTo>
                  <a:pt x="1523940" y="594087"/>
                  <a:pt x="1523940" y="594078"/>
                  <a:pt x="1523940" y="594068"/>
                </a:cubicBezTo>
                <a:cubicBezTo>
                  <a:pt x="1528798" y="577114"/>
                  <a:pt x="1533465" y="559683"/>
                  <a:pt x="1537466" y="542062"/>
                </a:cubicBezTo>
                <a:cubicBezTo>
                  <a:pt x="1538227" y="538985"/>
                  <a:pt x="1541276" y="537090"/>
                  <a:pt x="1544323" y="537823"/>
                </a:cubicBezTo>
                <a:cubicBezTo>
                  <a:pt x="1547467" y="538557"/>
                  <a:pt x="1549372" y="541652"/>
                  <a:pt x="1548610" y="544729"/>
                </a:cubicBezTo>
                <a:cubicBezTo>
                  <a:pt x="1544419" y="562445"/>
                  <a:pt x="1539847" y="580162"/>
                  <a:pt x="1534989" y="597211"/>
                </a:cubicBezTo>
                <a:cubicBezTo>
                  <a:pt x="1534132" y="599317"/>
                  <a:pt x="1532227" y="600755"/>
                  <a:pt x="1529941" y="600926"/>
                </a:cubicBezTo>
                <a:close/>
                <a:moveTo>
                  <a:pt x="1554039" y="496342"/>
                </a:moveTo>
                <a:lnTo>
                  <a:pt x="1552992" y="496342"/>
                </a:lnTo>
                <a:cubicBezTo>
                  <a:pt x="1549849" y="495761"/>
                  <a:pt x="1547848" y="492779"/>
                  <a:pt x="1548420" y="489674"/>
                </a:cubicBezTo>
                <a:cubicBezTo>
                  <a:pt x="1548420" y="489674"/>
                  <a:pt x="1548420" y="489674"/>
                  <a:pt x="1548420" y="489674"/>
                </a:cubicBezTo>
                <a:cubicBezTo>
                  <a:pt x="1551658" y="472339"/>
                  <a:pt x="1554516" y="454432"/>
                  <a:pt x="1556992" y="436620"/>
                </a:cubicBezTo>
                <a:cubicBezTo>
                  <a:pt x="1557373" y="433543"/>
                  <a:pt x="1560231" y="431362"/>
                  <a:pt x="1563278" y="431753"/>
                </a:cubicBezTo>
                <a:cubicBezTo>
                  <a:pt x="1563278" y="431753"/>
                  <a:pt x="1563373" y="431762"/>
                  <a:pt x="1563373" y="431762"/>
                </a:cubicBezTo>
                <a:cubicBezTo>
                  <a:pt x="1566517" y="432162"/>
                  <a:pt x="1568708" y="435010"/>
                  <a:pt x="1568327" y="438144"/>
                </a:cubicBezTo>
                <a:cubicBezTo>
                  <a:pt x="1565755" y="456242"/>
                  <a:pt x="1562898" y="474244"/>
                  <a:pt x="1559659" y="491770"/>
                </a:cubicBezTo>
                <a:cubicBezTo>
                  <a:pt x="1558992" y="494065"/>
                  <a:pt x="1556897" y="495666"/>
                  <a:pt x="1554516" y="495770"/>
                </a:cubicBezTo>
                <a:close/>
                <a:moveTo>
                  <a:pt x="1568994" y="389376"/>
                </a:moveTo>
                <a:lnTo>
                  <a:pt x="1568422" y="389376"/>
                </a:lnTo>
                <a:cubicBezTo>
                  <a:pt x="1565279" y="389024"/>
                  <a:pt x="1562993" y="386233"/>
                  <a:pt x="1563278" y="383090"/>
                </a:cubicBezTo>
                <a:cubicBezTo>
                  <a:pt x="1564993" y="365659"/>
                  <a:pt x="1566327" y="347561"/>
                  <a:pt x="1567374" y="329464"/>
                </a:cubicBezTo>
                <a:cubicBezTo>
                  <a:pt x="1567565" y="326368"/>
                  <a:pt x="1570137" y="323968"/>
                  <a:pt x="1573280" y="324111"/>
                </a:cubicBezTo>
                <a:cubicBezTo>
                  <a:pt x="1573280" y="324120"/>
                  <a:pt x="1573375" y="324120"/>
                  <a:pt x="1573471" y="324130"/>
                </a:cubicBezTo>
                <a:cubicBezTo>
                  <a:pt x="1576613" y="324282"/>
                  <a:pt x="1578995" y="326911"/>
                  <a:pt x="1578804" y="330016"/>
                </a:cubicBezTo>
                <a:cubicBezTo>
                  <a:pt x="1578804" y="330054"/>
                  <a:pt x="1578804" y="330092"/>
                  <a:pt x="1578804" y="330130"/>
                </a:cubicBezTo>
                <a:cubicBezTo>
                  <a:pt x="1577756" y="348418"/>
                  <a:pt x="1576327" y="366611"/>
                  <a:pt x="1574613" y="384233"/>
                </a:cubicBezTo>
                <a:cubicBezTo>
                  <a:pt x="1574137" y="386776"/>
                  <a:pt x="1572042" y="388681"/>
                  <a:pt x="1569470" y="388900"/>
                </a:cubicBezTo>
                <a:close/>
                <a:moveTo>
                  <a:pt x="1575280" y="281553"/>
                </a:moveTo>
                <a:lnTo>
                  <a:pt x="1575280" y="281553"/>
                </a:lnTo>
                <a:cubicBezTo>
                  <a:pt x="1572137" y="281505"/>
                  <a:pt x="1569660" y="278943"/>
                  <a:pt x="1569756" y="275838"/>
                </a:cubicBezTo>
                <a:cubicBezTo>
                  <a:pt x="1569756" y="275809"/>
                  <a:pt x="1569756" y="275771"/>
                  <a:pt x="1569756" y="275743"/>
                </a:cubicBezTo>
                <a:cubicBezTo>
                  <a:pt x="1569756" y="264027"/>
                  <a:pt x="1569756" y="252216"/>
                  <a:pt x="1569756" y="240500"/>
                </a:cubicBezTo>
                <a:cubicBezTo>
                  <a:pt x="1569756" y="234309"/>
                  <a:pt x="1569756" y="228118"/>
                  <a:pt x="1569756" y="221926"/>
                </a:cubicBezTo>
                <a:cubicBezTo>
                  <a:pt x="1569660" y="218774"/>
                  <a:pt x="1572232" y="216173"/>
                  <a:pt x="1575375" y="216116"/>
                </a:cubicBezTo>
                <a:cubicBezTo>
                  <a:pt x="1575375" y="216116"/>
                  <a:pt x="1575375" y="216116"/>
                  <a:pt x="1575375" y="216116"/>
                </a:cubicBezTo>
                <a:lnTo>
                  <a:pt x="1575375" y="216116"/>
                </a:lnTo>
                <a:cubicBezTo>
                  <a:pt x="1578519" y="216164"/>
                  <a:pt x="1580994" y="218698"/>
                  <a:pt x="1581090" y="221831"/>
                </a:cubicBezTo>
                <a:cubicBezTo>
                  <a:pt x="1581090" y="228022"/>
                  <a:pt x="1581090" y="234214"/>
                  <a:pt x="1581090" y="240881"/>
                </a:cubicBezTo>
                <a:cubicBezTo>
                  <a:pt x="1581090" y="252692"/>
                  <a:pt x="1581090" y="264503"/>
                  <a:pt x="1581090" y="276409"/>
                </a:cubicBezTo>
                <a:cubicBezTo>
                  <a:pt x="1580614" y="278972"/>
                  <a:pt x="1578328" y="280858"/>
                  <a:pt x="1575756" y="280982"/>
                </a:cubicBezTo>
                <a:close/>
                <a:moveTo>
                  <a:pt x="1574041" y="173635"/>
                </a:moveTo>
                <a:cubicBezTo>
                  <a:pt x="1570994" y="173587"/>
                  <a:pt x="1568517" y="171158"/>
                  <a:pt x="1568422" y="168110"/>
                </a:cubicBezTo>
                <a:cubicBezTo>
                  <a:pt x="1567660" y="150584"/>
                  <a:pt x="1566613" y="132487"/>
                  <a:pt x="1565279" y="114389"/>
                </a:cubicBezTo>
                <a:cubicBezTo>
                  <a:pt x="1565088" y="111236"/>
                  <a:pt x="1567470" y="108503"/>
                  <a:pt x="1570613" y="108293"/>
                </a:cubicBezTo>
                <a:cubicBezTo>
                  <a:pt x="1573757" y="108084"/>
                  <a:pt x="1576518" y="110475"/>
                  <a:pt x="1576709" y="113627"/>
                </a:cubicBezTo>
                <a:cubicBezTo>
                  <a:pt x="1578042" y="131820"/>
                  <a:pt x="1579090" y="150013"/>
                  <a:pt x="1579757" y="167634"/>
                </a:cubicBezTo>
                <a:cubicBezTo>
                  <a:pt x="1579947" y="170787"/>
                  <a:pt x="1577470" y="173473"/>
                  <a:pt x="1574327" y="173635"/>
                </a:cubicBezTo>
                <a:cubicBezTo>
                  <a:pt x="1574327" y="173635"/>
                  <a:pt x="1574327" y="173635"/>
                  <a:pt x="1574327" y="173635"/>
                </a:cubicBezTo>
                <a:close/>
                <a:moveTo>
                  <a:pt x="1567279" y="65050"/>
                </a:moveTo>
                <a:cubicBezTo>
                  <a:pt x="1564326" y="65012"/>
                  <a:pt x="1561944" y="62802"/>
                  <a:pt x="1561660" y="59906"/>
                </a:cubicBezTo>
                <a:cubicBezTo>
                  <a:pt x="1559849" y="42190"/>
                  <a:pt x="1557849" y="24187"/>
                  <a:pt x="1555659" y="6376"/>
                </a:cubicBezTo>
                <a:cubicBezTo>
                  <a:pt x="1555182" y="3261"/>
                  <a:pt x="1557277" y="327"/>
                  <a:pt x="1560421" y="-159"/>
                </a:cubicBezTo>
                <a:cubicBezTo>
                  <a:pt x="1563564" y="-654"/>
                  <a:pt x="1566422" y="1480"/>
                  <a:pt x="1566993" y="4595"/>
                </a:cubicBezTo>
                <a:cubicBezTo>
                  <a:pt x="1566993" y="4709"/>
                  <a:pt x="1566993" y="4833"/>
                  <a:pt x="1566993" y="4947"/>
                </a:cubicBezTo>
                <a:cubicBezTo>
                  <a:pt x="1569184" y="22854"/>
                  <a:pt x="1571280" y="40951"/>
                  <a:pt x="1572994" y="58763"/>
                </a:cubicBezTo>
                <a:cubicBezTo>
                  <a:pt x="1573280" y="61907"/>
                  <a:pt x="1570994" y="64697"/>
                  <a:pt x="1567851" y="650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16"/>
          <p:cNvGrpSpPr/>
          <p:nvPr/>
        </p:nvGrpSpPr>
        <p:grpSpPr>
          <a:xfrm>
            <a:off x="171500" y="358967"/>
            <a:ext cx="8796105" cy="3776596"/>
            <a:chOff x="171500" y="358968"/>
            <a:chExt cx="8796105" cy="3776596"/>
          </a:xfrm>
        </p:grpSpPr>
        <p:sp>
          <p:nvSpPr>
            <p:cNvPr id="233" name="Google Shape;233;p16"/>
            <p:cNvSpPr/>
            <p:nvPr/>
          </p:nvSpPr>
          <p:spPr>
            <a:xfrm rot="5400000">
              <a:off x="8909673" y="40776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 rot="5400000">
              <a:off x="8833973" y="10164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" name="Google Shape;235;p16"/>
            <p:cNvGrpSpPr/>
            <p:nvPr/>
          </p:nvGrpSpPr>
          <p:grpSpPr>
            <a:xfrm>
              <a:off x="171500" y="3107678"/>
              <a:ext cx="445967" cy="572860"/>
              <a:chOff x="171500" y="3107678"/>
              <a:chExt cx="445967" cy="572860"/>
            </a:xfrm>
          </p:grpSpPr>
          <p:sp>
            <p:nvSpPr>
              <p:cNvPr id="236" name="Google Shape;236;p16"/>
              <p:cNvSpPr/>
              <p:nvPr/>
            </p:nvSpPr>
            <p:spPr>
              <a:xfrm>
                <a:off x="171500" y="3107678"/>
                <a:ext cx="106992" cy="111597"/>
              </a:xfrm>
              <a:custGeom>
                <a:avLst/>
                <a:gdLst/>
                <a:ahLst/>
                <a:cxnLst/>
                <a:rect l="l" t="t" r="r" b="b"/>
                <a:pathLst>
                  <a:path w="106992" h="111597" extrusionOk="0">
                    <a:moveTo>
                      <a:pt x="58065" y="111467"/>
                    </a:moveTo>
                    <a:cubicBezTo>
                      <a:pt x="48616" y="111458"/>
                      <a:pt x="39348" y="108924"/>
                      <a:pt x="31204" y="104133"/>
                    </a:cubicBezTo>
                    <a:lnTo>
                      <a:pt x="31204" y="104133"/>
                    </a:lnTo>
                    <a:cubicBezTo>
                      <a:pt x="10631" y="91598"/>
                      <a:pt x="-1380" y="68757"/>
                      <a:pt x="-38" y="44697"/>
                    </a:cubicBezTo>
                    <a:cubicBezTo>
                      <a:pt x="1363" y="25694"/>
                      <a:pt x="13955" y="9369"/>
                      <a:pt x="31966" y="3168"/>
                    </a:cubicBezTo>
                    <a:cubicBezTo>
                      <a:pt x="51178" y="-3795"/>
                      <a:pt x="72667" y="463"/>
                      <a:pt x="87783" y="14217"/>
                    </a:cubicBezTo>
                    <a:cubicBezTo>
                      <a:pt x="102442" y="28085"/>
                      <a:pt x="109291" y="48307"/>
                      <a:pt x="106071" y="68224"/>
                    </a:cubicBezTo>
                    <a:cubicBezTo>
                      <a:pt x="104090" y="81987"/>
                      <a:pt x="96813" y="94427"/>
                      <a:pt x="85783" y="102895"/>
                    </a:cubicBezTo>
                    <a:cubicBezTo>
                      <a:pt x="77677" y="108600"/>
                      <a:pt x="67981" y="111601"/>
                      <a:pt x="58065" y="111467"/>
                    </a:cubicBezTo>
                    <a:close/>
                    <a:moveTo>
                      <a:pt x="36157" y="95941"/>
                    </a:moveTo>
                    <a:cubicBezTo>
                      <a:pt x="49759" y="104257"/>
                      <a:pt x="66952" y="103952"/>
                      <a:pt x="80258" y="95179"/>
                    </a:cubicBezTo>
                    <a:cubicBezTo>
                      <a:pt x="89240" y="88160"/>
                      <a:pt x="95127" y="77901"/>
                      <a:pt x="96641" y="66604"/>
                    </a:cubicBezTo>
                    <a:cubicBezTo>
                      <a:pt x="99289" y="49850"/>
                      <a:pt x="93603" y="32857"/>
                      <a:pt x="81401" y="21075"/>
                    </a:cubicBezTo>
                    <a:cubicBezTo>
                      <a:pt x="69009" y="9645"/>
                      <a:pt x="51312" y="5978"/>
                      <a:pt x="35395" y="11550"/>
                    </a:cubicBezTo>
                    <a:cubicBezTo>
                      <a:pt x="20765" y="16408"/>
                      <a:pt x="10497" y="29600"/>
                      <a:pt x="9392" y="44983"/>
                    </a:cubicBezTo>
                    <a:cubicBezTo>
                      <a:pt x="8354" y="65452"/>
                      <a:pt x="18632" y="84845"/>
                      <a:pt x="36157" y="954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 rot="5400000">
                <a:off x="559535" y="3622607"/>
                <a:ext cx="54876" cy="60986"/>
              </a:xfrm>
              <a:custGeom>
                <a:avLst/>
                <a:gdLst/>
                <a:ahLst/>
                <a:cxnLst/>
                <a:rect l="l" t="t" r="r" b="b"/>
                <a:pathLst>
                  <a:path w="54876" h="60986" extrusionOk="0">
                    <a:moveTo>
                      <a:pt x="26788" y="60858"/>
                    </a:moveTo>
                    <a:cubicBezTo>
                      <a:pt x="23883" y="60830"/>
                      <a:pt x="20997" y="60382"/>
                      <a:pt x="18216" y="59525"/>
                    </a:cubicBezTo>
                    <a:cubicBezTo>
                      <a:pt x="8157" y="56906"/>
                      <a:pt x="842" y="48247"/>
                      <a:pt x="-72" y="37903"/>
                    </a:cubicBezTo>
                    <a:cubicBezTo>
                      <a:pt x="-805" y="25330"/>
                      <a:pt x="4500" y="13157"/>
                      <a:pt x="14215" y="5137"/>
                    </a:cubicBezTo>
                    <a:cubicBezTo>
                      <a:pt x="20587" y="-92"/>
                      <a:pt x="29256" y="-1550"/>
                      <a:pt x="36980" y="1327"/>
                    </a:cubicBezTo>
                    <a:cubicBezTo>
                      <a:pt x="46839" y="5461"/>
                      <a:pt x="53573" y="14767"/>
                      <a:pt x="54411" y="25425"/>
                    </a:cubicBezTo>
                    <a:cubicBezTo>
                      <a:pt x="55659" y="34465"/>
                      <a:pt x="53297" y="43637"/>
                      <a:pt x="47839" y="50952"/>
                    </a:cubicBezTo>
                    <a:lnTo>
                      <a:pt x="47839" y="50952"/>
                    </a:lnTo>
                    <a:cubicBezTo>
                      <a:pt x="42705" y="57306"/>
                      <a:pt x="34951" y="60954"/>
                      <a:pt x="26788" y="60858"/>
                    </a:cubicBezTo>
                    <a:close/>
                    <a:moveTo>
                      <a:pt x="28884" y="9328"/>
                    </a:moveTo>
                    <a:cubicBezTo>
                      <a:pt x="25645" y="9414"/>
                      <a:pt x="22521" y="10585"/>
                      <a:pt x="20026" y="12662"/>
                    </a:cubicBezTo>
                    <a:cubicBezTo>
                      <a:pt x="12930" y="18729"/>
                      <a:pt x="9034" y="27721"/>
                      <a:pt x="9453" y="37046"/>
                    </a:cubicBezTo>
                    <a:cubicBezTo>
                      <a:pt x="10034" y="43523"/>
                      <a:pt x="14663" y="48914"/>
                      <a:pt x="20978" y="50476"/>
                    </a:cubicBezTo>
                    <a:cubicBezTo>
                      <a:pt x="27865" y="52562"/>
                      <a:pt x="35332" y="50400"/>
                      <a:pt x="40028" y="44952"/>
                    </a:cubicBezTo>
                    <a:cubicBezTo>
                      <a:pt x="43962" y="39722"/>
                      <a:pt x="45648" y="33141"/>
                      <a:pt x="44695" y="26664"/>
                    </a:cubicBezTo>
                    <a:cubicBezTo>
                      <a:pt x="44152" y="19587"/>
                      <a:pt x="39867" y="13329"/>
                      <a:pt x="33456" y="10281"/>
                    </a:cubicBezTo>
                    <a:cubicBezTo>
                      <a:pt x="31989" y="9719"/>
                      <a:pt x="30446" y="9395"/>
                      <a:pt x="28884" y="9328"/>
                    </a:cubicBezTo>
                    <a:close/>
                    <a:moveTo>
                      <a:pt x="44124" y="48000"/>
                    </a:moveTo>
                    <a:lnTo>
                      <a:pt x="44124" y="48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8" name="Google Shape;238;p16"/>
            <p:cNvSpPr/>
            <p:nvPr/>
          </p:nvSpPr>
          <p:spPr>
            <a:xfrm rot="5400000">
              <a:off x="7801148" y="3576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7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1" name="Google Shape;241;p17"/>
          <p:cNvSpPr txBox="1">
            <a:spLocks noGrp="1"/>
          </p:cNvSpPr>
          <p:nvPr>
            <p:ph type="subTitle" idx="1"/>
          </p:nvPr>
        </p:nvSpPr>
        <p:spPr>
          <a:xfrm>
            <a:off x="711213" y="20217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subTitle" idx="2"/>
          </p:nvPr>
        </p:nvSpPr>
        <p:spPr>
          <a:xfrm>
            <a:off x="3382193" y="20217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7"/>
          <p:cNvSpPr txBox="1">
            <a:spLocks noGrp="1"/>
          </p:cNvSpPr>
          <p:nvPr>
            <p:ph type="subTitle" idx="3"/>
          </p:nvPr>
        </p:nvSpPr>
        <p:spPr>
          <a:xfrm>
            <a:off x="711213" y="34551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subTitle" idx="4"/>
          </p:nvPr>
        </p:nvSpPr>
        <p:spPr>
          <a:xfrm>
            <a:off x="3382193" y="34551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ubTitle" idx="5"/>
          </p:nvPr>
        </p:nvSpPr>
        <p:spPr>
          <a:xfrm>
            <a:off x="6053179" y="20217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6"/>
          </p:nvPr>
        </p:nvSpPr>
        <p:spPr>
          <a:xfrm>
            <a:off x="6053179" y="34551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7"/>
          </p:nvPr>
        </p:nvSpPr>
        <p:spPr>
          <a:xfrm>
            <a:off x="711213" y="170607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8"/>
          </p:nvPr>
        </p:nvSpPr>
        <p:spPr>
          <a:xfrm>
            <a:off x="3382193" y="170607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subTitle" idx="9"/>
          </p:nvPr>
        </p:nvSpPr>
        <p:spPr>
          <a:xfrm>
            <a:off x="6053179" y="170607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7"/>
          <p:cNvSpPr txBox="1">
            <a:spLocks noGrp="1"/>
          </p:cNvSpPr>
          <p:nvPr>
            <p:ph type="subTitle" idx="13"/>
          </p:nvPr>
        </p:nvSpPr>
        <p:spPr>
          <a:xfrm>
            <a:off x="711213" y="313952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7"/>
          <p:cNvSpPr txBox="1">
            <a:spLocks noGrp="1"/>
          </p:cNvSpPr>
          <p:nvPr>
            <p:ph type="subTitle" idx="14"/>
          </p:nvPr>
        </p:nvSpPr>
        <p:spPr>
          <a:xfrm>
            <a:off x="3382199" y="313952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subTitle" idx="15"/>
          </p:nvPr>
        </p:nvSpPr>
        <p:spPr>
          <a:xfrm>
            <a:off x="6053184" y="313952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-104670" y="539488"/>
            <a:ext cx="1111221" cy="820626"/>
          </a:xfrm>
          <a:custGeom>
            <a:avLst/>
            <a:gdLst/>
            <a:ahLst/>
            <a:cxnLst/>
            <a:rect l="l" t="t" r="r" b="b"/>
            <a:pathLst>
              <a:path w="1111221" h="820626" extrusionOk="0">
                <a:moveTo>
                  <a:pt x="4965" y="820364"/>
                </a:moveTo>
                <a:cubicBezTo>
                  <a:pt x="1822" y="820355"/>
                  <a:pt x="-750" y="817793"/>
                  <a:pt x="-750" y="814630"/>
                </a:cubicBezTo>
                <a:cubicBezTo>
                  <a:pt x="-750" y="812449"/>
                  <a:pt x="488" y="810459"/>
                  <a:pt x="2490" y="809506"/>
                </a:cubicBezTo>
                <a:cubicBezTo>
                  <a:pt x="18396" y="801886"/>
                  <a:pt x="34207" y="793314"/>
                  <a:pt x="50115" y="784170"/>
                </a:cubicBezTo>
                <a:cubicBezTo>
                  <a:pt x="52781" y="782550"/>
                  <a:pt x="56210" y="783379"/>
                  <a:pt x="57829" y="786027"/>
                </a:cubicBezTo>
                <a:cubicBezTo>
                  <a:pt x="57829" y="786075"/>
                  <a:pt x="57925" y="786122"/>
                  <a:pt x="57925" y="786170"/>
                </a:cubicBezTo>
                <a:cubicBezTo>
                  <a:pt x="59544" y="788884"/>
                  <a:pt x="58591" y="792371"/>
                  <a:pt x="55925" y="793981"/>
                </a:cubicBezTo>
                <a:cubicBezTo>
                  <a:pt x="40208" y="803506"/>
                  <a:pt x="24110" y="811982"/>
                  <a:pt x="8300" y="819793"/>
                </a:cubicBezTo>
                <a:cubicBezTo>
                  <a:pt x="7252" y="820288"/>
                  <a:pt x="6108" y="820479"/>
                  <a:pt x="4965" y="820364"/>
                </a:cubicBezTo>
                <a:close/>
                <a:moveTo>
                  <a:pt x="97740" y="765310"/>
                </a:moveTo>
                <a:cubicBezTo>
                  <a:pt x="94596" y="765329"/>
                  <a:pt x="92024" y="762786"/>
                  <a:pt x="92024" y="759633"/>
                </a:cubicBezTo>
                <a:cubicBezTo>
                  <a:pt x="92024" y="757767"/>
                  <a:pt x="92882" y="756004"/>
                  <a:pt x="94405" y="754928"/>
                </a:cubicBezTo>
                <a:cubicBezTo>
                  <a:pt x="108788" y="744736"/>
                  <a:pt x="122980" y="733687"/>
                  <a:pt x="136792" y="722257"/>
                </a:cubicBezTo>
                <a:cubicBezTo>
                  <a:pt x="139173" y="720200"/>
                  <a:pt x="142793" y="720486"/>
                  <a:pt x="144888" y="722876"/>
                </a:cubicBezTo>
                <a:cubicBezTo>
                  <a:pt x="144888" y="722895"/>
                  <a:pt x="144888" y="722905"/>
                  <a:pt x="144888" y="722924"/>
                </a:cubicBezTo>
                <a:cubicBezTo>
                  <a:pt x="146888" y="725381"/>
                  <a:pt x="146507" y="728982"/>
                  <a:pt x="144126" y="731020"/>
                </a:cubicBezTo>
                <a:cubicBezTo>
                  <a:pt x="130124" y="742641"/>
                  <a:pt x="115551" y="753880"/>
                  <a:pt x="101073" y="764263"/>
                </a:cubicBezTo>
                <a:cubicBezTo>
                  <a:pt x="100121" y="764920"/>
                  <a:pt x="98882" y="765282"/>
                  <a:pt x="97740" y="765310"/>
                </a:cubicBezTo>
                <a:close/>
                <a:moveTo>
                  <a:pt x="180511" y="696159"/>
                </a:moveTo>
                <a:cubicBezTo>
                  <a:pt x="177368" y="696016"/>
                  <a:pt x="174892" y="693349"/>
                  <a:pt x="175082" y="690196"/>
                </a:cubicBezTo>
                <a:cubicBezTo>
                  <a:pt x="175082" y="688872"/>
                  <a:pt x="175653" y="687614"/>
                  <a:pt x="176510" y="686634"/>
                </a:cubicBezTo>
                <a:cubicBezTo>
                  <a:pt x="189179" y="674251"/>
                  <a:pt x="201656" y="661297"/>
                  <a:pt x="213563" y="647867"/>
                </a:cubicBezTo>
                <a:cubicBezTo>
                  <a:pt x="215753" y="645657"/>
                  <a:pt x="219277" y="645638"/>
                  <a:pt x="221469" y="647810"/>
                </a:cubicBezTo>
                <a:cubicBezTo>
                  <a:pt x="221565" y="647829"/>
                  <a:pt x="221565" y="647848"/>
                  <a:pt x="221565" y="647867"/>
                </a:cubicBezTo>
                <a:cubicBezTo>
                  <a:pt x="223755" y="650096"/>
                  <a:pt x="223850" y="653715"/>
                  <a:pt x="221565" y="655954"/>
                </a:cubicBezTo>
                <a:cubicBezTo>
                  <a:pt x="221565" y="655954"/>
                  <a:pt x="221565" y="655954"/>
                  <a:pt x="221565" y="655963"/>
                </a:cubicBezTo>
                <a:cubicBezTo>
                  <a:pt x="209468" y="669489"/>
                  <a:pt x="196894" y="682728"/>
                  <a:pt x="184035" y="695301"/>
                </a:cubicBezTo>
                <a:cubicBezTo>
                  <a:pt x="182988" y="695939"/>
                  <a:pt x="181750" y="696244"/>
                  <a:pt x="180511" y="696159"/>
                </a:cubicBezTo>
                <a:close/>
                <a:moveTo>
                  <a:pt x="252235" y="615482"/>
                </a:moveTo>
                <a:cubicBezTo>
                  <a:pt x="250996" y="615482"/>
                  <a:pt x="249758" y="615082"/>
                  <a:pt x="248711" y="614339"/>
                </a:cubicBezTo>
                <a:cubicBezTo>
                  <a:pt x="246234" y="612377"/>
                  <a:pt x="245757" y="608776"/>
                  <a:pt x="247663" y="606243"/>
                </a:cubicBezTo>
                <a:cubicBezTo>
                  <a:pt x="258426" y="592336"/>
                  <a:pt x="268999" y="577668"/>
                  <a:pt x="278904" y="562713"/>
                </a:cubicBezTo>
                <a:cubicBezTo>
                  <a:pt x="280714" y="560084"/>
                  <a:pt x="284239" y="559380"/>
                  <a:pt x="286811" y="561142"/>
                </a:cubicBezTo>
                <a:cubicBezTo>
                  <a:pt x="289477" y="562904"/>
                  <a:pt x="290144" y="566466"/>
                  <a:pt x="288429" y="569095"/>
                </a:cubicBezTo>
                <a:cubicBezTo>
                  <a:pt x="278333" y="584240"/>
                  <a:pt x="267665" y="599099"/>
                  <a:pt x="256711" y="613291"/>
                </a:cubicBezTo>
                <a:cubicBezTo>
                  <a:pt x="255664" y="614672"/>
                  <a:pt x="253949" y="615472"/>
                  <a:pt x="252235" y="615482"/>
                </a:cubicBezTo>
                <a:close/>
                <a:moveTo>
                  <a:pt x="312146" y="525756"/>
                </a:moveTo>
                <a:cubicBezTo>
                  <a:pt x="311099" y="525775"/>
                  <a:pt x="310146" y="525509"/>
                  <a:pt x="309289" y="524994"/>
                </a:cubicBezTo>
                <a:cubicBezTo>
                  <a:pt x="306622" y="523385"/>
                  <a:pt x="305670" y="519927"/>
                  <a:pt x="307194" y="517184"/>
                </a:cubicBezTo>
                <a:cubicBezTo>
                  <a:pt x="316147" y="501848"/>
                  <a:pt x="324625" y="485942"/>
                  <a:pt x="332530" y="469559"/>
                </a:cubicBezTo>
                <a:cubicBezTo>
                  <a:pt x="333864" y="466759"/>
                  <a:pt x="337197" y="465587"/>
                  <a:pt x="340055" y="466930"/>
                </a:cubicBezTo>
                <a:cubicBezTo>
                  <a:pt x="340055" y="466949"/>
                  <a:pt x="340150" y="466968"/>
                  <a:pt x="340150" y="466987"/>
                </a:cubicBezTo>
                <a:cubicBezTo>
                  <a:pt x="343008" y="468359"/>
                  <a:pt x="344151" y="471769"/>
                  <a:pt x="342818" y="474607"/>
                </a:cubicBezTo>
                <a:cubicBezTo>
                  <a:pt x="334720" y="490800"/>
                  <a:pt x="326149" y="506992"/>
                  <a:pt x="317099" y="522232"/>
                </a:cubicBezTo>
                <a:cubicBezTo>
                  <a:pt x="316242" y="524261"/>
                  <a:pt x="314338" y="525632"/>
                  <a:pt x="312146" y="525756"/>
                </a:cubicBezTo>
                <a:close/>
                <a:moveTo>
                  <a:pt x="359771" y="429078"/>
                </a:moveTo>
                <a:cubicBezTo>
                  <a:pt x="359010" y="429059"/>
                  <a:pt x="358248" y="428896"/>
                  <a:pt x="357581" y="428601"/>
                </a:cubicBezTo>
                <a:cubicBezTo>
                  <a:pt x="354724" y="427430"/>
                  <a:pt x="353295" y="424153"/>
                  <a:pt x="354533" y="421277"/>
                </a:cubicBezTo>
                <a:cubicBezTo>
                  <a:pt x="354533" y="421248"/>
                  <a:pt x="354533" y="421210"/>
                  <a:pt x="354533" y="421172"/>
                </a:cubicBezTo>
                <a:cubicBezTo>
                  <a:pt x="361391" y="404694"/>
                  <a:pt x="367868" y="387930"/>
                  <a:pt x="373583" y="371070"/>
                </a:cubicBezTo>
                <a:cubicBezTo>
                  <a:pt x="374535" y="368127"/>
                  <a:pt x="377774" y="366527"/>
                  <a:pt x="380727" y="367498"/>
                </a:cubicBezTo>
                <a:cubicBezTo>
                  <a:pt x="380727" y="367518"/>
                  <a:pt x="380822" y="367527"/>
                  <a:pt x="380822" y="367546"/>
                </a:cubicBezTo>
                <a:cubicBezTo>
                  <a:pt x="383774" y="368584"/>
                  <a:pt x="385394" y="371813"/>
                  <a:pt x="384346" y="374785"/>
                </a:cubicBezTo>
                <a:cubicBezTo>
                  <a:pt x="378441" y="391835"/>
                  <a:pt x="371868" y="408980"/>
                  <a:pt x="365296" y="425553"/>
                </a:cubicBezTo>
                <a:cubicBezTo>
                  <a:pt x="364440" y="427658"/>
                  <a:pt x="362343" y="429039"/>
                  <a:pt x="360057" y="429078"/>
                </a:cubicBezTo>
                <a:close/>
                <a:moveTo>
                  <a:pt x="395300" y="327160"/>
                </a:moveTo>
                <a:cubicBezTo>
                  <a:pt x="394824" y="327256"/>
                  <a:pt x="394252" y="327256"/>
                  <a:pt x="393776" y="327160"/>
                </a:cubicBezTo>
                <a:cubicBezTo>
                  <a:pt x="390727" y="326331"/>
                  <a:pt x="388918" y="323188"/>
                  <a:pt x="389775" y="320140"/>
                </a:cubicBezTo>
                <a:cubicBezTo>
                  <a:pt x="389775" y="320130"/>
                  <a:pt x="389775" y="320121"/>
                  <a:pt x="389775" y="320112"/>
                </a:cubicBezTo>
                <a:cubicBezTo>
                  <a:pt x="391586" y="313920"/>
                  <a:pt x="393204" y="307634"/>
                  <a:pt x="394824" y="301062"/>
                </a:cubicBezTo>
                <a:lnTo>
                  <a:pt x="378821" y="301062"/>
                </a:lnTo>
                <a:cubicBezTo>
                  <a:pt x="375678" y="301014"/>
                  <a:pt x="373202" y="298452"/>
                  <a:pt x="373297" y="295346"/>
                </a:cubicBezTo>
                <a:cubicBezTo>
                  <a:pt x="373297" y="295318"/>
                  <a:pt x="373297" y="295280"/>
                  <a:pt x="373297" y="295251"/>
                </a:cubicBezTo>
                <a:cubicBezTo>
                  <a:pt x="373488" y="292137"/>
                  <a:pt x="375964" y="289679"/>
                  <a:pt x="379107" y="289632"/>
                </a:cubicBezTo>
                <a:lnTo>
                  <a:pt x="386060" y="289632"/>
                </a:lnTo>
                <a:lnTo>
                  <a:pt x="397682" y="289632"/>
                </a:lnTo>
                <a:cubicBezTo>
                  <a:pt x="399491" y="282393"/>
                  <a:pt x="401111" y="275154"/>
                  <a:pt x="402634" y="267914"/>
                </a:cubicBezTo>
                <a:cubicBezTo>
                  <a:pt x="403492" y="264886"/>
                  <a:pt x="406730" y="263162"/>
                  <a:pt x="409777" y="264057"/>
                </a:cubicBezTo>
                <a:cubicBezTo>
                  <a:pt x="412445" y="264857"/>
                  <a:pt x="414160" y="267505"/>
                  <a:pt x="413778" y="270296"/>
                </a:cubicBezTo>
                <a:cubicBezTo>
                  <a:pt x="412445" y="276487"/>
                  <a:pt x="411111" y="282678"/>
                  <a:pt x="409588" y="289346"/>
                </a:cubicBezTo>
                <a:cubicBezTo>
                  <a:pt x="414160" y="289346"/>
                  <a:pt x="419113" y="288584"/>
                  <a:pt x="423208" y="288013"/>
                </a:cubicBezTo>
                <a:lnTo>
                  <a:pt x="432067" y="286964"/>
                </a:lnTo>
                <a:cubicBezTo>
                  <a:pt x="435210" y="286517"/>
                  <a:pt x="438068" y="288679"/>
                  <a:pt x="438543" y="291803"/>
                </a:cubicBezTo>
                <a:cubicBezTo>
                  <a:pt x="438543" y="291813"/>
                  <a:pt x="438543" y="291813"/>
                  <a:pt x="438543" y="291822"/>
                </a:cubicBezTo>
                <a:cubicBezTo>
                  <a:pt x="438925" y="294975"/>
                  <a:pt x="436734" y="297852"/>
                  <a:pt x="433590" y="298299"/>
                </a:cubicBezTo>
                <a:lnTo>
                  <a:pt x="424542" y="299442"/>
                </a:lnTo>
                <a:cubicBezTo>
                  <a:pt x="418636" y="300109"/>
                  <a:pt x="412635" y="300585"/>
                  <a:pt x="406730" y="300966"/>
                </a:cubicBezTo>
                <a:cubicBezTo>
                  <a:pt x="404825" y="308491"/>
                  <a:pt x="402920" y="316016"/>
                  <a:pt x="400825" y="323445"/>
                </a:cubicBezTo>
                <a:cubicBezTo>
                  <a:pt x="399968" y="325607"/>
                  <a:pt x="397871" y="327065"/>
                  <a:pt x="395585" y="327160"/>
                </a:cubicBezTo>
                <a:close/>
                <a:moveTo>
                  <a:pt x="325481" y="294870"/>
                </a:moveTo>
                <a:lnTo>
                  <a:pt x="324243" y="294870"/>
                </a:lnTo>
                <a:cubicBezTo>
                  <a:pt x="306241" y="290975"/>
                  <a:pt x="288715" y="284965"/>
                  <a:pt x="272046" y="276963"/>
                </a:cubicBezTo>
                <a:cubicBezTo>
                  <a:pt x="269190" y="275553"/>
                  <a:pt x="268045" y="272115"/>
                  <a:pt x="269379" y="269248"/>
                </a:cubicBezTo>
                <a:cubicBezTo>
                  <a:pt x="270808" y="266448"/>
                  <a:pt x="274142" y="265295"/>
                  <a:pt x="277000" y="266676"/>
                </a:cubicBezTo>
                <a:cubicBezTo>
                  <a:pt x="292811" y="274297"/>
                  <a:pt x="309575" y="280021"/>
                  <a:pt x="326720" y="283726"/>
                </a:cubicBezTo>
                <a:cubicBezTo>
                  <a:pt x="329768" y="284431"/>
                  <a:pt x="331673" y="287441"/>
                  <a:pt x="331007" y="290489"/>
                </a:cubicBezTo>
                <a:cubicBezTo>
                  <a:pt x="330435" y="292927"/>
                  <a:pt x="328244" y="294699"/>
                  <a:pt x="325767" y="294870"/>
                </a:cubicBezTo>
                <a:close/>
                <a:moveTo>
                  <a:pt x="485597" y="286584"/>
                </a:moveTo>
                <a:cubicBezTo>
                  <a:pt x="483025" y="286527"/>
                  <a:pt x="480835" y="284841"/>
                  <a:pt x="480072" y="282393"/>
                </a:cubicBezTo>
                <a:cubicBezTo>
                  <a:pt x="479215" y="279373"/>
                  <a:pt x="480930" y="276220"/>
                  <a:pt x="483978" y="275344"/>
                </a:cubicBezTo>
                <a:cubicBezTo>
                  <a:pt x="501028" y="270382"/>
                  <a:pt x="517696" y="264200"/>
                  <a:pt x="533793" y="256866"/>
                </a:cubicBezTo>
                <a:cubicBezTo>
                  <a:pt x="536651" y="255580"/>
                  <a:pt x="540080" y="256856"/>
                  <a:pt x="541414" y="259723"/>
                </a:cubicBezTo>
                <a:cubicBezTo>
                  <a:pt x="542747" y="262533"/>
                  <a:pt x="541509" y="265876"/>
                  <a:pt x="538651" y="267191"/>
                </a:cubicBezTo>
                <a:cubicBezTo>
                  <a:pt x="538651" y="267210"/>
                  <a:pt x="538556" y="267229"/>
                  <a:pt x="538556" y="267248"/>
                </a:cubicBezTo>
                <a:cubicBezTo>
                  <a:pt x="521887" y="274820"/>
                  <a:pt x="504743" y="281183"/>
                  <a:pt x="487216" y="286298"/>
                </a:cubicBezTo>
                <a:cubicBezTo>
                  <a:pt x="486836" y="286460"/>
                  <a:pt x="486359" y="286555"/>
                  <a:pt x="485883" y="286584"/>
                </a:cubicBezTo>
                <a:close/>
                <a:moveTo>
                  <a:pt x="229945" y="247150"/>
                </a:moveTo>
                <a:cubicBezTo>
                  <a:pt x="228518" y="247169"/>
                  <a:pt x="227089" y="246617"/>
                  <a:pt x="226041" y="245626"/>
                </a:cubicBezTo>
                <a:cubicBezTo>
                  <a:pt x="212324" y="233072"/>
                  <a:pt x="200609" y="218490"/>
                  <a:pt x="191275" y="202382"/>
                </a:cubicBezTo>
                <a:cubicBezTo>
                  <a:pt x="189655" y="199725"/>
                  <a:pt x="190513" y="196268"/>
                  <a:pt x="193179" y="194667"/>
                </a:cubicBezTo>
                <a:cubicBezTo>
                  <a:pt x="193274" y="194639"/>
                  <a:pt x="193274" y="194601"/>
                  <a:pt x="193370" y="194572"/>
                </a:cubicBezTo>
                <a:cubicBezTo>
                  <a:pt x="196132" y="193048"/>
                  <a:pt x="199561" y="193972"/>
                  <a:pt x="201181" y="196668"/>
                </a:cubicBezTo>
                <a:cubicBezTo>
                  <a:pt x="209848" y="211784"/>
                  <a:pt x="220897" y="225471"/>
                  <a:pt x="233756" y="237244"/>
                </a:cubicBezTo>
                <a:cubicBezTo>
                  <a:pt x="235946" y="239473"/>
                  <a:pt x="236042" y="243093"/>
                  <a:pt x="233756" y="245331"/>
                </a:cubicBezTo>
                <a:cubicBezTo>
                  <a:pt x="233756" y="245331"/>
                  <a:pt x="233756" y="245331"/>
                  <a:pt x="233756" y="245340"/>
                </a:cubicBezTo>
                <a:cubicBezTo>
                  <a:pt x="232803" y="246350"/>
                  <a:pt x="231565" y="246998"/>
                  <a:pt x="230231" y="247150"/>
                </a:cubicBezTo>
                <a:close/>
                <a:moveTo>
                  <a:pt x="583990" y="241531"/>
                </a:moveTo>
                <a:cubicBezTo>
                  <a:pt x="582086" y="241607"/>
                  <a:pt x="580275" y="240711"/>
                  <a:pt x="579132" y="239149"/>
                </a:cubicBezTo>
                <a:cubicBezTo>
                  <a:pt x="577323" y="236730"/>
                  <a:pt x="577894" y="233339"/>
                  <a:pt x="580275" y="231558"/>
                </a:cubicBezTo>
                <a:cubicBezTo>
                  <a:pt x="580371" y="231520"/>
                  <a:pt x="580371" y="231472"/>
                  <a:pt x="580466" y="231434"/>
                </a:cubicBezTo>
                <a:lnTo>
                  <a:pt x="581227" y="230957"/>
                </a:lnTo>
                <a:cubicBezTo>
                  <a:pt x="595801" y="221347"/>
                  <a:pt x="609898" y="210946"/>
                  <a:pt x="623424" y="199811"/>
                </a:cubicBezTo>
                <a:cubicBezTo>
                  <a:pt x="625900" y="197839"/>
                  <a:pt x="629520" y="198220"/>
                  <a:pt x="631520" y="200668"/>
                </a:cubicBezTo>
                <a:cubicBezTo>
                  <a:pt x="633521" y="203116"/>
                  <a:pt x="633139" y="206688"/>
                  <a:pt x="630663" y="208669"/>
                </a:cubicBezTo>
                <a:cubicBezTo>
                  <a:pt x="616852" y="220080"/>
                  <a:pt x="602374" y="230739"/>
                  <a:pt x="587419" y="240578"/>
                </a:cubicBezTo>
                <a:cubicBezTo>
                  <a:pt x="586467" y="241159"/>
                  <a:pt x="585419" y="241492"/>
                  <a:pt x="584276" y="241531"/>
                </a:cubicBezTo>
                <a:close/>
                <a:moveTo>
                  <a:pt x="417303" y="221432"/>
                </a:moveTo>
                <a:lnTo>
                  <a:pt x="416636" y="221432"/>
                </a:lnTo>
                <a:cubicBezTo>
                  <a:pt x="413492" y="221080"/>
                  <a:pt x="411206" y="218270"/>
                  <a:pt x="411588" y="215146"/>
                </a:cubicBezTo>
                <a:cubicBezTo>
                  <a:pt x="413208" y="201935"/>
                  <a:pt x="413969" y="188638"/>
                  <a:pt x="414064" y="175332"/>
                </a:cubicBezTo>
                <a:cubicBezTo>
                  <a:pt x="414064" y="170950"/>
                  <a:pt x="414064" y="166474"/>
                  <a:pt x="414064" y="162092"/>
                </a:cubicBezTo>
                <a:cubicBezTo>
                  <a:pt x="413874" y="158996"/>
                  <a:pt x="416255" y="156348"/>
                  <a:pt x="419398" y="156186"/>
                </a:cubicBezTo>
                <a:cubicBezTo>
                  <a:pt x="419398" y="156186"/>
                  <a:pt x="419493" y="156186"/>
                  <a:pt x="419493" y="156186"/>
                </a:cubicBezTo>
                <a:cubicBezTo>
                  <a:pt x="422637" y="156024"/>
                  <a:pt x="425303" y="158453"/>
                  <a:pt x="425494" y="161596"/>
                </a:cubicBezTo>
                <a:cubicBezTo>
                  <a:pt x="425494" y="161606"/>
                  <a:pt x="425494" y="161606"/>
                  <a:pt x="425494" y="161616"/>
                </a:cubicBezTo>
                <a:cubicBezTo>
                  <a:pt x="425494" y="166187"/>
                  <a:pt x="425494" y="170759"/>
                  <a:pt x="425494" y="175332"/>
                </a:cubicBezTo>
                <a:cubicBezTo>
                  <a:pt x="425399" y="189057"/>
                  <a:pt x="424542" y="202764"/>
                  <a:pt x="422922" y="216384"/>
                </a:cubicBezTo>
                <a:cubicBezTo>
                  <a:pt x="422637" y="219156"/>
                  <a:pt x="420351" y="221309"/>
                  <a:pt x="417589" y="221432"/>
                </a:cubicBezTo>
                <a:close/>
                <a:moveTo>
                  <a:pt x="667811" y="174570"/>
                </a:moveTo>
                <a:cubicBezTo>
                  <a:pt x="666191" y="174550"/>
                  <a:pt x="664667" y="173865"/>
                  <a:pt x="663524" y="172664"/>
                </a:cubicBezTo>
                <a:cubicBezTo>
                  <a:pt x="661333" y="170483"/>
                  <a:pt x="661333" y="166930"/>
                  <a:pt x="663428" y="164721"/>
                </a:cubicBezTo>
                <a:cubicBezTo>
                  <a:pt x="663524" y="164702"/>
                  <a:pt x="663524" y="164682"/>
                  <a:pt x="663524" y="164664"/>
                </a:cubicBezTo>
                <a:lnTo>
                  <a:pt x="673049" y="155900"/>
                </a:lnTo>
                <a:cubicBezTo>
                  <a:pt x="683241" y="146375"/>
                  <a:pt x="693337" y="137517"/>
                  <a:pt x="703720" y="128469"/>
                </a:cubicBezTo>
                <a:cubicBezTo>
                  <a:pt x="706006" y="126411"/>
                  <a:pt x="709625" y="126630"/>
                  <a:pt x="711625" y="128964"/>
                </a:cubicBezTo>
                <a:cubicBezTo>
                  <a:pt x="711721" y="128983"/>
                  <a:pt x="711721" y="129011"/>
                  <a:pt x="711721" y="129040"/>
                </a:cubicBezTo>
                <a:cubicBezTo>
                  <a:pt x="713911" y="131269"/>
                  <a:pt x="714007" y="134888"/>
                  <a:pt x="711721" y="137127"/>
                </a:cubicBezTo>
                <a:cubicBezTo>
                  <a:pt x="711721" y="137127"/>
                  <a:pt x="711721" y="137136"/>
                  <a:pt x="711721" y="137136"/>
                </a:cubicBezTo>
                <a:cubicBezTo>
                  <a:pt x="701433" y="146090"/>
                  <a:pt x="691337" y="155234"/>
                  <a:pt x="681240" y="164378"/>
                </a:cubicBezTo>
                <a:lnTo>
                  <a:pt x="671715" y="173141"/>
                </a:lnTo>
                <a:cubicBezTo>
                  <a:pt x="670667" y="174027"/>
                  <a:pt x="669429" y="174532"/>
                  <a:pt x="668095" y="174570"/>
                </a:cubicBezTo>
                <a:close/>
                <a:moveTo>
                  <a:pt x="177558" y="154853"/>
                </a:moveTo>
                <a:cubicBezTo>
                  <a:pt x="174796" y="154843"/>
                  <a:pt x="172415" y="152834"/>
                  <a:pt x="171939" y="150090"/>
                </a:cubicBezTo>
                <a:cubicBezTo>
                  <a:pt x="170605" y="142127"/>
                  <a:pt x="169843" y="134069"/>
                  <a:pt x="169843" y="125992"/>
                </a:cubicBezTo>
                <a:cubicBezTo>
                  <a:pt x="169843" y="123611"/>
                  <a:pt x="169843" y="121134"/>
                  <a:pt x="169843" y="118753"/>
                </a:cubicBezTo>
                <a:cubicBezTo>
                  <a:pt x="170320" y="110447"/>
                  <a:pt x="171652" y="102218"/>
                  <a:pt x="173749" y="94178"/>
                </a:cubicBezTo>
                <a:cubicBezTo>
                  <a:pt x="174510" y="91159"/>
                  <a:pt x="177558" y="89311"/>
                  <a:pt x="180511" y="90035"/>
                </a:cubicBezTo>
                <a:cubicBezTo>
                  <a:pt x="180607" y="90054"/>
                  <a:pt x="180607" y="90064"/>
                  <a:pt x="180702" y="90083"/>
                </a:cubicBezTo>
                <a:cubicBezTo>
                  <a:pt x="183749" y="90873"/>
                  <a:pt x="185560" y="93988"/>
                  <a:pt x="184797" y="97036"/>
                </a:cubicBezTo>
                <a:cubicBezTo>
                  <a:pt x="182797" y="104351"/>
                  <a:pt x="181654" y="111857"/>
                  <a:pt x="181273" y="119420"/>
                </a:cubicBezTo>
                <a:cubicBezTo>
                  <a:pt x="181273" y="121611"/>
                  <a:pt x="181273" y="123801"/>
                  <a:pt x="181273" y="125992"/>
                </a:cubicBezTo>
                <a:cubicBezTo>
                  <a:pt x="181273" y="133431"/>
                  <a:pt x="181940" y="140861"/>
                  <a:pt x="183274" y="148185"/>
                </a:cubicBezTo>
                <a:cubicBezTo>
                  <a:pt x="183749" y="151272"/>
                  <a:pt x="181654" y="154177"/>
                  <a:pt x="178607" y="154757"/>
                </a:cubicBezTo>
                <a:close/>
                <a:moveTo>
                  <a:pt x="410636" y="114467"/>
                </a:moveTo>
                <a:cubicBezTo>
                  <a:pt x="408159" y="114448"/>
                  <a:pt x="405873" y="112781"/>
                  <a:pt x="405206" y="110371"/>
                </a:cubicBezTo>
                <a:cubicBezTo>
                  <a:pt x="404444" y="107895"/>
                  <a:pt x="403587" y="105418"/>
                  <a:pt x="402824" y="103037"/>
                </a:cubicBezTo>
                <a:cubicBezTo>
                  <a:pt x="397871" y="89054"/>
                  <a:pt x="391014" y="75871"/>
                  <a:pt x="382251" y="63889"/>
                </a:cubicBezTo>
                <a:cubicBezTo>
                  <a:pt x="380346" y="61346"/>
                  <a:pt x="380918" y="57764"/>
                  <a:pt x="383490" y="55898"/>
                </a:cubicBezTo>
                <a:cubicBezTo>
                  <a:pt x="383490" y="55898"/>
                  <a:pt x="383490" y="55888"/>
                  <a:pt x="383490" y="55888"/>
                </a:cubicBezTo>
                <a:cubicBezTo>
                  <a:pt x="386060" y="54069"/>
                  <a:pt x="389585" y="54621"/>
                  <a:pt x="391490" y="57126"/>
                </a:cubicBezTo>
                <a:cubicBezTo>
                  <a:pt x="400825" y="70033"/>
                  <a:pt x="408254" y="84206"/>
                  <a:pt x="413588" y="99227"/>
                </a:cubicBezTo>
                <a:cubicBezTo>
                  <a:pt x="414446" y="101894"/>
                  <a:pt x="415303" y="104466"/>
                  <a:pt x="416064" y="107038"/>
                </a:cubicBezTo>
                <a:cubicBezTo>
                  <a:pt x="417017" y="110037"/>
                  <a:pt x="415303" y="113228"/>
                  <a:pt x="412349" y="114181"/>
                </a:cubicBezTo>
                <a:close/>
                <a:moveTo>
                  <a:pt x="749916" y="104942"/>
                </a:moveTo>
                <a:cubicBezTo>
                  <a:pt x="748106" y="104942"/>
                  <a:pt x="746392" y="104094"/>
                  <a:pt x="745344" y="102656"/>
                </a:cubicBezTo>
                <a:cubicBezTo>
                  <a:pt x="743439" y="100132"/>
                  <a:pt x="743915" y="96550"/>
                  <a:pt x="746487" y="94655"/>
                </a:cubicBezTo>
                <a:cubicBezTo>
                  <a:pt x="761155" y="83854"/>
                  <a:pt x="776396" y="73843"/>
                  <a:pt x="792111" y="64651"/>
                </a:cubicBezTo>
                <a:cubicBezTo>
                  <a:pt x="794397" y="62432"/>
                  <a:pt x="798017" y="62460"/>
                  <a:pt x="800208" y="64708"/>
                </a:cubicBezTo>
                <a:cubicBezTo>
                  <a:pt x="802399" y="66956"/>
                  <a:pt x="802399" y="70576"/>
                  <a:pt x="800113" y="72786"/>
                </a:cubicBezTo>
                <a:cubicBezTo>
                  <a:pt x="799446" y="73433"/>
                  <a:pt x="798684" y="73909"/>
                  <a:pt x="797827" y="74176"/>
                </a:cubicBezTo>
                <a:cubicBezTo>
                  <a:pt x="782491" y="83206"/>
                  <a:pt x="767632" y="93036"/>
                  <a:pt x="753345" y="103608"/>
                </a:cubicBezTo>
                <a:cubicBezTo>
                  <a:pt x="752393" y="104190"/>
                  <a:pt x="751345" y="104485"/>
                  <a:pt x="750202" y="104466"/>
                </a:cubicBezTo>
                <a:close/>
                <a:moveTo>
                  <a:pt x="203657" y="53983"/>
                </a:moveTo>
                <a:cubicBezTo>
                  <a:pt x="202324" y="53936"/>
                  <a:pt x="201086" y="53507"/>
                  <a:pt x="200038" y="52745"/>
                </a:cubicBezTo>
                <a:cubicBezTo>
                  <a:pt x="197561" y="50735"/>
                  <a:pt x="197180" y="47135"/>
                  <a:pt x="199180" y="44648"/>
                </a:cubicBezTo>
                <a:cubicBezTo>
                  <a:pt x="210991" y="29828"/>
                  <a:pt x="225946" y="17826"/>
                  <a:pt x="242900" y="9501"/>
                </a:cubicBezTo>
                <a:cubicBezTo>
                  <a:pt x="245757" y="8158"/>
                  <a:pt x="249186" y="9377"/>
                  <a:pt x="250520" y="12235"/>
                </a:cubicBezTo>
                <a:cubicBezTo>
                  <a:pt x="250520" y="12245"/>
                  <a:pt x="250520" y="12254"/>
                  <a:pt x="250520" y="12264"/>
                </a:cubicBezTo>
                <a:cubicBezTo>
                  <a:pt x="251949" y="15035"/>
                  <a:pt x="250806" y="18417"/>
                  <a:pt x="248043" y="19807"/>
                </a:cubicBezTo>
                <a:cubicBezTo>
                  <a:pt x="247948" y="19836"/>
                  <a:pt x="247948" y="19855"/>
                  <a:pt x="247852" y="19884"/>
                </a:cubicBezTo>
                <a:cubicBezTo>
                  <a:pt x="232327" y="27370"/>
                  <a:pt x="218802" y="38286"/>
                  <a:pt x="208134" y="51792"/>
                </a:cubicBezTo>
                <a:cubicBezTo>
                  <a:pt x="206991" y="52916"/>
                  <a:pt x="205562" y="53536"/>
                  <a:pt x="203942" y="53507"/>
                </a:cubicBezTo>
                <a:close/>
                <a:moveTo>
                  <a:pt x="842975" y="50554"/>
                </a:moveTo>
                <a:cubicBezTo>
                  <a:pt x="840690" y="50554"/>
                  <a:pt x="838689" y="49211"/>
                  <a:pt x="837736" y="47125"/>
                </a:cubicBezTo>
                <a:cubicBezTo>
                  <a:pt x="836498" y="44258"/>
                  <a:pt x="837736" y="40896"/>
                  <a:pt x="840594" y="39600"/>
                </a:cubicBezTo>
                <a:cubicBezTo>
                  <a:pt x="857263" y="32199"/>
                  <a:pt x="874407" y="25837"/>
                  <a:pt x="891839" y="20550"/>
                </a:cubicBezTo>
                <a:cubicBezTo>
                  <a:pt x="894886" y="19627"/>
                  <a:pt x="898029" y="21322"/>
                  <a:pt x="898983" y="24341"/>
                </a:cubicBezTo>
                <a:cubicBezTo>
                  <a:pt x="898983" y="24351"/>
                  <a:pt x="898983" y="24351"/>
                  <a:pt x="898983" y="24360"/>
                </a:cubicBezTo>
                <a:cubicBezTo>
                  <a:pt x="899839" y="27380"/>
                  <a:pt x="898124" y="30542"/>
                  <a:pt x="895172" y="31504"/>
                </a:cubicBezTo>
                <a:cubicBezTo>
                  <a:pt x="878122" y="36743"/>
                  <a:pt x="861453" y="43105"/>
                  <a:pt x="845261" y="50554"/>
                </a:cubicBezTo>
                <a:cubicBezTo>
                  <a:pt x="844594" y="50497"/>
                  <a:pt x="843928" y="50345"/>
                  <a:pt x="843260" y="50078"/>
                </a:cubicBezTo>
                <a:close/>
                <a:moveTo>
                  <a:pt x="1104818" y="37028"/>
                </a:moveTo>
                <a:cubicBezTo>
                  <a:pt x="1103864" y="37009"/>
                  <a:pt x="1102912" y="36743"/>
                  <a:pt x="1102150" y="36266"/>
                </a:cubicBezTo>
                <a:cubicBezTo>
                  <a:pt x="1095388" y="32742"/>
                  <a:pt x="1088244" y="29875"/>
                  <a:pt x="1080910" y="27694"/>
                </a:cubicBezTo>
                <a:cubicBezTo>
                  <a:pt x="1071480" y="24808"/>
                  <a:pt x="1061955" y="22456"/>
                  <a:pt x="1052335" y="20646"/>
                </a:cubicBezTo>
                <a:cubicBezTo>
                  <a:pt x="1049286" y="20027"/>
                  <a:pt x="1047286" y="17055"/>
                  <a:pt x="1047858" y="13978"/>
                </a:cubicBezTo>
                <a:cubicBezTo>
                  <a:pt x="1048334" y="10921"/>
                  <a:pt x="1051287" y="8853"/>
                  <a:pt x="1054335" y="9368"/>
                </a:cubicBezTo>
                <a:cubicBezTo>
                  <a:pt x="1054430" y="9377"/>
                  <a:pt x="1054430" y="9396"/>
                  <a:pt x="1054525" y="9406"/>
                </a:cubicBezTo>
                <a:cubicBezTo>
                  <a:pt x="1064527" y="11311"/>
                  <a:pt x="1074432" y="13759"/>
                  <a:pt x="1084148" y="16740"/>
                </a:cubicBezTo>
                <a:cubicBezTo>
                  <a:pt x="1092244" y="19141"/>
                  <a:pt x="1100055" y="22332"/>
                  <a:pt x="1107484" y="26265"/>
                </a:cubicBezTo>
                <a:cubicBezTo>
                  <a:pt x="1110246" y="27770"/>
                  <a:pt x="1111294" y="31218"/>
                  <a:pt x="1109771" y="33980"/>
                </a:cubicBezTo>
                <a:cubicBezTo>
                  <a:pt x="1108722" y="35543"/>
                  <a:pt x="1107008" y="36505"/>
                  <a:pt x="1105103" y="36552"/>
                </a:cubicBezTo>
                <a:close/>
                <a:moveTo>
                  <a:pt x="348151" y="29504"/>
                </a:moveTo>
                <a:cubicBezTo>
                  <a:pt x="347008" y="29523"/>
                  <a:pt x="345960" y="29189"/>
                  <a:pt x="345008" y="28551"/>
                </a:cubicBezTo>
                <a:cubicBezTo>
                  <a:pt x="330721" y="19008"/>
                  <a:pt x="314433" y="13064"/>
                  <a:pt x="297383" y="11216"/>
                </a:cubicBezTo>
                <a:cubicBezTo>
                  <a:pt x="294239" y="10863"/>
                  <a:pt x="291953" y="8073"/>
                  <a:pt x="292239" y="4929"/>
                </a:cubicBezTo>
                <a:cubicBezTo>
                  <a:pt x="292621" y="1814"/>
                  <a:pt x="295383" y="-443"/>
                  <a:pt x="298526" y="-214"/>
                </a:cubicBezTo>
                <a:cubicBezTo>
                  <a:pt x="317385" y="1767"/>
                  <a:pt x="335483" y="8301"/>
                  <a:pt x="351295" y="18836"/>
                </a:cubicBezTo>
                <a:cubicBezTo>
                  <a:pt x="353961" y="20541"/>
                  <a:pt x="354724" y="24075"/>
                  <a:pt x="353009" y="26732"/>
                </a:cubicBezTo>
                <a:cubicBezTo>
                  <a:pt x="353009" y="26732"/>
                  <a:pt x="353009" y="26741"/>
                  <a:pt x="353009" y="26741"/>
                </a:cubicBezTo>
                <a:cubicBezTo>
                  <a:pt x="351866" y="28161"/>
                  <a:pt x="350246" y="28999"/>
                  <a:pt x="348437" y="29028"/>
                </a:cubicBezTo>
                <a:close/>
                <a:moveTo>
                  <a:pt x="946035" y="19503"/>
                </a:moveTo>
                <a:cubicBezTo>
                  <a:pt x="942893" y="19407"/>
                  <a:pt x="940416" y="16779"/>
                  <a:pt x="940511" y="13626"/>
                </a:cubicBezTo>
                <a:cubicBezTo>
                  <a:pt x="940607" y="10930"/>
                  <a:pt x="942511" y="8653"/>
                  <a:pt x="945179" y="8168"/>
                </a:cubicBezTo>
                <a:cubicBezTo>
                  <a:pt x="962418" y="5453"/>
                  <a:pt x="979850" y="4082"/>
                  <a:pt x="997375" y="4072"/>
                </a:cubicBezTo>
                <a:lnTo>
                  <a:pt x="999947" y="4072"/>
                </a:lnTo>
                <a:cubicBezTo>
                  <a:pt x="1003090" y="4072"/>
                  <a:pt x="1005567" y="6587"/>
                  <a:pt x="1005567" y="9692"/>
                </a:cubicBezTo>
                <a:cubicBezTo>
                  <a:pt x="1005567" y="9720"/>
                  <a:pt x="1005567" y="9759"/>
                  <a:pt x="1005567" y="9787"/>
                </a:cubicBezTo>
                <a:cubicBezTo>
                  <a:pt x="1005567" y="12940"/>
                  <a:pt x="1002995" y="15502"/>
                  <a:pt x="999852" y="15502"/>
                </a:cubicBezTo>
                <a:lnTo>
                  <a:pt x="997375" y="15502"/>
                </a:lnTo>
                <a:cubicBezTo>
                  <a:pt x="980516" y="15540"/>
                  <a:pt x="963656" y="16845"/>
                  <a:pt x="946988" y="194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17"/>
          <p:cNvGrpSpPr/>
          <p:nvPr/>
        </p:nvGrpSpPr>
        <p:grpSpPr>
          <a:xfrm>
            <a:off x="195143" y="1949518"/>
            <a:ext cx="8529061" cy="2766083"/>
            <a:chOff x="195143" y="1949518"/>
            <a:chExt cx="8529061" cy="2766083"/>
          </a:xfrm>
        </p:grpSpPr>
        <p:sp>
          <p:nvSpPr>
            <p:cNvPr id="256" name="Google Shape;256;p17"/>
            <p:cNvSpPr/>
            <p:nvPr/>
          </p:nvSpPr>
          <p:spPr>
            <a:xfrm>
              <a:off x="711237" y="4604003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 rot="5400000">
              <a:off x="8691098" y="19482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 rot="5400000">
              <a:off x="423498" y="41367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 rot="5400000">
              <a:off x="198198" y="23721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 rot="5400000">
              <a:off x="8414873" y="313023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7"/>
          <p:cNvSpPr/>
          <p:nvPr/>
        </p:nvSpPr>
        <p:spPr>
          <a:xfrm rot="1534710">
            <a:off x="7913347" y="4425296"/>
            <a:ext cx="356859" cy="357394"/>
          </a:xfrm>
          <a:custGeom>
            <a:avLst/>
            <a:gdLst/>
            <a:ahLst/>
            <a:cxnLst/>
            <a:rect l="l" t="t" r="r" b="b"/>
            <a:pathLst>
              <a:path w="392542" h="393131" extrusionOk="0">
                <a:moveTo>
                  <a:pt x="89547" y="392313"/>
                </a:moveTo>
                <a:cubicBezTo>
                  <a:pt x="86918" y="392313"/>
                  <a:pt x="84384" y="391294"/>
                  <a:pt x="82498" y="389455"/>
                </a:cubicBezTo>
                <a:lnTo>
                  <a:pt x="2107" y="309064"/>
                </a:lnTo>
                <a:cubicBezTo>
                  <a:pt x="-1702" y="305178"/>
                  <a:pt x="-1702" y="298949"/>
                  <a:pt x="2107" y="295062"/>
                </a:cubicBezTo>
                <a:lnTo>
                  <a:pt x="101072" y="196097"/>
                </a:lnTo>
                <a:lnTo>
                  <a:pt x="2107" y="97228"/>
                </a:lnTo>
                <a:cubicBezTo>
                  <a:pt x="-1702" y="93342"/>
                  <a:pt x="-1702" y="87113"/>
                  <a:pt x="2107" y="83226"/>
                </a:cubicBezTo>
                <a:lnTo>
                  <a:pt x="82498" y="2835"/>
                </a:lnTo>
                <a:cubicBezTo>
                  <a:pt x="86061" y="-1032"/>
                  <a:pt x="92090" y="-1270"/>
                  <a:pt x="95958" y="2292"/>
                </a:cubicBezTo>
                <a:cubicBezTo>
                  <a:pt x="96148" y="2464"/>
                  <a:pt x="96329" y="2645"/>
                  <a:pt x="96501" y="2835"/>
                </a:cubicBezTo>
                <a:lnTo>
                  <a:pt x="195465" y="102181"/>
                </a:lnTo>
                <a:lnTo>
                  <a:pt x="294334" y="3216"/>
                </a:lnTo>
                <a:cubicBezTo>
                  <a:pt x="297897" y="-651"/>
                  <a:pt x="303926" y="-889"/>
                  <a:pt x="307793" y="2673"/>
                </a:cubicBezTo>
                <a:cubicBezTo>
                  <a:pt x="307984" y="2845"/>
                  <a:pt x="308165" y="3026"/>
                  <a:pt x="308336" y="3216"/>
                </a:cubicBezTo>
                <a:lnTo>
                  <a:pt x="388727" y="83607"/>
                </a:lnTo>
                <a:cubicBezTo>
                  <a:pt x="392595" y="87170"/>
                  <a:pt x="392832" y="93199"/>
                  <a:pt x="389270" y="97066"/>
                </a:cubicBezTo>
                <a:cubicBezTo>
                  <a:pt x="389099" y="97256"/>
                  <a:pt x="388918" y="97438"/>
                  <a:pt x="388727" y="97609"/>
                </a:cubicBezTo>
                <a:lnTo>
                  <a:pt x="289858" y="196479"/>
                </a:lnTo>
                <a:lnTo>
                  <a:pt x="388727" y="295443"/>
                </a:lnTo>
                <a:cubicBezTo>
                  <a:pt x="392595" y="299006"/>
                  <a:pt x="392832" y="305035"/>
                  <a:pt x="389270" y="308902"/>
                </a:cubicBezTo>
                <a:cubicBezTo>
                  <a:pt x="389099" y="309093"/>
                  <a:pt x="388918" y="309274"/>
                  <a:pt x="388727" y="309445"/>
                </a:cubicBezTo>
                <a:lnTo>
                  <a:pt x="308336" y="389836"/>
                </a:lnTo>
                <a:cubicBezTo>
                  <a:pt x="304765" y="393703"/>
                  <a:pt x="298745" y="393941"/>
                  <a:pt x="294877" y="390379"/>
                </a:cubicBezTo>
                <a:cubicBezTo>
                  <a:pt x="294687" y="390208"/>
                  <a:pt x="294506" y="390026"/>
                  <a:pt x="294334" y="389836"/>
                </a:cubicBezTo>
                <a:lnTo>
                  <a:pt x="195465" y="290871"/>
                </a:lnTo>
                <a:lnTo>
                  <a:pt x="96501" y="389836"/>
                </a:lnTo>
                <a:cubicBezTo>
                  <a:pt x="94615" y="391560"/>
                  <a:pt x="92100" y="392455"/>
                  <a:pt x="89547" y="392313"/>
                </a:cubicBezTo>
                <a:close/>
                <a:moveTo>
                  <a:pt x="11347" y="302206"/>
                </a:moveTo>
                <a:lnTo>
                  <a:pt x="89547" y="380501"/>
                </a:lnTo>
                <a:lnTo>
                  <a:pt x="191369" y="278584"/>
                </a:lnTo>
                <a:cubicBezTo>
                  <a:pt x="192484" y="277546"/>
                  <a:pt x="193941" y="276965"/>
                  <a:pt x="195465" y="276965"/>
                </a:cubicBezTo>
                <a:lnTo>
                  <a:pt x="195465" y="276965"/>
                </a:lnTo>
                <a:cubicBezTo>
                  <a:pt x="196961" y="276955"/>
                  <a:pt x="198399" y="277536"/>
                  <a:pt x="199466" y="278584"/>
                </a:cubicBezTo>
                <a:lnTo>
                  <a:pt x="301764" y="380311"/>
                </a:lnTo>
                <a:lnTo>
                  <a:pt x="379965" y="302015"/>
                </a:lnTo>
                <a:lnTo>
                  <a:pt x="278047" y="200193"/>
                </a:lnTo>
                <a:cubicBezTo>
                  <a:pt x="275856" y="197936"/>
                  <a:pt x="275856" y="194355"/>
                  <a:pt x="278047" y="192097"/>
                </a:cubicBezTo>
                <a:lnTo>
                  <a:pt x="379965" y="90179"/>
                </a:lnTo>
                <a:lnTo>
                  <a:pt x="301764" y="11980"/>
                </a:lnTo>
                <a:lnTo>
                  <a:pt x="199847" y="113897"/>
                </a:lnTo>
                <a:cubicBezTo>
                  <a:pt x="197551" y="115992"/>
                  <a:pt x="194046" y="115992"/>
                  <a:pt x="191751" y="113897"/>
                </a:cubicBezTo>
                <a:lnTo>
                  <a:pt x="89928" y="11980"/>
                </a:lnTo>
                <a:lnTo>
                  <a:pt x="11728" y="90179"/>
                </a:lnTo>
                <a:lnTo>
                  <a:pt x="113550" y="192097"/>
                </a:lnTo>
                <a:cubicBezTo>
                  <a:pt x="115741" y="194355"/>
                  <a:pt x="115741" y="197936"/>
                  <a:pt x="113550" y="20019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8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4" name="Google Shape;264;p18"/>
          <p:cNvSpPr txBox="1">
            <a:spLocks noGrp="1"/>
          </p:cNvSpPr>
          <p:nvPr>
            <p:ph type="title" hasCustomPrompt="1"/>
          </p:nvPr>
        </p:nvSpPr>
        <p:spPr>
          <a:xfrm>
            <a:off x="2573475" y="1042700"/>
            <a:ext cx="39972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573475" y="1797582"/>
            <a:ext cx="39972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title" idx="2" hasCustomPrompt="1"/>
          </p:nvPr>
        </p:nvSpPr>
        <p:spPr>
          <a:xfrm>
            <a:off x="2573475" y="2816894"/>
            <a:ext cx="39972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7" name="Google Shape;267;p18"/>
          <p:cNvSpPr txBox="1">
            <a:spLocks noGrp="1"/>
          </p:cNvSpPr>
          <p:nvPr>
            <p:ph type="subTitle" idx="3"/>
          </p:nvPr>
        </p:nvSpPr>
        <p:spPr>
          <a:xfrm>
            <a:off x="2573475" y="3571697"/>
            <a:ext cx="39972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8" name="Google Shape;268;p18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269" name="Google Shape;269;p18"/>
            <p:cNvSpPr/>
            <p:nvPr/>
          </p:nvSpPr>
          <p:spPr>
            <a:xfrm>
              <a:off x="-252220" y="895713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0" name="Google Shape;270;p18"/>
            <p:cNvGrpSpPr/>
            <p:nvPr/>
          </p:nvGrpSpPr>
          <p:grpSpPr>
            <a:xfrm>
              <a:off x="-292510" y="-683942"/>
              <a:ext cx="9956776" cy="6078856"/>
              <a:chOff x="-292510" y="-683942"/>
              <a:chExt cx="9956776" cy="6078856"/>
            </a:xfrm>
          </p:grpSpPr>
          <p:sp>
            <p:nvSpPr>
              <p:cNvPr id="271" name="Google Shape;271;p18"/>
              <p:cNvSpPr/>
              <p:nvPr/>
            </p:nvSpPr>
            <p:spPr>
              <a:xfrm rot="-5400000">
                <a:off x="-339987" y="3860552"/>
                <a:ext cx="1581839" cy="1486885"/>
              </a:xfrm>
              <a:custGeom>
                <a:avLst/>
                <a:gdLst/>
                <a:ahLst/>
                <a:cxnLst/>
                <a:rect l="l" t="t" r="r" b="b"/>
                <a:pathLst>
                  <a:path w="1581839" h="1486885" extrusionOk="0">
                    <a:moveTo>
                      <a:pt x="113287" y="1486656"/>
                    </a:moveTo>
                    <a:lnTo>
                      <a:pt x="97381" y="1486656"/>
                    </a:lnTo>
                    <a:cubicBezTo>
                      <a:pt x="94237" y="1486656"/>
                      <a:pt x="91761" y="1484141"/>
                      <a:pt x="91761" y="1481036"/>
                    </a:cubicBezTo>
                    <a:cubicBezTo>
                      <a:pt x="91761" y="1481008"/>
                      <a:pt x="91761" y="1480970"/>
                      <a:pt x="91761" y="1480941"/>
                    </a:cubicBezTo>
                    <a:cubicBezTo>
                      <a:pt x="91666" y="1477893"/>
                      <a:pt x="94047" y="1475331"/>
                      <a:pt x="97095" y="1475226"/>
                    </a:cubicBezTo>
                    <a:cubicBezTo>
                      <a:pt x="97191" y="1475226"/>
                      <a:pt x="97381" y="1475226"/>
                      <a:pt x="97476" y="1475226"/>
                    </a:cubicBezTo>
                    <a:cubicBezTo>
                      <a:pt x="115478" y="1475226"/>
                      <a:pt x="133385" y="1475226"/>
                      <a:pt x="151292" y="1475226"/>
                    </a:cubicBezTo>
                    <a:cubicBezTo>
                      <a:pt x="154150" y="1474902"/>
                      <a:pt x="156722" y="1476979"/>
                      <a:pt x="157102" y="1479855"/>
                    </a:cubicBezTo>
                    <a:cubicBezTo>
                      <a:pt x="157102" y="1480150"/>
                      <a:pt x="157102" y="1480455"/>
                      <a:pt x="157102" y="1480751"/>
                    </a:cubicBezTo>
                    <a:cubicBezTo>
                      <a:pt x="157198" y="1483903"/>
                      <a:pt x="154721" y="1486551"/>
                      <a:pt x="151578" y="1486656"/>
                    </a:cubicBezTo>
                    <a:cubicBezTo>
                      <a:pt x="151578" y="1486656"/>
                      <a:pt x="151578" y="1486656"/>
                      <a:pt x="151578" y="1486656"/>
                    </a:cubicBezTo>
                    <a:cubicBezTo>
                      <a:pt x="138529" y="1486466"/>
                      <a:pt x="126051" y="1486656"/>
                      <a:pt x="113287" y="1486656"/>
                    </a:cubicBezTo>
                    <a:close/>
                    <a:moveTo>
                      <a:pt x="43470" y="1484942"/>
                    </a:moveTo>
                    <a:lnTo>
                      <a:pt x="43470" y="1484942"/>
                    </a:lnTo>
                    <a:cubicBezTo>
                      <a:pt x="30516" y="1484275"/>
                      <a:pt x="17466" y="1483418"/>
                      <a:pt x="4512" y="1482465"/>
                    </a:cubicBezTo>
                    <a:cubicBezTo>
                      <a:pt x="1369" y="1482227"/>
                      <a:pt x="-1013" y="1479474"/>
                      <a:pt x="-726" y="1476321"/>
                    </a:cubicBezTo>
                    <a:cubicBezTo>
                      <a:pt x="-536" y="1473169"/>
                      <a:pt x="2226" y="1470797"/>
                      <a:pt x="5370" y="1471035"/>
                    </a:cubicBezTo>
                    <a:cubicBezTo>
                      <a:pt x="18228" y="1472083"/>
                      <a:pt x="31182" y="1472845"/>
                      <a:pt x="44041" y="1473511"/>
                    </a:cubicBezTo>
                    <a:cubicBezTo>
                      <a:pt x="47185" y="1473511"/>
                      <a:pt x="49756" y="1476074"/>
                      <a:pt x="49756" y="1479226"/>
                    </a:cubicBezTo>
                    <a:cubicBezTo>
                      <a:pt x="49756" y="1482379"/>
                      <a:pt x="47185" y="1484942"/>
                      <a:pt x="44041" y="1484942"/>
                    </a:cubicBezTo>
                    <a:close/>
                    <a:moveTo>
                      <a:pt x="205395" y="1483703"/>
                    </a:moveTo>
                    <a:cubicBezTo>
                      <a:pt x="202251" y="1483703"/>
                      <a:pt x="199680" y="1481141"/>
                      <a:pt x="199680" y="1477988"/>
                    </a:cubicBezTo>
                    <a:cubicBezTo>
                      <a:pt x="199680" y="1474835"/>
                      <a:pt x="202251" y="1472273"/>
                      <a:pt x="205395" y="1472273"/>
                    </a:cubicBezTo>
                    <a:cubicBezTo>
                      <a:pt x="223206" y="1471035"/>
                      <a:pt x="241209" y="1469511"/>
                      <a:pt x="258925" y="1467701"/>
                    </a:cubicBezTo>
                    <a:cubicBezTo>
                      <a:pt x="262068" y="1467358"/>
                      <a:pt x="264926" y="1469644"/>
                      <a:pt x="265307" y="1472797"/>
                    </a:cubicBezTo>
                    <a:cubicBezTo>
                      <a:pt x="265592" y="1475950"/>
                      <a:pt x="263306" y="1478788"/>
                      <a:pt x="260163" y="1479131"/>
                    </a:cubicBezTo>
                    <a:cubicBezTo>
                      <a:pt x="242256" y="1480941"/>
                      <a:pt x="224063" y="1482465"/>
                      <a:pt x="206156" y="1483608"/>
                    </a:cubicBezTo>
                    <a:close/>
                    <a:moveTo>
                      <a:pt x="312742" y="1472559"/>
                    </a:moveTo>
                    <a:cubicBezTo>
                      <a:pt x="309598" y="1472768"/>
                      <a:pt x="306836" y="1470378"/>
                      <a:pt x="306645" y="1467225"/>
                    </a:cubicBezTo>
                    <a:cubicBezTo>
                      <a:pt x="306455" y="1464072"/>
                      <a:pt x="308836" y="1461339"/>
                      <a:pt x="311979" y="1461129"/>
                    </a:cubicBezTo>
                    <a:cubicBezTo>
                      <a:pt x="329695" y="1458652"/>
                      <a:pt x="347507" y="1455795"/>
                      <a:pt x="365034" y="1452557"/>
                    </a:cubicBezTo>
                    <a:cubicBezTo>
                      <a:pt x="368177" y="1452033"/>
                      <a:pt x="371130" y="1454109"/>
                      <a:pt x="371701" y="1457224"/>
                    </a:cubicBezTo>
                    <a:cubicBezTo>
                      <a:pt x="372178" y="1460291"/>
                      <a:pt x="370176" y="1463215"/>
                      <a:pt x="367129" y="1463796"/>
                    </a:cubicBezTo>
                    <a:cubicBezTo>
                      <a:pt x="349413" y="1467035"/>
                      <a:pt x="331410" y="1469892"/>
                      <a:pt x="313599" y="1472464"/>
                    </a:cubicBezTo>
                    <a:close/>
                    <a:moveTo>
                      <a:pt x="418944" y="1453509"/>
                    </a:moveTo>
                    <a:cubicBezTo>
                      <a:pt x="415802" y="1453566"/>
                      <a:pt x="413134" y="1451061"/>
                      <a:pt x="413134" y="1447908"/>
                    </a:cubicBezTo>
                    <a:cubicBezTo>
                      <a:pt x="413039" y="1445108"/>
                      <a:pt x="415040" y="1442679"/>
                      <a:pt x="417801" y="1442174"/>
                    </a:cubicBezTo>
                    <a:cubicBezTo>
                      <a:pt x="435233" y="1438364"/>
                      <a:pt x="452854" y="1434078"/>
                      <a:pt x="470095" y="1429601"/>
                    </a:cubicBezTo>
                    <a:cubicBezTo>
                      <a:pt x="473142" y="1428639"/>
                      <a:pt x="476285" y="1430306"/>
                      <a:pt x="477239" y="1433316"/>
                    </a:cubicBezTo>
                    <a:cubicBezTo>
                      <a:pt x="478191" y="1436316"/>
                      <a:pt x="476571" y="1439536"/>
                      <a:pt x="473524" y="1440488"/>
                    </a:cubicBezTo>
                    <a:cubicBezTo>
                      <a:pt x="473333" y="1440555"/>
                      <a:pt x="473142" y="1440612"/>
                      <a:pt x="472952" y="1440650"/>
                    </a:cubicBezTo>
                    <a:cubicBezTo>
                      <a:pt x="455617" y="1445222"/>
                      <a:pt x="437805" y="1449509"/>
                      <a:pt x="420183" y="1453318"/>
                    </a:cubicBezTo>
                    <a:close/>
                    <a:moveTo>
                      <a:pt x="523719" y="1426268"/>
                    </a:moveTo>
                    <a:cubicBezTo>
                      <a:pt x="521149" y="1426258"/>
                      <a:pt x="518957" y="1424600"/>
                      <a:pt x="518195" y="1422172"/>
                    </a:cubicBezTo>
                    <a:cubicBezTo>
                      <a:pt x="517338" y="1419181"/>
                      <a:pt x="519052" y="1416038"/>
                      <a:pt x="522006" y="1415123"/>
                    </a:cubicBezTo>
                    <a:cubicBezTo>
                      <a:pt x="539151" y="1409980"/>
                      <a:pt x="556295" y="1404360"/>
                      <a:pt x="573250" y="1398550"/>
                    </a:cubicBezTo>
                    <a:cubicBezTo>
                      <a:pt x="576202" y="1397521"/>
                      <a:pt x="579537" y="1399121"/>
                      <a:pt x="580585" y="1402122"/>
                    </a:cubicBezTo>
                    <a:cubicBezTo>
                      <a:pt x="581537" y="1405122"/>
                      <a:pt x="579917" y="1408380"/>
                      <a:pt x="576965" y="1409408"/>
                    </a:cubicBezTo>
                    <a:cubicBezTo>
                      <a:pt x="559915" y="1415218"/>
                      <a:pt x="542580" y="1420838"/>
                      <a:pt x="525339" y="1426077"/>
                    </a:cubicBezTo>
                    <a:close/>
                    <a:moveTo>
                      <a:pt x="625828" y="1391216"/>
                    </a:moveTo>
                    <a:cubicBezTo>
                      <a:pt x="623447" y="1391206"/>
                      <a:pt x="621351" y="1389730"/>
                      <a:pt x="620494" y="1387501"/>
                    </a:cubicBezTo>
                    <a:cubicBezTo>
                      <a:pt x="619351" y="1384615"/>
                      <a:pt x="620780" y="1381348"/>
                      <a:pt x="623638" y="1380205"/>
                    </a:cubicBezTo>
                    <a:cubicBezTo>
                      <a:pt x="623638" y="1380185"/>
                      <a:pt x="623732" y="1380176"/>
                      <a:pt x="623732" y="1380167"/>
                    </a:cubicBezTo>
                    <a:cubicBezTo>
                      <a:pt x="640401" y="1373690"/>
                      <a:pt x="657165" y="1366832"/>
                      <a:pt x="673453" y="1359783"/>
                    </a:cubicBezTo>
                    <a:cubicBezTo>
                      <a:pt x="676310" y="1358516"/>
                      <a:pt x="679739" y="1359840"/>
                      <a:pt x="680977" y="1362736"/>
                    </a:cubicBezTo>
                    <a:cubicBezTo>
                      <a:pt x="682216" y="1365631"/>
                      <a:pt x="680882" y="1368994"/>
                      <a:pt x="678025" y="1370260"/>
                    </a:cubicBezTo>
                    <a:cubicBezTo>
                      <a:pt x="661547" y="1377404"/>
                      <a:pt x="644688" y="1384262"/>
                      <a:pt x="627828" y="1390835"/>
                    </a:cubicBezTo>
                    <a:cubicBezTo>
                      <a:pt x="627067" y="1391006"/>
                      <a:pt x="626399" y="1391073"/>
                      <a:pt x="625638" y="1391025"/>
                    </a:cubicBezTo>
                    <a:close/>
                    <a:moveTo>
                      <a:pt x="724889" y="1348258"/>
                    </a:moveTo>
                    <a:cubicBezTo>
                      <a:pt x="722697" y="1348277"/>
                      <a:pt x="720697" y="1347010"/>
                      <a:pt x="719745" y="1345019"/>
                    </a:cubicBezTo>
                    <a:cubicBezTo>
                      <a:pt x="718411" y="1342171"/>
                      <a:pt x="719649" y="1338809"/>
                      <a:pt x="722412" y="1337399"/>
                    </a:cubicBezTo>
                    <a:cubicBezTo>
                      <a:pt x="739747" y="1329017"/>
                      <a:pt x="755273" y="1320826"/>
                      <a:pt x="770037" y="1312444"/>
                    </a:cubicBezTo>
                    <a:cubicBezTo>
                      <a:pt x="773084" y="1311501"/>
                      <a:pt x="776227" y="1313187"/>
                      <a:pt x="777181" y="1316197"/>
                    </a:cubicBezTo>
                    <a:cubicBezTo>
                      <a:pt x="777847" y="1318235"/>
                      <a:pt x="777276" y="1320464"/>
                      <a:pt x="775752" y="1321969"/>
                    </a:cubicBezTo>
                    <a:cubicBezTo>
                      <a:pt x="760892" y="1330541"/>
                      <a:pt x="745176" y="1338828"/>
                      <a:pt x="727555" y="1347305"/>
                    </a:cubicBezTo>
                    <a:cubicBezTo>
                      <a:pt x="726698" y="1347810"/>
                      <a:pt x="725745" y="1348077"/>
                      <a:pt x="724698" y="1348067"/>
                    </a:cubicBezTo>
                    <a:close/>
                    <a:moveTo>
                      <a:pt x="818138" y="1293965"/>
                    </a:moveTo>
                    <a:cubicBezTo>
                      <a:pt x="816328" y="1294003"/>
                      <a:pt x="814518" y="1293108"/>
                      <a:pt x="813470" y="1291584"/>
                    </a:cubicBezTo>
                    <a:cubicBezTo>
                      <a:pt x="811661" y="1289050"/>
                      <a:pt x="812232" y="1285536"/>
                      <a:pt x="814709" y="1283678"/>
                    </a:cubicBezTo>
                    <a:cubicBezTo>
                      <a:pt x="829091" y="1273344"/>
                      <a:pt x="842807" y="1262009"/>
                      <a:pt x="855667" y="1249769"/>
                    </a:cubicBezTo>
                    <a:cubicBezTo>
                      <a:pt x="857762" y="1247378"/>
                      <a:pt x="861381" y="1247121"/>
                      <a:pt x="863763" y="1249188"/>
                    </a:cubicBezTo>
                    <a:cubicBezTo>
                      <a:pt x="866144" y="1251255"/>
                      <a:pt x="866335" y="1254865"/>
                      <a:pt x="864334" y="1257256"/>
                    </a:cubicBezTo>
                    <a:cubicBezTo>
                      <a:pt x="864049" y="1257513"/>
                      <a:pt x="863858" y="1257751"/>
                      <a:pt x="863572" y="1257961"/>
                    </a:cubicBezTo>
                    <a:cubicBezTo>
                      <a:pt x="850332" y="1270581"/>
                      <a:pt x="836331" y="1282259"/>
                      <a:pt x="821471" y="1292918"/>
                    </a:cubicBezTo>
                    <a:cubicBezTo>
                      <a:pt x="820423" y="1293594"/>
                      <a:pt x="819185" y="1293899"/>
                      <a:pt x="817947" y="1293775"/>
                    </a:cubicBezTo>
                    <a:close/>
                    <a:moveTo>
                      <a:pt x="895100" y="1219003"/>
                    </a:moveTo>
                    <a:cubicBezTo>
                      <a:pt x="893862" y="1218994"/>
                      <a:pt x="892719" y="1218584"/>
                      <a:pt x="891766" y="1217860"/>
                    </a:cubicBezTo>
                    <a:cubicBezTo>
                      <a:pt x="889289" y="1216127"/>
                      <a:pt x="888623" y="1212679"/>
                      <a:pt x="890338" y="1210174"/>
                    </a:cubicBezTo>
                    <a:cubicBezTo>
                      <a:pt x="890432" y="1210098"/>
                      <a:pt x="890432" y="1210031"/>
                      <a:pt x="890527" y="1209955"/>
                    </a:cubicBezTo>
                    <a:cubicBezTo>
                      <a:pt x="893385" y="1205954"/>
                      <a:pt x="896148" y="1201859"/>
                      <a:pt x="898720" y="1197763"/>
                    </a:cubicBezTo>
                    <a:cubicBezTo>
                      <a:pt x="905578" y="1187114"/>
                      <a:pt x="911483" y="1175855"/>
                      <a:pt x="916245" y="1164140"/>
                    </a:cubicBezTo>
                    <a:cubicBezTo>
                      <a:pt x="917388" y="1161225"/>
                      <a:pt x="920722" y="1159815"/>
                      <a:pt x="923675" y="1160996"/>
                    </a:cubicBezTo>
                    <a:cubicBezTo>
                      <a:pt x="926627" y="1162187"/>
                      <a:pt x="927961" y="1165511"/>
                      <a:pt x="926818" y="1168426"/>
                    </a:cubicBezTo>
                    <a:cubicBezTo>
                      <a:pt x="921770" y="1180799"/>
                      <a:pt x="915578" y="1192686"/>
                      <a:pt x="908339" y="1203954"/>
                    </a:cubicBezTo>
                    <a:cubicBezTo>
                      <a:pt x="905578" y="1208240"/>
                      <a:pt x="902720" y="1212431"/>
                      <a:pt x="899767" y="1216622"/>
                    </a:cubicBezTo>
                    <a:cubicBezTo>
                      <a:pt x="898624" y="1218099"/>
                      <a:pt x="896814" y="1218908"/>
                      <a:pt x="894910" y="1218813"/>
                    </a:cubicBezTo>
                    <a:close/>
                    <a:moveTo>
                      <a:pt x="877098" y="1176712"/>
                    </a:moveTo>
                    <a:lnTo>
                      <a:pt x="877098" y="1176712"/>
                    </a:lnTo>
                    <a:cubicBezTo>
                      <a:pt x="863381" y="1176789"/>
                      <a:pt x="849666" y="1175960"/>
                      <a:pt x="836045" y="1174236"/>
                    </a:cubicBezTo>
                    <a:cubicBezTo>
                      <a:pt x="832902" y="1173741"/>
                      <a:pt x="830807" y="1170817"/>
                      <a:pt x="831282" y="1167702"/>
                    </a:cubicBezTo>
                    <a:cubicBezTo>
                      <a:pt x="831759" y="1164720"/>
                      <a:pt x="834426" y="1162616"/>
                      <a:pt x="837474" y="1162901"/>
                    </a:cubicBezTo>
                    <a:cubicBezTo>
                      <a:pt x="850713" y="1164597"/>
                      <a:pt x="864144" y="1165397"/>
                      <a:pt x="877478" y="1165283"/>
                    </a:cubicBezTo>
                    <a:cubicBezTo>
                      <a:pt x="881765" y="1165283"/>
                      <a:pt x="886146" y="1165283"/>
                      <a:pt x="890432" y="1165283"/>
                    </a:cubicBezTo>
                    <a:cubicBezTo>
                      <a:pt x="893385" y="1165016"/>
                      <a:pt x="896053" y="1167225"/>
                      <a:pt x="896339" y="1170217"/>
                    </a:cubicBezTo>
                    <a:cubicBezTo>
                      <a:pt x="896339" y="1170407"/>
                      <a:pt x="896339" y="1170607"/>
                      <a:pt x="896339" y="1170807"/>
                    </a:cubicBezTo>
                    <a:cubicBezTo>
                      <a:pt x="896433" y="1173960"/>
                      <a:pt x="893957" y="1176608"/>
                      <a:pt x="890813" y="1176712"/>
                    </a:cubicBezTo>
                    <a:cubicBezTo>
                      <a:pt x="890813" y="1176712"/>
                      <a:pt x="890813" y="1176712"/>
                      <a:pt x="890813" y="1176712"/>
                    </a:cubicBezTo>
                    <a:cubicBezTo>
                      <a:pt x="885860" y="1176522"/>
                      <a:pt x="881479" y="1176522"/>
                      <a:pt x="876907" y="1176522"/>
                    </a:cubicBezTo>
                    <a:close/>
                    <a:moveTo>
                      <a:pt x="943773" y="1171569"/>
                    </a:moveTo>
                    <a:cubicBezTo>
                      <a:pt x="940629" y="1171474"/>
                      <a:pt x="938152" y="1168845"/>
                      <a:pt x="938248" y="1165692"/>
                    </a:cubicBezTo>
                    <a:cubicBezTo>
                      <a:pt x="938343" y="1162996"/>
                      <a:pt x="940249" y="1160720"/>
                      <a:pt x="942915" y="1160234"/>
                    </a:cubicBezTo>
                    <a:cubicBezTo>
                      <a:pt x="960442" y="1157758"/>
                      <a:pt x="978063" y="1154329"/>
                      <a:pt x="995398" y="1150709"/>
                    </a:cubicBezTo>
                    <a:cubicBezTo>
                      <a:pt x="998446" y="1149947"/>
                      <a:pt x="1001494" y="1151767"/>
                      <a:pt x="1002257" y="1154777"/>
                    </a:cubicBezTo>
                    <a:cubicBezTo>
                      <a:pt x="1002257" y="1154815"/>
                      <a:pt x="1002257" y="1154862"/>
                      <a:pt x="1002257" y="1154900"/>
                    </a:cubicBezTo>
                    <a:cubicBezTo>
                      <a:pt x="1003018" y="1157948"/>
                      <a:pt x="1001114" y="1161006"/>
                      <a:pt x="998065" y="1161758"/>
                    </a:cubicBezTo>
                    <a:cubicBezTo>
                      <a:pt x="980349" y="1166044"/>
                      <a:pt x="962346" y="1169474"/>
                      <a:pt x="944534" y="1172045"/>
                    </a:cubicBezTo>
                    <a:close/>
                    <a:moveTo>
                      <a:pt x="783752" y="1161377"/>
                    </a:moveTo>
                    <a:cubicBezTo>
                      <a:pt x="783086" y="1161511"/>
                      <a:pt x="782419" y="1161511"/>
                      <a:pt x="781753" y="1161377"/>
                    </a:cubicBezTo>
                    <a:cubicBezTo>
                      <a:pt x="772894" y="1157967"/>
                      <a:pt x="764226" y="1153891"/>
                      <a:pt x="755939" y="1149185"/>
                    </a:cubicBezTo>
                    <a:cubicBezTo>
                      <a:pt x="748034" y="1144585"/>
                      <a:pt x="740604" y="1139298"/>
                      <a:pt x="733651" y="1133374"/>
                    </a:cubicBezTo>
                    <a:cubicBezTo>
                      <a:pt x="731174" y="1131440"/>
                      <a:pt x="730699" y="1127849"/>
                      <a:pt x="732603" y="1125354"/>
                    </a:cubicBezTo>
                    <a:cubicBezTo>
                      <a:pt x="734603" y="1122858"/>
                      <a:pt x="738127" y="1122410"/>
                      <a:pt x="740699" y="1124334"/>
                    </a:cubicBezTo>
                    <a:cubicBezTo>
                      <a:pt x="740795" y="1124458"/>
                      <a:pt x="740985" y="1124573"/>
                      <a:pt x="741081" y="1124706"/>
                    </a:cubicBezTo>
                    <a:cubicBezTo>
                      <a:pt x="747463" y="1130154"/>
                      <a:pt x="754416" y="1135031"/>
                      <a:pt x="761655" y="1139279"/>
                    </a:cubicBezTo>
                    <a:cubicBezTo>
                      <a:pt x="769465" y="1143680"/>
                      <a:pt x="777561" y="1147499"/>
                      <a:pt x="785848" y="1150709"/>
                    </a:cubicBezTo>
                    <a:cubicBezTo>
                      <a:pt x="788801" y="1151852"/>
                      <a:pt x="790230" y="1155167"/>
                      <a:pt x="789087" y="1158110"/>
                    </a:cubicBezTo>
                    <a:cubicBezTo>
                      <a:pt x="789087" y="1158120"/>
                      <a:pt x="789087" y="1158129"/>
                      <a:pt x="789087" y="1158139"/>
                    </a:cubicBezTo>
                    <a:cubicBezTo>
                      <a:pt x="788038" y="1160091"/>
                      <a:pt x="786038" y="1161282"/>
                      <a:pt x="783848" y="1161187"/>
                    </a:cubicBezTo>
                    <a:close/>
                    <a:moveTo>
                      <a:pt x="1048548" y="1146423"/>
                    </a:moveTo>
                    <a:cubicBezTo>
                      <a:pt x="1045404" y="1146433"/>
                      <a:pt x="1042832" y="1143889"/>
                      <a:pt x="1042832" y="1140737"/>
                    </a:cubicBezTo>
                    <a:cubicBezTo>
                      <a:pt x="1042832" y="1138260"/>
                      <a:pt x="1044356" y="1136050"/>
                      <a:pt x="1046738" y="1135279"/>
                    </a:cubicBezTo>
                    <a:cubicBezTo>
                      <a:pt x="1063406" y="1129659"/>
                      <a:pt x="1080075" y="1123087"/>
                      <a:pt x="1096553" y="1116229"/>
                    </a:cubicBezTo>
                    <a:cubicBezTo>
                      <a:pt x="1099411" y="1114962"/>
                      <a:pt x="1102840" y="1116286"/>
                      <a:pt x="1104078" y="1119182"/>
                    </a:cubicBezTo>
                    <a:cubicBezTo>
                      <a:pt x="1105317" y="1122077"/>
                      <a:pt x="1103983" y="1125439"/>
                      <a:pt x="1101126" y="1126706"/>
                    </a:cubicBezTo>
                    <a:cubicBezTo>
                      <a:pt x="1084457" y="1134136"/>
                      <a:pt x="1067312" y="1140708"/>
                      <a:pt x="1050357" y="1146518"/>
                    </a:cubicBezTo>
                    <a:cubicBezTo>
                      <a:pt x="1049786" y="1146509"/>
                      <a:pt x="1049214" y="1146413"/>
                      <a:pt x="1048643" y="1146233"/>
                    </a:cubicBezTo>
                    <a:close/>
                    <a:moveTo>
                      <a:pt x="935676" y="1120134"/>
                    </a:moveTo>
                    <a:lnTo>
                      <a:pt x="934819" y="1120134"/>
                    </a:lnTo>
                    <a:cubicBezTo>
                      <a:pt x="931676" y="1119696"/>
                      <a:pt x="929485" y="1116800"/>
                      <a:pt x="929961" y="1113676"/>
                    </a:cubicBezTo>
                    <a:cubicBezTo>
                      <a:pt x="929961" y="1113667"/>
                      <a:pt x="929961" y="1113667"/>
                      <a:pt x="929961" y="1113657"/>
                    </a:cubicBezTo>
                    <a:cubicBezTo>
                      <a:pt x="931581" y="1103294"/>
                      <a:pt x="932438" y="1092816"/>
                      <a:pt x="932438" y="1082320"/>
                    </a:cubicBezTo>
                    <a:cubicBezTo>
                      <a:pt x="932438" y="1075290"/>
                      <a:pt x="932057" y="1068261"/>
                      <a:pt x="931295" y="1061269"/>
                    </a:cubicBezTo>
                    <a:cubicBezTo>
                      <a:pt x="930913" y="1058193"/>
                      <a:pt x="933105" y="1055383"/>
                      <a:pt x="936152" y="1055002"/>
                    </a:cubicBezTo>
                    <a:cubicBezTo>
                      <a:pt x="936248" y="1054993"/>
                      <a:pt x="936248" y="1054983"/>
                      <a:pt x="936343" y="1054983"/>
                    </a:cubicBezTo>
                    <a:cubicBezTo>
                      <a:pt x="939486" y="1054697"/>
                      <a:pt x="942249" y="1056936"/>
                      <a:pt x="942630" y="1060031"/>
                    </a:cubicBezTo>
                    <a:cubicBezTo>
                      <a:pt x="944630" y="1078453"/>
                      <a:pt x="944153" y="1097064"/>
                      <a:pt x="941296" y="1115371"/>
                    </a:cubicBezTo>
                    <a:cubicBezTo>
                      <a:pt x="940724" y="1117981"/>
                      <a:pt x="938438" y="1119877"/>
                      <a:pt x="935771" y="1119943"/>
                    </a:cubicBezTo>
                    <a:close/>
                    <a:moveTo>
                      <a:pt x="1147322" y="1102989"/>
                    </a:moveTo>
                    <a:cubicBezTo>
                      <a:pt x="1144178" y="1102941"/>
                      <a:pt x="1141607" y="1100341"/>
                      <a:pt x="1141702" y="1097188"/>
                    </a:cubicBezTo>
                    <a:cubicBezTo>
                      <a:pt x="1141702" y="1095178"/>
                      <a:pt x="1142844" y="1093321"/>
                      <a:pt x="1144559" y="1092321"/>
                    </a:cubicBezTo>
                    <a:cubicBezTo>
                      <a:pt x="1159990" y="1083844"/>
                      <a:pt x="1175516" y="1074604"/>
                      <a:pt x="1190469" y="1064794"/>
                    </a:cubicBezTo>
                    <a:cubicBezTo>
                      <a:pt x="1193232" y="1063203"/>
                      <a:pt x="1196661" y="1064127"/>
                      <a:pt x="1198281" y="1066851"/>
                    </a:cubicBezTo>
                    <a:cubicBezTo>
                      <a:pt x="1199710" y="1069366"/>
                      <a:pt x="1199138" y="1072585"/>
                      <a:pt x="1196756" y="1074319"/>
                    </a:cubicBezTo>
                    <a:cubicBezTo>
                      <a:pt x="1181517" y="1083844"/>
                      <a:pt x="1165800" y="1093369"/>
                      <a:pt x="1149988" y="1102227"/>
                    </a:cubicBezTo>
                    <a:cubicBezTo>
                      <a:pt x="1149227" y="1102789"/>
                      <a:pt x="1148370" y="1103151"/>
                      <a:pt x="1147417" y="1103275"/>
                    </a:cubicBezTo>
                    <a:close/>
                    <a:moveTo>
                      <a:pt x="703457" y="1092797"/>
                    </a:moveTo>
                    <a:cubicBezTo>
                      <a:pt x="701361" y="1092797"/>
                      <a:pt x="699361" y="1091626"/>
                      <a:pt x="698409" y="1089749"/>
                    </a:cubicBezTo>
                    <a:cubicBezTo>
                      <a:pt x="689170" y="1073195"/>
                      <a:pt x="683931" y="1054754"/>
                      <a:pt x="682978" y="1035838"/>
                    </a:cubicBezTo>
                    <a:cubicBezTo>
                      <a:pt x="682788" y="1032685"/>
                      <a:pt x="685264" y="1029999"/>
                      <a:pt x="688407" y="1029837"/>
                    </a:cubicBezTo>
                    <a:cubicBezTo>
                      <a:pt x="688407" y="1029837"/>
                      <a:pt x="688407" y="1029837"/>
                      <a:pt x="688407" y="1029837"/>
                    </a:cubicBezTo>
                    <a:cubicBezTo>
                      <a:pt x="691551" y="1029780"/>
                      <a:pt x="694217" y="1032209"/>
                      <a:pt x="694408" y="1035361"/>
                    </a:cubicBezTo>
                    <a:cubicBezTo>
                      <a:pt x="695265" y="1052535"/>
                      <a:pt x="700027" y="1069290"/>
                      <a:pt x="708409" y="1084320"/>
                    </a:cubicBezTo>
                    <a:cubicBezTo>
                      <a:pt x="709838" y="1087168"/>
                      <a:pt x="708791" y="1090673"/>
                      <a:pt x="705933" y="1092150"/>
                    </a:cubicBezTo>
                    <a:cubicBezTo>
                      <a:pt x="705171" y="1092550"/>
                      <a:pt x="704314" y="1092769"/>
                      <a:pt x="703457" y="1092797"/>
                    </a:cubicBezTo>
                    <a:close/>
                    <a:moveTo>
                      <a:pt x="1237714" y="1044125"/>
                    </a:moveTo>
                    <a:cubicBezTo>
                      <a:pt x="1235904" y="1044115"/>
                      <a:pt x="1234285" y="1043315"/>
                      <a:pt x="1233142" y="1041934"/>
                    </a:cubicBezTo>
                    <a:cubicBezTo>
                      <a:pt x="1231237" y="1039486"/>
                      <a:pt x="1231713" y="1035952"/>
                      <a:pt x="1234095" y="1034047"/>
                    </a:cubicBezTo>
                    <a:cubicBezTo>
                      <a:pt x="1234190" y="1034009"/>
                      <a:pt x="1234190" y="1033971"/>
                      <a:pt x="1234285" y="1033933"/>
                    </a:cubicBezTo>
                    <a:cubicBezTo>
                      <a:pt x="1248287" y="1023169"/>
                      <a:pt x="1262193" y="1011644"/>
                      <a:pt x="1275624" y="999833"/>
                    </a:cubicBezTo>
                    <a:cubicBezTo>
                      <a:pt x="1277814" y="997604"/>
                      <a:pt x="1281434" y="997604"/>
                      <a:pt x="1283720" y="999843"/>
                    </a:cubicBezTo>
                    <a:cubicBezTo>
                      <a:pt x="1285910" y="1002072"/>
                      <a:pt x="1285910" y="1005691"/>
                      <a:pt x="1283720" y="1007920"/>
                    </a:cubicBezTo>
                    <a:cubicBezTo>
                      <a:pt x="1283529" y="1008091"/>
                      <a:pt x="1283338" y="1008253"/>
                      <a:pt x="1283149" y="1008406"/>
                    </a:cubicBezTo>
                    <a:cubicBezTo>
                      <a:pt x="1269623" y="1020407"/>
                      <a:pt x="1255431" y="1032028"/>
                      <a:pt x="1241143" y="1042982"/>
                    </a:cubicBezTo>
                    <a:cubicBezTo>
                      <a:pt x="1240191" y="1043648"/>
                      <a:pt x="1238953" y="1043982"/>
                      <a:pt x="1237810" y="1043934"/>
                    </a:cubicBezTo>
                    <a:close/>
                    <a:moveTo>
                      <a:pt x="922913" y="1014311"/>
                    </a:moveTo>
                    <a:cubicBezTo>
                      <a:pt x="920722" y="1014311"/>
                      <a:pt x="918627" y="1013006"/>
                      <a:pt x="917770" y="1010977"/>
                    </a:cubicBezTo>
                    <a:cubicBezTo>
                      <a:pt x="911006" y="996166"/>
                      <a:pt x="901672" y="982660"/>
                      <a:pt x="890242" y="971068"/>
                    </a:cubicBezTo>
                    <a:lnTo>
                      <a:pt x="888051" y="968877"/>
                    </a:lnTo>
                    <a:cubicBezTo>
                      <a:pt x="885765" y="966696"/>
                      <a:pt x="885669" y="963067"/>
                      <a:pt x="887861" y="960781"/>
                    </a:cubicBezTo>
                    <a:cubicBezTo>
                      <a:pt x="890052" y="958495"/>
                      <a:pt x="893671" y="958409"/>
                      <a:pt x="895957" y="960590"/>
                    </a:cubicBezTo>
                    <a:lnTo>
                      <a:pt x="898434" y="962971"/>
                    </a:lnTo>
                    <a:cubicBezTo>
                      <a:pt x="910816" y="975526"/>
                      <a:pt x="920913" y="990203"/>
                      <a:pt x="928152" y="1006310"/>
                    </a:cubicBezTo>
                    <a:cubicBezTo>
                      <a:pt x="929390" y="1009177"/>
                      <a:pt x="928152" y="1012540"/>
                      <a:pt x="925294" y="1013835"/>
                    </a:cubicBezTo>
                    <a:cubicBezTo>
                      <a:pt x="924532" y="1014102"/>
                      <a:pt x="923769" y="1014206"/>
                      <a:pt x="923008" y="1014121"/>
                    </a:cubicBezTo>
                    <a:close/>
                    <a:moveTo>
                      <a:pt x="701361" y="989642"/>
                    </a:moveTo>
                    <a:cubicBezTo>
                      <a:pt x="700313" y="989622"/>
                      <a:pt x="699266" y="989327"/>
                      <a:pt x="698409" y="988784"/>
                    </a:cubicBezTo>
                    <a:cubicBezTo>
                      <a:pt x="695741" y="987146"/>
                      <a:pt x="694885" y="983660"/>
                      <a:pt x="696503" y="980974"/>
                    </a:cubicBezTo>
                    <a:cubicBezTo>
                      <a:pt x="706600" y="964753"/>
                      <a:pt x="720888" y="951589"/>
                      <a:pt x="737938" y="942874"/>
                    </a:cubicBezTo>
                    <a:cubicBezTo>
                      <a:pt x="740795" y="941521"/>
                      <a:pt x="744223" y="942740"/>
                      <a:pt x="745557" y="945598"/>
                    </a:cubicBezTo>
                    <a:cubicBezTo>
                      <a:pt x="746795" y="948274"/>
                      <a:pt x="745843" y="951475"/>
                      <a:pt x="743271" y="952970"/>
                    </a:cubicBezTo>
                    <a:cubicBezTo>
                      <a:pt x="728127" y="960790"/>
                      <a:pt x="715364" y="972573"/>
                      <a:pt x="706314" y="987070"/>
                    </a:cubicBezTo>
                    <a:cubicBezTo>
                      <a:pt x="705171" y="988613"/>
                      <a:pt x="703362" y="989508"/>
                      <a:pt x="701456" y="989451"/>
                    </a:cubicBezTo>
                    <a:close/>
                    <a:moveTo>
                      <a:pt x="1318581" y="972592"/>
                    </a:moveTo>
                    <a:cubicBezTo>
                      <a:pt x="1317057" y="972630"/>
                      <a:pt x="1315628" y="972039"/>
                      <a:pt x="1314580" y="970972"/>
                    </a:cubicBezTo>
                    <a:cubicBezTo>
                      <a:pt x="1312390" y="968744"/>
                      <a:pt x="1312295" y="965124"/>
                      <a:pt x="1314580" y="962886"/>
                    </a:cubicBezTo>
                    <a:cubicBezTo>
                      <a:pt x="1314580" y="962886"/>
                      <a:pt x="1314580" y="962876"/>
                      <a:pt x="1314580" y="962876"/>
                    </a:cubicBezTo>
                    <a:cubicBezTo>
                      <a:pt x="1326963" y="950208"/>
                      <a:pt x="1339156" y="936968"/>
                      <a:pt x="1350871" y="923443"/>
                    </a:cubicBezTo>
                    <a:cubicBezTo>
                      <a:pt x="1352871" y="921052"/>
                      <a:pt x="1356395" y="920719"/>
                      <a:pt x="1358777" y="922700"/>
                    </a:cubicBezTo>
                    <a:cubicBezTo>
                      <a:pt x="1358777" y="922728"/>
                      <a:pt x="1358872" y="922747"/>
                      <a:pt x="1358872" y="922776"/>
                    </a:cubicBezTo>
                    <a:cubicBezTo>
                      <a:pt x="1361253" y="924843"/>
                      <a:pt x="1361539" y="928443"/>
                      <a:pt x="1359538" y="930872"/>
                    </a:cubicBezTo>
                    <a:cubicBezTo>
                      <a:pt x="1347727" y="944588"/>
                      <a:pt x="1335346" y="958114"/>
                      <a:pt x="1322677" y="970877"/>
                    </a:cubicBezTo>
                    <a:cubicBezTo>
                      <a:pt x="1321629" y="971906"/>
                      <a:pt x="1320201" y="972449"/>
                      <a:pt x="1318677" y="972401"/>
                    </a:cubicBezTo>
                    <a:close/>
                    <a:moveTo>
                      <a:pt x="845570" y="944017"/>
                    </a:moveTo>
                    <a:lnTo>
                      <a:pt x="843856" y="944017"/>
                    </a:lnTo>
                    <a:cubicBezTo>
                      <a:pt x="831187" y="940254"/>
                      <a:pt x="818042" y="938359"/>
                      <a:pt x="804802" y="938397"/>
                    </a:cubicBezTo>
                    <a:cubicBezTo>
                      <a:pt x="800612" y="938397"/>
                      <a:pt x="796611" y="938397"/>
                      <a:pt x="792611" y="938873"/>
                    </a:cubicBezTo>
                    <a:cubicBezTo>
                      <a:pt x="789467" y="939445"/>
                      <a:pt x="786515" y="937397"/>
                      <a:pt x="785943" y="934292"/>
                    </a:cubicBezTo>
                    <a:cubicBezTo>
                      <a:pt x="785372" y="931187"/>
                      <a:pt x="787467" y="928205"/>
                      <a:pt x="790515" y="927634"/>
                    </a:cubicBezTo>
                    <a:cubicBezTo>
                      <a:pt x="790896" y="927567"/>
                      <a:pt x="791278" y="927529"/>
                      <a:pt x="791658" y="927538"/>
                    </a:cubicBezTo>
                    <a:cubicBezTo>
                      <a:pt x="795945" y="927538"/>
                      <a:pt x="800230" y="926967"/>
                      <a:pt x="804613" y="926967"/>
                    </a:cubicBezTo>
                    <a:lnTo>
                      <a:pt x="804613" y="926967"/>
                    </a:lnTo>
                    <a:cubicBezTo>
                      <a:pt x="818994" y="926910"/>
                      <a:pt x="833282" y="928958"/>
                      <a:pt x="846999" y="933063"/>
                    </a:cubicBezTo>
                    <a:cubicBezTo>
                      <a:pt x="850046" y="933863"/>
                      <a:pt x="851856" y="936987"/>
                      <a:pt x="851095" y="940045"/>
                    </a:cubicBezTo>
                    <a:cubicBezTo>
                      <a:pt x="850427" y="942616"/>
                      <a:pt x="848046" y="944379"/>
                      <a:pt x="845379" y="944302"/>
                    </a:cubicBezTo>
                    <a:close/>
                    <a:moveTo>
                      <a:pt x="1388495" y="890772"/>
                    </a:moveTo>
                    <a:cubicBezTo>
                      <a:pt x="1387256" y="890782"/>
                      <a:pt x="1386018" y="890343"/>
                      <a:pt x="1385066" y="889534"/>
                    </a:cubicBezTo>
                    <a:cubicBezTo>
                      <a:pt x="1382589" y="887762"/>
                      <a:pt x="1382018" y="884314"/>
                      <a:pt x="1383732" y="881828"/>
                    </a:cubicBezTo>
                    <a:cubicBezTo>
                      <a:pt x="1383827" y="881761"/>
                      <a:pt x="1383827" y="881695"/>
                      <a:pt x="1383923" y="881628"/>
                    </a:cubicBezTo>
                    <a:cubicBezTo>
                      <a:pt x="1394591" y="867341"/>
                      <a:pt x="1404973" y="853053"/>
                      <a:pt x="1414688" y="837622"/>
                    </a:cubicBezTo>
                    <a:cubicBezTo>
                      <a:pt x="1416499" y="835041"/>
                      <a:pt x="1419928" y="834327"/>
                      <a:pt x="1422595" y="836003"/>
                    </a:cubicBezTo>
                    <a:cubicBezTo>
                      <a:pt x="1425261" y="837746"/>
                      <a:pt x="1425928" y="841280"/>
                      <a:pt x="1424213" y="843909"/>
                    </a:cubicBezTo>
                    <a:cubicBezTo>
                      <a:pt x="1414688" y="859054"/>
                      <a:pt x="1403925" y="874008"/>
                      <a:pt x="1393066" y="888391"/>
                    </a:cubicBezTo>
                    <a:cubicBezTo>
                      <a:pt x="1392019" y="889658"/>
                      <a:pt x="1390590" y="890448"/>
                      <a:pt x="1388971" y="890582"/>
                    </a:cubicBezTo>
                    <a:close/>
                    <a:moveTo>
                      <a:pt x="1447455" y="800380"/>
                    </a:moveTo>
                    <a:cubicBezTo>
                      <a:pt x="1444216" y="800294"/>
                      <a:pt x="1441739" y="797617"/>
                      <a:pt x="1441834" y="794417"/>
                    </a:cubicBezTo>
                    <a:cubicBezTo>
                      <a:pt x="1441834" y="793503"/>
                      <a:pt x="1442025" y="792607"/>
                      <a:pt x="1442502" y="791807"/>
                    </a:cubicBezTo>
                    <a:cubicBezTo>
                      <a:pt x="1451264" y="776186"/>
                      <a:pt x="1459646" y="760184"/>
                      <a:pt x="1467267" y="744182"/>
                    </a:cubicBezTo>
                    <a:cubicBezTo>
                      <a:pt x="1468600" y="741344"/>
                      <a:pt x="1472029" y="740153"/>
                      <a:pt x="1474887" y="741515"/>
                    </a:cubicBezTo>
                    <a:cubicBezTo>
                      <a:pt x="1477744" y="742820"/>
                      <a:pt x="1478887" y="746154"/>
                      <a:pt x="1477648" y="748973"/>
                    </a:cubicBezTo>
                    <a:cubicBezTo>
                      <a:pt x="1477648" y="749030"/>
                      <a:pt x="1477553" y="749078"/>
                      <a:pt x="1477553" y="749135"/>
                    </a:cubicBezTo>
                    <a:cubicBezTo>
                      <a:pt x="1469838" y="765328"/>
                      <a:pt x="1461361" y="781520"/>
                      <a:pt x="1452502" y="797332"/>
                    </a:cubicBezTo>
                    <a:cubicBezTo>
                      <a:pt x="1451550" y="798989"/>
                      <a:pt x="1449836" y="800065"/>
                      <a:pt x="1447930" y="800189"/>
                    </a:cubicBezTo>
                    <a:close/>
                    <a:moveTo>
                      <a:pt x="1494222" y="703129"/>
                    </a:moveTo>
                    <a:cubicBezTo>
                      <a:pt x="1490984" y="703034"/>
                      <a:pt x="1488507" y="700348"/>
                      <a:pt x="1488602" y="697138"/>
                    </a:cubicBezTo>
                    <a:cubicBezTo>
                      <a:pt x="1488602" y="696481"/>
                      <a:pt x="1488793" y="695833"/>
                      <a:pt x="1488984" y="695224"/>
                    </a:cubicBezTo>
                    <a:cubicBezTo>
                      <a:pt x="1495651" y="678841"/>
                      <a:pt x="1502033" y="661982"/>
                      <a:pt x="1508034" y="645027"/>
                    </a:cubicBezTo>
                    <a:cubicBezTo>
                      <a:pt x="1508986" y="642036"/>
                      <a:pt x="1512224" y="640407"/>
                      <a:pt x="1515273" y="641398"/>
                    </a:cubicBezTo>
                    <a:cubicBezTo>
                      <a:pt x="1515273" y="641408"/>
                      <a:pt x="1515273" y="641408"/>
                      <a:pt x="1515273" y="641408"/>
                    </a:cubicBezTo>
                    <a:cubicBezTo>
                      <a:pt x="1518225" y="642436"/>
                      <a:pt x="1519845" y="645684"/>
                      <a:pt x="1518797" y="648666"/>
                    </a:cubicBezTo>
                    <a:cubicBezTo>
                      <a:pt x="1518797" y="648694"/>
                      <a:pt x="1518797" y="648713"/>
                      <a:pt x="1518797" y="648742"/>
                    </a:cubicBezTo>
                    <a:cubicBezTo>
                      <a:pt x="1512892" y="665887"/>
                      <a:pt x="1506509" y="682936"/>
                      <a:pt x="1499747" y="699510"/>
                    </a:cubicBezTo>
                    <a:cubicBezTo>
                      <a:pt x="1498984" y="701644"/>
                      <a:pt x="1496984" y="703101"/>
                      <a:pt x="1494699" y="703225"/>
                    </a:cubicBezTo>
                    <a:close/>
                    <a:moveTo>
                      <a:pt x="1529465" y="601117"/>
                    </a:moveTo>
                    <a:cubicBezTo>
                      <a:pt x="1528988" y="601212"/>
                      <a:pt x="1528417" y="601212"/>
                      <a:pt x="1527941" y="601117"/>
                    </a:cubicBezTo>
                    <a:cubicBezTo>
                      <a:pt x="1524893" y="600288"/>
                      <a:pt x="1523083" y="597145"/>
                      <a:pt x="1523940" y="594097"/>
                    </a:cubicBezTo>
                    <a:cubicBezTo>
                      <a:pt x="1523940" y="594087"/>
                      <a:pt x="1523940" y="594078"/>
                      <a:pt x="1523940" y="594068"/>
                    </a:cubicBezTo>
                    <a:cubicBezTo>
                      <a:pt x="1528798" y="577114"/>
                      <a:pt x="1533465" y="559683"/>
                      <a:pt x="1537466" y="542062"/>
                    </a:cubicBezTo>
                    <a:cubicBezTo>
                      <a:pt x="1538227" y="538985"/>
                      <a:pt x="1541276" y="537090"/>
                      <a:pt x="1544323" y="537823"/>
                    </a:cubicBezTo>
                    <a:cubicBezTo>
                      <a:pt x="1547467" y="538557"/>
                      <a:pt x="1549372" y="541652"/>
                      <a:pt x="1548610" y="544729"/>
                    </a:cubicBezTo>
                    <a:cubicBezTo>
                      <a:pt x="1544419" y="562445"/>
                      <a:pt x="1539847" y="580162"/>
                      <a:pt x="1534989" y="597211"/>
                    </a:cubicBezTo>
                    <a:cubicBezTo>
                      <a:pt x="1534132" y="599317"/>
                      <a:pt x="1532227" y="600755"/>
                      <a:pt x="1529941" y="600926"/>
                    </a:cubicBezTo>
                    <a:close/>
                    <a:moveTo>
                      <a:pt x="1554039" y="496342"/>
                    </a:moveTo>
                    <a:lnTo>
                      <a:pt x="1552992" y="496342"/>
                    </a:lnTo>
                    <a:cubicBezTo>
                      <a:pt x="1549849" y="495761"/>
                      <a:pt x="1547848" y="492779"/>
                      <a:pt x="1548420" y="489674"/>
                    </a:cubicBezTo>
                    <a:cubicBezTo>
                      <a:pt x="1548420" y="489674"/>
                      <a:pt x="1548420" y="489674"/>
                      <a:pt x="1548420" y="489674"/>
                    </a:cubicBezTo>
                    <a:cubicBezTo>
                      <a:pt x="1551658" y="472339"/>
                      <a:pt x="1554516" y="454432"/>
                      <a:pt x="1556992" y="436620"/>
                    </a:cubicBezTo>
                    <a:cubicBezTo>
                      <a:pt x="1557373" y="433543"/>
                      <a:pt x="1560231" y="431362"/>
                      <a:pt x="1563278" y="431753"/>
                    </a:cubicBezTo>
                    <a:cubicBezTo>
                      <a:pt x="1563278" y="431753"/>
                      <a:pt x="1563373" y="431762"/>
                      <a:pt x="1563373" y="431762"/>
                    </a:cubicBezTo>
                    <a:cubicBezTo>
                      <a:pt x="1566517" y="432162"/>
                      <a:pt x="1568708" y="435010"/>
                      <a:pt x="1568327" y="438144"/>
                    </a:cubicBezTo>
                    <a:cubicBezTo>
                      <a:pt x="1565755" y="456242"/>
                      <a:pt x="1562898" y="474244"/>
                      <a:pt x="1559659" y="491770"/>
                    </a:cubicBezTo>
                    <a:cubicBezTo>
                      <a:pt x="1558992" y="494065"/>
                      <a:pt x="1556897" y="495666"/>
                      <a:pt x="1554516" y="495770"/>
                    </a:cubicBezTo>
                    <a:close/>
                    <a:moveTo>
                      <a:pt x="1568994" y="389376"/>
                    </a:moveTo>
                    <a:lnTo>
                      <a:pt x="1568422" y="389376"/>
                    </a:lnTo>
                    <a:cubicBezTo>
                      <a:pt x="1565279" y="389024"/>
                      <a:pt x="1562993" y="386233"/>
                      <a:pt x="1563278" y="383090"/>
                    </a:cubicBezTo>
                    <a:cubicBezTo>
                      <a:pt x="1564993" y="365659"/>
                      <a:pt x="1566327" y="347561"/>
                      <a:pt x="1567374" y="329464"/>
                    </a:cubicBezTo>
                    <a:cubicBezTo>
                      <a:pt x="1567565" y="326368"/>
                      <a:pt x="1570137" y="323968"/>
                      <a:pt x="1573280" y="324111"/>
                    </a:cubicBezTo>
                    <a:cubicBezTo>
                      <a:pt x="1573280" y="324120"/>
                      <a:pt x="1573375" y="324120"/>
                      <a:pt x="1573471" y="324130"/>
                    </a:cubicBezTo>
                    <a:cubicBezTo>
                      <a:pt x="1576613" y="324282"/>
                      <a:pt x="1578995" y="326911"/>
                      <a:pt x="1578804" y="330016"/>
                    </a:cubicBezTo>
                    <a:cubicBezTo>
                      <a:pt x="1578804" y="330054"/>
                      <a:pt x="1578804" y="330092"/>
                      <a:pt x="1578804" y="330130"/>
                    </a:cubicBezTo>
                    <a:cubicBezTo>
                      <a:pt x="1577756" y="348418"/>
                      <a:pt x="1576327" y="366611"/>
                      <a:pt x="1574613" y="384233"/>
                    </a:cubicBezTo>
                    <a:cubicBezTo>
                      <a:pt x="1574137" y="386776"/>
                      <a:pt x="1572042" y="388681"/>
                      <a:pt x="1569470" y="388900"/>
                    </a:cubicBezTo>
                    <a:close/>
                    <a:moveTo>
                      <a:pt x="1575280" y="281553"/>
                    </a:moveTo>
                    <a:lnTo>
                      <a:pt x="1575280" y="281553"/>
                    </a:lnTo>
                    <a:cubicBezTo>
                      <a:pt x="1572137" y="281505"/>
                      <a:pt x="1569660" y="278943"/>
                      <a:pt x="1569756" y="275838"/>
                    </a:cubicBezTo>
                    <a:cubicBezTo>
                      <a:pt x="1569756" y="275809"/>
                      <a:pt x="1569756" y="275771"/>
                      <a:pt x="1569756" y="275743"/>
                    </a:cubicBezTo>
                    <a:cubicBezTo>
                      <a:pt x="1569756" y="264027"/>
                      <a:pt x="1569756" y="252216"/>
                      <a:pt x="1569756" y="240500"/>
                    </a:cubicBezTo>
                    <a:cubicBezTo>
                      <a:pt x="1569756" y="234309"/>
                      <a:pt x="1569756" y="228118"/>
                      <a:pt x="1569756" y="221926"/>
                    </a:cubicBezTo>
                    <a:cubicBezTo>
                      <a:pt x="1569660" y="218774"/>
                      <a:pt x="1572232" y="216173"/>
                      <a:pt x="1575375" y="216116"/>
                    </a:cubicBezTo>
                    <a:cubicBezTo>
                      <a:pt x="1575375" y="216116"/>
                      <a:pt x="1575375" y="216116"/>
                      <a:pt x="1575375" y="216116"/>
                    </a:cubicBezTo>
                    <a:lnTo>
                      <a:pt x="1575375" y="216116"/>
                    </a:lnTo>
                    <a:cubicBezTo>
                      <a:pt x="1578519" y="216164"/>
                      <a:pt x="1580994" y="218698"/>
                      <a:pt x="1581090" y="221831"/>
                    </a:cubicBezTo>
                    <a:cubicBezTo>
                      <a:pt x="1581090" y="228022"/>
                      <a:pt x="1581090" y="234214"/>
                      <a:pt x="1581090" y="240881"/>
                    </a:cubicBezTo>
                    <a:cubicBezTo>
                      <a:pt x="1581090" y="252692"/>
                      <a:pt x="1581090" y="264503"/>
                      <a:pt x="1581090" y="276409"/>
                    </a:cubicBezTo>
                    <a:cubicBezTo>
                      <a:pt x="1580614" y="278972"/>
                      <a:pt x="1578328" y="280858"/>
                      <a:pt x="1575756" y="280982"/>
                    </a:cubicBezTo>
                    <a:close/>
                    <a:moveTo>
                      <a:pt x="1574041" y="173635"/>
                    </a:moveTo>
                    <a:cubicBezTo>
                      <a:pt x="1570994" y="173587"/>
                      <a:pt x="1568517" y="171158"/>
                      <a:pt x="1568422" y="168110"/>
                    </a:cubicBezTo>
                    <a:cubicBezTo>
                      <a:pt x="1567660" y="150584"/>
                      <a:pt x="1566613" y="132487"/>
                      <a:pt x="1565279" y="114389"/>
                    </a:cubicBezTo>
                    <a:cubicBezTo>
                      <a:pt x="1565088" y="111236"/>
                      <a:pt x="1567470" y="108503"/>
                      <a:pt x="1570613" y="108293"/>
                    </a:cubicBezTo>
                    <a:cubicBezTo>
                      <a:pt x="1573757" y="108084"/>
                      <a:pt x="1576518" y="110475"/>
                      <a:pt x="1576709" y="113627"/>
                    </a:cubicBezTo>
                    <a:cubicBezTo>
                      <a:pt x="1578042" y="131820"/>
                      <a:pt x="1579090" y="150013"/>
                      <a:pt x="1579757" y="167634"/>
                    </a:cubicBezTo>
                    <a:cubicBezTo>
                      <a:pt x="1579947" y="170787"/>
                      <a:pt x="1577470" y="173473"/>
                      <a:pt x="1574327" y="173635"/>
                    </a:cubicBezTo>
                    <a:cubicBezTo>
                      <a:pt x="1574327" y="173635"/>
                      <a:pt x="1574327" y="173635"/>
                      <a:pt x="1574327" y="173635"/>
                    </a:cubicBezTo>
                    <a:close/>
                    <a:moveTo>
                      <a:pt x="1567279" y="65050"/>
                    </a:moveTo>
                    <a:cubicBezTo>
                      <a:pt x="1564326" y="65012"/>
                      <a:pt x="1561944" y="62802"/>
                      <a:pt x="1561660" y="59906"/>
                    </a:cubicBezTo>
                    <a:cubicBezTo>
                      <a:pt x="1559849" y="42190"/>
                      <a:pt x="1557849" y="24187"/>
                      <a:pt x="1555659" y="6376"/>
                    </a:cubicBezTo>
                    <a:cubicBezTo>
                      <a:pt x="1555182" y="3261"/>
                      <a:pt x="1557277" y="327"/>
                      <a:pt x="1560421" y="-159"/>
                    </a:cubicBezTo>
                    <a:cubicBezTo>
                      <a:pt x="1563564" y="-654"/>
                      <a:pt x="1566422" y="1480"/>
                      <a:pt x="1566993" y="4595"/>
                    </a:cubicBezTo>
                    <a:cubicBezTo>
                      <a:pt x="1566993" y="4709"/>
                      <a:pt x="1566993" y="4833"/>
                      <a:pt x="1566993" y="4947"/>
                    </a:cubicBezTo>
                    <a:cubicBezTo>
                      <a:pt x="1569184" y="22854"/>
                      <a:pt x="1571280" y="40951"/>
                      <a:pt x="1572994" y="58763"/>
                    </a:cubicBezTo>
                    <a:cubicBezTo>
                      <a:pt x="1573280" y="61907"/>
                      <a:pt x="1570994" y="64697"/>
                      <a:pt x="1567851" y="650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8"/>
              <p:cNvSpPr/>
              <p:nvPr/>
            </p:nvSpPr>
            <p:spPr>
              <a:xfrm rot="4495252">
                <a:off x="7950750" y="-470415"/>
                <a:ext cx="1580909" cy="1486011"/>
              </a:xfrm>
              <a:custGeom>
                <a:avLst/>
                <a:gdLst/>
                <a:ahLst/>
                <a:cxnLst/>
                <a:rect l="l" t="t" r="r" b="b"/>
                <a:pathLst>
                  <a:path w="1581839" h="1486885" extrusionOk="0">
                    <a:moveTo>
                      <a:pt x="113287" y="1486656"/>
                    </a:moveTo>
                    <a:lnTo>
                      <a:pt x="97381" y="1486656"/>
                    </a:lnTo>
                    <a:cubicBezTo>
                      <a:pt x="94237" y="1486656"/>
                      <a:pt x="91761" y="1484141"/>
                      <a:pt x="91761" y="1481036"/>
                    </a:cubicBezTo>
                    <a:cubicBezTo>
                      <a:pt x="91761" y="1481008"/>
                      <a:pt x="91761" y="1480970"/>
                      <a:pt x="91761" y="1480941"/>
                    </a:cubicBezTo>
                    <a:cubicBezTo>
                      <a:pt x="91666" y="1477893"/>
                      <a:pt x="94047" y="1475331"/>
                      <a:pt x="97095" y="1475226"/>
                    </a:cubicBezTo>
                    <a:cubicBezTo>
                      <a:pt x="97191" y="1475226"/>
                      <a:pt x="97381" y="1475226"/>
                      <a:pt x="97476" y="1475226"/>
                    </a:cubicBezTo>
                    <a:cubicBezTo>
                      <a:pt x="115478" y="1475226"/>
                      <a:pt x="133385" y="1475226"/>
                      <a:pt x="151292" y="1475226"/>
                    </a:cubicBezTo>
                    <a:cubicBezTo>
                      <a:pt x="154150" y="1474902"/>
                      <a:pt x="156722" y="1476979"/>
                      <a:pt x="157102" y="1479855"/>
                    </a:cubicBezTo>
                    <a:cubicBezTo>
                      <a:pt x="157102" y="1480150"/>
                      <a:pt x="157102" y="1480455"/>
                      <a:pt x="157102" y="1480751"/>
                    </a:cubicBezTo>
                    <a:cubicBezTo>
                      <a:pt x="157198" y="1483903"/>
                      <a:pt x="154721" y="1486551"/>
                      <a:pt x="151578" y="1486656"/>
                    </a:cubicBezTo>
                    <a:cubicBezTo>
                      <a:pt x="151578" y="1486656"/>
                      <a:pt x="151578" y="1486656"/>
                      <a:pt x="151578" y="1486656"/>
                    </a:cubicBezTo>
                    <a:cubicBezTo>
                      <a:pt x="138529" y="1486466"/>
                      <a:pt x="126051" y="1486656"/>
                      <a:pt x="113287" y="1486656"/>
                    </a:cubicBezTo>
                    <a:close/>
                    <a:moveTo>
                      <a:pt x="43470" y="1484942"/>
                    </a:moveTo>
                    <a:lnTo>
                      <a:pt x="43470" y="1484942"/>
                    </a:lnTo>
                    <a:cubicBezTo>
                      <a:pt x="30516" y="1484275"/>
                      <a:pt x="17466" y="1483418"/>
                      <a:pt x="4512" y="1482465"/>
                    </a:cubicBezTo>
                    <a:cubicBezTo>
                      <a:pt x="1369" y="1482227"/>
                      <a:pt x="-1013" y="1479474"/>
                      <a:pt x="-726" y="1476321"/>
                    </a:cubicBezTo>
                    <a:cubicBezTo>
                      <a:pt x="-536" y="1473169"/>
                      <a:pt x="2226" y="1470797"/>
                      <a:pt x="5370" y="1471035"/>
                    </a:cubicBezTo>
                    <a:cubicBezTo>
                      <a:pt x="18228" y="1472083"/>
                      <a:pt x="31182" y="1472845"/>
                      <a:pt x="44041" y="1473511"/>
                    </a:cubicBezTo>
                    <a:cubicBezTo>
                      <a:pt x="47185" y="1473511"/>
                      <a:pt x="49756" y="1476074"/>
                      <a:pt x="49756" y="1479226"/>
                    </a:cubicBezTo>
                    <a:cubicBezTo>
                      <a:pt x="49756" y="1482379"/>
                      <a:pt x="47185" y="1484942"/>
                      <a:pt x="44041" y="1484942"/>
                    </a:cubicBezTo>
                    <a:close/>
                    <a:moveTo>
                      <a:pt x="205395" y="1483703"/>
                    </a:moveTo>
                    <a:cubicBezTo>
                      <a:pt x="202251" y="1483703"/>
                      <a:pt x="199680" y="1481141"/>
                      <a:pt x="199680" y="1477988"/>
                    </a:cubicBezTo>
                    <a:cubicBezTo>
                      <a:pt x="199680" y="1474835"/>
                      <a:pt x="202251" y="1472273"/>
                      <a:pt x="205395" y="1472273"/>
                    </a:cubicBezTo>
                    <a:cubicBezTo>
                      <a:pt x="223206" y="1471035"/>
                      <a:pt x="241209" y="1469511"/>
                      <a:pt x="258925" y="1467701"/>
                    </a:cubicBezTo>
                    <a:cubicBezTo>
                      <a:pt x="262068" y="1467358"/>
                      <a:pt x="264926" y="1469644"/>
                      <a:pt x="265307" y="1472797"/>
                    </a:cubicBezTo>
                    <a:cubicBezTo>
                      <a:pt x="265592" y="1475950"/>
                      <a:pt x="263306" y="1478788"/>
                      <a:pt x="260163" y="1479131"/>
                    </a:cubicBezTo>
                    <a:cubicBezTo>
                      <a:pt x="242256" y="1480941"/>
                      <a:pt x="224063" y="1482465"/>
                      <a:pt x="206156" y="1483608"/>
                    </a:cubicBezTo>
                    <a:close/>
                    <a:moveTo>
                      <a:pt x="312742" y="1472559"/>
                    </a:moveTo>
                    <a:cubicBezTo>
                      <a:pt x="309598" y="1472768"/>
                      <a:pt x="306836" y="1470378"/>
                      <a:pt x="306645" y="1467225"/>
                    </a:cubicBezTo>
                    <a:cubicBezTo>
                      <a:pt x="306455" y="1464072"/>
                      <a:pt x="308836" y="1461339"/>
                      <a:pt x="311979" y="1461129"/>
                    </a:cubicBezTo>
                    <a:cubicBezTo>
                      <a:pt x="329695" y="1458652"/>
                      <a:pt x="347507" y="1455795"/>
                      <a:pt x="365034" y="1452557"/>
                    </a:cubicBezTo>
                    <a:cubicBezTo>
                      <a:pt x="368177" y="1452033"/>
                      <a:pt x="371130" y="1454109"/>
                      <a:pt x="371701" y="1457224"/>
                    </a:cubicBezTo>
                    <a:cubicBezTo>
                      <a:pt x="372178" y="1460291"/>
                      <a:pt x="370176" y="1463215"/>
                      <a:pt x="367129" y="1463796"/>
                    </a:cubicBezTo>
                    <a:cubicBezTo>
                      <a:pt x="349413" y="1467035"/>
                      <a:pt x="331410" y="1469892"/>
                      <a:pt x="313599" y="1472464"/>
                    </a:cubicBezTo>
                    <a:close/>
                    <a:moveTo>
                      <a:pt x="418944" y="1453509"/>
                    </a:moveTo>
                    <a:cubicBezTo>
                      <a:pt x="415802" y="1453566"/>
                      <a:pt x="413134" y="1451061"/>
                      <a:pt x="413134" y="1447908"/>
                    </a:cubicBezTo>
                    <a:cubicBezTo>
                      <a:pt x="413039" y="1445108"/>
                      <a:pt x="415040" y="1442679"/>
                      <a:pt x="417801" y="1442174"/>
                    </a:cubicBezTo>
                    <a:cubicBezTo>
                      <a:pt x="435233" y="1438364"/>
                      <a:pt x="452854" y="1434078"/>
                      <a:pt x="470095" y="1429601"/>
                    </a:cubicBezTo>
                    <a:cubicBezTo>
                      <a:pt x="473142" y="1428639"/>
                      <a:pt x="476285" y="1430306"/>
                      <a:pt x="477239" y="1433316"/>
                    </a:cubicBezTo>
                    <a:cubicBezTo>
                      <a:pt x="478191" y="1436316"/>
                      <a:pt x="476571" y="1439536"/>
                      <a:pt x="473524" y="1440488"/>
                    </a:cubicBezTo>
                    <a:cubicBezTo>
                      <a:pt x="473333" y="1440555"/>
                      <a:pt x="473142" y="1440612"/>
                      <a:pt x="472952" y="1440650"/>
                    </a:cubicBezTo>
                    <a:cubicBezTo>
                      <a:pt x="455617" y="1445222"/>
                      <a:pt x="437805" y="1449509"/>
                      <a:pt x="420183" y="1453318"/>
                    </a:cubicBezTo>
                    <a:close/>
                    <a:moveTo>
                      <a:pt x="523719" y="1426268"/>
                    </a:moveTo>
                    <a:cubicBezTo>
                      <a:pt x="521149" y="1426258"/>
                      <a:pt x="518957" y="1424600"/>
                      <a:pt x="518195" y="1422172"/>
                    </a:cubicBezTo>
                    <a:cubicBezTo>
                      <a:pt x="517338" y="1419181"/>
                      <a:pt x="519052" y="1416038"/>
                      <a:pt x="522006" y="1415123"/>
                    </a:cubicBezTo>
                    <a:cubicBezTo>
                      <a:pt x="539151" y="1409980"/>
                      <a:pt x="556295" y="1404360"/>
                      <a:pt x="573250" y="1398550"/>
                    </a:cubicBezTo>
                    <a:cubicBezTo>
                      <a:pt x="576202" y="1397521"/>
                      <a:pt x="579537" y="1399121"/>
                      <a:pt x="580585" y="1402122"/>
                    </a:cubicBezTo>
                    <a:cubicBezTo>
                      <a:pt x="581537" y="1405122"/>
                      <a:pt x="579917" y="1408380"/>
                      <a:pt x="576965" y="1409408"/>
                    </a:cubicBezTo>
                    <a:cubicBezTo>
                      <a:pt x="559915" y="1415218"/>
                      <a:pt x="542580" y="1420838"/>
                      <a:pt x="525339" y="1426077"/>
                    </a:cubicBezTo>
                    <a:close/>
                    <a:moveTo>
                      <a:pt x="625828" y="1391216"/>
                    </a:moveTo>
                    <a:cubicBezTo>
                      <a:pt x="623447" y="1391206"/>
                      <a:pt x="621351" y="1389730"/>
                      <a:pt x="620494" y="1387501"/>
                    </a:cubicBezTo>
                    <a:cubicBezTo>
                      <a:pt x="619351" y="1384615"/>
                      <a:pt x="620780" y="1381348"/>
                      <a:pt x="623638" y="1380205"/>
                    </a:cubicBezTo>
                    <a:cubicBezTo>
                      <a:pt x="623638" y="1380185"/>
                      <a:pt x="623732" y="1380176"/>
                      <a:pt x="623732" y="1380167"/>
                    </a:cubicBezTo>
                    <a:cubicBezTo>
                      <a:pt x="640401" y="1373690"/>
                      <a:pt x="657165" y="1366832"/>
                      <a:pt x="673453" y="1359783"/>
                    </a:cubicBezTo>
                    <a:cubicBezTo>
                      <a:pt x="676310" y="1358516"/>
                      <a:pt x="679739" y="1359840"/>
                      <a:pt x="680977" y="1362736"/>
                    </a:cubicBezTo>
                    <a:cubicBezTo>
                      <a:pt x="682216" y="1365631"/>
                      <a:pt x="680882" y="1368994"/>
                      <a:pt x="678025" y="1370260"/>
                    </a:cubicBezTo>
                    <a:cubicBezTo>
                      <a:pt x="661547" y="1377404"/>
                      <a:pt x="644688" y="1384262"/>
                      <a:pt x="627828" y="1390835"/>
                    </a:cubicBezTo>
                    <a:cubicBezTo>
                      <a:pt x="627067" y="1391006"/>
                      <a:pt x="626399" y="1391073"/>
                      <a:pt x="625638" y="1391025"/>
                    </a:cubicBezTo>
                    <a:close/>
                    <a:moveTo>
                      <a:pt x="724889" y="1348258"/>
                    </a:moveTo>
                    <a:cubicBezTo>
                      <a:pt x="722697" y="1348277"/>
                      <a:pt x="720697" y="1347010"/>
                      <a:pt x="719745" y="1345019"/>
                    </a:cubicBezTo>
                    <a:cubicBezTo>
                      <a:pt x="718411" y="1342171"/>
                      <a:pt x="719649" y="1338809"/>
                      <a:pt x="722412" y="1337399"/>
                    </a:cubicBezTo>
                    <a:cubicBezTo>
                      <a:pt x="739747" y="1329017"/>
                      <a:pt x="755273" y="1320826"/>
                      <a:pt x="770037" y="1312444"/>
                    </a:cubicBezTo>
                    <a:cubicBezTo>
                      <a:pt x="773084" y="1311501"/>
                      <a:pt x="776227" y="1313187"/>
                      <a:pt x="777181" y="1316197"/>
                    </a:cubicBezTo>
                    <a:cubicBezTo>
                      <a:pt x="777847" y="1318235"/>
                      <a:pt x="777276" y="1320464"/>
                      <a:pt x="775752" y="1321969"/>
                    </a:cubicBezTo>
                    <a:cubicBezTo>
                      <a:pt x="760892" y="1330541"/>
                      <a:pt x="745176" y="1338828"/>
                      <a:pt x="727555" y="1347305"/>
                    </a:cubicBezTo>
                    <a:cubicBezTo>
                      <a:pt x="726698" y="1347810"/>
                      <a:pt x="725745" y="1348077"/>
                      <a:pt x="724698" y="1348067"/>
                    </a:cubicBezTo>
                    <a:close/>
                    <a:moveTo>
                      <a:pt x="818138" y="1293965"/>
                    </a:moveTo>
                    <a:cubicBezTo>
                      <a:pt x="816328" y="1294003"/>
                      <a:pt x="814518" y="1293108"/>
                      <a:pt x="813470" y="1291584"/>
                    </a:cubicBezTo>
                    <a:cubicBezTo>
                      <a:pt x="811661" y="1289050"/>
                      <a:pt x="812232" y="1285536"/>
                      <a:pt x="814709" y="1283678"/>
                    </a:cubicBezTo>
                    <a:cubicBezTo>
                      <a:pt x="829091" y="1273344"/>
                      <a:pt x="842807" y="1262009"/>
                      <a:pt x="855667" y="1249769"/>
                    </a:cubicBezTo>
                    <a:cubicBezTo>
                      <a:pt x="857762" y="1247378"/>
                      <a:pt x="861381" y="1247121"/>
                      <a:pt x="863763" y="1249188"/>
                    </a:cubicBezTo>
                    <a:cubicBezTo>
                      <a:pt x="866144" y="1251255"/>
                      <a:pt x="866335" y="1254865"/>
                      <a:pt x="864334" y="1257256"/>
                    </a:cubicBezTo>
                    <a:cubicBezTo>
                      <a:pt x="864049" y="1257513"/>
                      <a:pt x="863858" y="1257751"/>
                      <a:pt x="863572" y="1257961"/>
                    </a:cubicBezTo>
                    <a:cubicBezTo>
                      <a:pt x="850332" y="1270581"/>
                      <a:pt x="836331" y="1282259"/>
                      <a:pt x="821471" y="1292918"/>
                    </a:cubicBezTo>
                    <a:cubicBezTo>
                      <a:pt x="820423" y="1293594"/>
                      <a:pt x="819185" y="1293899"/>
                      <a:pt x="817947" y="1293775"/>
                    </a:cubicBezTo>
                    <a:close/>
                    <a:moveTo>
                      <a:pt x="895100" y="1219003"/>
                    </a:moveTo>
                    <a:cubicBezTo>
                      <a:pt x="893862" y="1218994"/>
                      <a:pt x="892719" y="1218584"/>
                      <a:pt x="891766" y="1217860"/>
                    </a:cubicBezTo>
                    <a:cubicBezTo>
                      <a:pt x="889289" y="1216127"/>
                      <a:pt x="888623" y="1212679"/>
                      <a:pt x="890338" y="1210174"/>
                    </a:cubicBezTo>
                    <a:cubicBezTo>
                      <a:pt x="890432" y="1210098"/>
                      <a:pt x="890432" y="1210031"/>
                      <a:pt x="890527" y="1209955"/>
                    </a:cubicBezTo>
                    <a:cubicBezTo>
                      <a:pt x="893385" y="1205954"/>
                      <a:pt x="896148" y="1201859"/>
                      <a:pt x="898720" y="1197763"/>
                    </a:cubicBezTo>
                    <a:cubicBezTo>
                      <a:pt x="905578" y="1187114"/>
                      <a:pt x="911483" y="1175855"/>
                      <a:pt x="916245" y="1164140"/>
                    </a:cubicBezTo>
                    <a:cubicBezTo>
                      <a:pt x="917388" y="1161225"/>
                      <a:pt x="920722" y="1159815"/>
                      <a:pt x="923675" y="1160996"/>
                    </a:cubicBezTo>
                    <a:cubicBezTo>
                      <a:pt x="926627" y="1162187"/>
                      <a:pt x="927961" y="1165511"/>
                      <a:pt x="926818" y="1168426"/>
                    </a:cubicBezTo>
                    <a:cubicBezTo>
                      <a:pt x="921770" y="1180799"/>
                      <a:pt x="915578" y="1192686"/>
                      <a:pt x="908339" y="1203954"/>
                    </a:cubicBezTo>
                    <a:cubicBezTo>
                      <a:pt x="905578" y="1208240"/>
                      <a:pt x="902720" y="1212431"/>
                      <a:pt x="899767" y="1216622"/>
                    </a:cubicBezTo>
                    <a:cubicBezTo>
                      <a:pt x="898624" y="1218099"/>
                      <a:pt x="896814" y="1218908"/>
                      <a:pt x="894910" y="1218813"/>
                    </a:cubicBezTo>
                    <a:close/>
                    <a:moveTo>
                      <a:pt x="877098" y="1176712"/>
                    </a:moveTo>
                    <a:lnTo>
                      <a:pt x="877098" y="1176712"/>
                    </a:lnTo>
                    <a:cubicBezTo>
                      <a:pt x="863381" y="1176789"/>
                      <a:pt x="849666" y="1175960"/>
                      <a:pt x="836045" y="1174236"/>
                    </a:cubicBezTo>
                    <a:cubicBezTo>
                      <a:pt x="832902" y="1173741"/>
                      <a:pt x="830807" y="1170817"/>
                      <a:pt x="831282" y="1167702"/>
                    </a:cubicBezTo>
                    <a:cubicBezTo>
                      <a:pt x="831759" y="1164720"/>
                      <a:pt x="834426" y="1162616"/>
                      <a:pt x="837474" y="1162901"/>
                    </a:cubicBezTo>
                    <a:cubicBezTo>
                      <a:pt x="850713" y="1164597"/>
                      <a:pt x="864144" y="1165397"/>
                      <a:pt x="877478" y="1165283"/>
                    </a:cubicBezTo>
                    <a:cubicBezTo>
                      <a:pt x="881765" y="1165283"/>
                      <a:pt x="886146" y="1165283"/>
                      <a:pt x="890432" y="1165283"/>
                    </a:cubicBezTo>
                    <a:cubicBezTo>
                      <a:pt x="893385" y="1165016"/>
                      <a:pt x="896053" y="1167225"/>
                      <a:pt x="896339" y="1170217"/>
                    </a:cubicBezTo>
                    <a:cubicBezTo>
                      <a:pt x="896339" y="1170407"/>
                      <a:pt x="896339" y="1170607"/>
                      <a:pt x="896339" y="1170807"/>
                    </a:cubicBezTo>
                    <a:cubicBezTo>
                      <a:pt x="896433" y="1173960"/>
                      <a:pt x="893957" y="1176608"/>
                      <a:pt x="890813" y="1176712"/>
                    </a:cubicBezTo>
                    <a:cubicBezTo>
                      <a:pt x="890813" y="1176712"/>
                      <a:pt x="890813" y="1176712"/>
                      <a:pt x="890813" y="1176712"/>
                    </a:cubicBezTo>
                    <a:cubicBezTo>
                      <a:pt x="885860" y="1176522"/>
                      <a:pt x="881479" y="1176522"/>
                      <a:pt x="876907" y="1176522"/>
                    </a:cubicBezTo>
                    <a:close/>
                    <a:moveTo>
                      <a:pt x="943773" y="1171569"/>
                    </a:moveTo>
                    <a:cubicBezTo>
                      <a:pt x="940629" y="1171474"/>
                      <a:pt x="938152" y="1168845"/>
                      <a:pt x="938248" y="1165692"/>
                    </a:cubicBezTo>
                    <a:cubicBezTo>
                      <a:pt x="938343" y="1162996"/>
                      <a:pt x="940249" y="1160720"/>
                      <a:pt x="942915" y="1160234"/>
                    </a:cubicBezTo>
                    <a:cubicBezTo>
                      <a:pt x="960442" y="1157758"/>
                      <a:pt x="978063" y="1154329"/>
                      <a:pt x="995398" y="1150709"/>
                    </a:cubicBezTo>
                    <a:cubicBezTo>
                      <a:pt x="998446" y="1149947"/>
                      <a:pt x="1001494" y="1151767"/>
                      <a:pt x="1002257" y="1154777"/>
                    </a:cubicBezTo>
                    <a:cubicBezTo>
                      <a:pt x="1002257" y="1154815"/>
                      <a:pt x="1002257" y="1154862"/>
                      <a:pt x="1002257" y="1154900"/>
                    </a:cubicBezTo>
                    <a:cubicBezTo>
                      <a:pt x="1003018" y="1157948"/>
                      <a:pt x="1001114" y="1161006"/>
                      <a:pt x="998065" y="1161758"/>
                    </a:cubicBezTo>
                    <a:cubicBezTo>
                      <a:pt x="980349" y="1166044"/>
                      <a:pt x="962346" y="1169474"/>
                      <a:pt x="944534" y="1172045"/>
                    </a:cubicBezTo>
                    <a:close/>
                    <a:moveTo>
                      <a:pt x="783752" y="1161377"/>
                    </a:moveTo>
                    <a:cubicBezTo>
                      <a:pt x="783086" y="1161511"/>
                      <a:pt x="782419" y="1161511"/>
                      <a:pt x="781753" y="1161377"/>
                    </a:cubicBezTo>
                    <a:cubicBezTo>
                      <a:pt x="772894" y="1157967"/>
                      <a:pt x="764226" y="1153891"/>
                      <a:pt x="755939" y="1149185"/>
                    </a:cubicBezTo>
                    <a:cubicBezTo>
                      <a:pt x="748034" y="1144585"/>
                      <a:pt x="740604" y="1139298"/>
                      <a:pt x="733651" y="1133374"/>
                    </a:cubicBezTo>
                    <a:cubicBezTo>
                      <a:pt x="731174" y="1131440"/>
                      <a:pt x="730699" y="1127849"/>
                      <a:pt x="732603" y="1125354"/>
                    </a:cubicBezTo>
                    <a:cubicBezTo>
                      <a:pt x="734603" y="1122858"/>
                      <a:pt x="738127" y="1122410"/>
                      <a:pt x="740699" y="1124334"/>
                    </a:cubicBezTo>
                    <a:cubicBezTo>
                      <a:pt x="740795" y="1124458"/>
                      <a:pt x="740985" y="1124573"/>
                      <a:pt x="741081" y="1124706"/>
                    </a:cubicBezTo>
                    <a:cubicBezTo>
                      <a:pt x="747463" y="1130154"/>
                      <a:pt x="754416" y="1135031"/>
                      <a:pt x="761655" y="1139279"/>
                    </a:cubicBezTo>
                    <a:cubicBezTo>
                      <a:pt x="769465" y="1143680"/>
                      <a:pt x="777561" y="1147499"/>
                      <a:pt x="785848" y="1150709"/>
                    </a:cubicBezTo>
                    <a:cubicBezTo>
                      <a:pt x="788801" y="1151852"/>
                      <a:pt x="790230" y="1155167"/>
                      <a:pt x="789087" y="1158110"/>
                    </a:cubicBezTo>
                    <a:cubicBezTo>
                      <a:pt x="789087" y="1158120"/>
                      <a:pt x="789087" y="1158129"/>
                      <a:pt x="789087" y="1158139"/>
                    </a:cubicBezTo>
                    <a:cubicBezTo>
                      <a:pt x="788038" y="1160091"/>
                      <a:pt x="786038" y="1161282"/>
                      <a:pt x="783848" y="1161187"/>
                    </a:cubicBezTo>
                    <a:close/>
                    <a:moveTo>
                      <a:pt x="1048548" y="1146423"/>
                    </a:moveTo>
                    <a:cubicBezTo>
                      <a:pt x="1045404" y="1146433"/>
                      <a:pt x="1042832" y="1143889"/>
                      <a:pt x="1042832" y="1140737"/>
                    </a:cubicBezTo>
                    <a:cubicBezTo>
                      <a:pt x="1042832" y="1138260"/>
                      <a:pt x="1044356" y="1136050"/>
                      <a:pt x="1046738" y="1135279"/>
                    </a:cubicBezTo>
                    <a:cubicBezTo>
                      <a:pt x="1063406" y="1129659"/>
                      <a:pt x="1080075" y="1123087"/>
                      <a:pt x="1096553" y="1116229"/>
                    </a:cubicBezTo>
                    <a:cubicBezTo>
                      <a:pt x="1099411" y="1114962"/>
                      <a:pt x="1102840" y="1116286"/>
                      <a:pt x="1104078" y="1119182"/>
                    </a:cubicBezTo>
                    <a:cubicBezTo>
                      <a:pt x="1105317" y="1122077"/>
                      <a:pt x="1103983" y="1125439"/>
                      <a:pt x="1101126" y="1126706"/>
                    </a:cubicBezTo>
                    <a:cubicBezTo>
                      <a:pt x="1084457" y="1134136"/>
                      <a:pt x="1067312" y="1140708"/>
                      <a:pt x="1050357" y="1146518"/>
                    </a:cubicBezTo>
                    <a:cubicBezTo>
                      <a:pt x="1049786" y="1146509"/>
                      <a:pt x="1049214" y="1146413"/>
                      <a:pt x="1048643" y="1146233"/>
                    </a:cubicBezTo>
                    <a:close/>
                    <a:moveTo>
                      <a:pt x="935676" y="1120134"/>
                    </a:moveTo>
                    <a:lnTo>
                      <a:pt x="934819" y="1120134"/>
                    </a:lnTo>
                    <a:cubicBezTo>
                      <a:pt x="931676" y="1119696"/>
                      <a:pt x="929485" y="1116800"/>
                      <a:pt x="929961" y="1113676"/>
                    </a:cubicBezTo>
                    <a:cubicBezTo>
                      <a:pt x="929961" y="1113667"/>
                      <a:pt x="929961" y="1113667"/>
                      <a:pt x="929961" y="1113657"/>
                    </a:cubicBezTo>
                    <a:cubicBezTo>
                      <a:pt x="931581" y="1103294"/>
                      <a:pt x="932438" y="1092816"/>
                      <a:pt x="932438" y="1082320"/>
                    </a:cubicBezTo>
                    <a:cubicBezTo>
                      <a:pt x="932438" y="1075290"/>
                      <a:pt x="932057" y="1068261"/>
                      <a:pt x="931295" y="1061269"/>
                    </a:cubicBezTo>
                    <a:cubicBezTo>
                      <a:pt x="930913" y="1058193"/>
                      <a:pt x="933105" y="1055383"/>
                      <a:pt x="936152" y="1055002"/>
                    </a:cubicBezTo>
                    <a:cubicBezTo>
                      <a:pt x="936248" y="1054993"/>
                      <a:pt x="936248" y="1054983"/>
                      <a:pt x="936343" y="1054983"/>
                    </a:cubicBezTo>
                    <a:cubicBezTo>
                      <a:pt x="939486" y="1054697"/>
                      <a:pt x="942249" y="1056936"/>
                      <a:pt x="942630" y="1060031"/>
                    </a:cubicBezTo>
                    <a:cubicBezTo>
                      <a:pt x="944630" y="1078453"/>
                      <a:pt x="944153" y="1097064"/>
                      <a:pt x="941296" y="1115371"/>
                    </a:cubicBezTo>
                    <a:cubicBezTo>
                      <a:pt x="940724" y="1117981"/>
                      <a:pt x="938438" y="1119877"/>
                      <a:pt x="935771" y="1119943"/>
                    </a:cubicBezTo>
                    <a:close/>
                    <a:moveTo>
                      <a:pt x="1147322" y="1102989"/>
                    </a:moveTo>
                    <a:cubicBezTo>
                      <a:pt x="1144178" y="1102941"/>
                      <a:pt x="1141607" y="1100341"/>
                      <a:pt x="1141702" y="1097188"/>
                    </a:cubicBezTo>
                    <a:cubicBezTo>
                      <a:pt x="1141702" y="1095178"/>
                      <a:pt x="1142844" y="1093321"/>
                      <a:pt x="1144559" y="1092321"/>
                    </a:cubicBezTo>
                    <a:cubicBezTo>
                      <a:pt x="1159990" y="1083844"/>
                      <a:pt x="1175516" y="1074604"/>
                      <a:pt x="1190469" y="1064794"/>
                    </a:cubicBezTo>
                    <a:cubicBezTo>
                      <a:pt x="1193232" y="1063203"/>
                      <a:pt x="1196661" y="1064127"/>
                      <a:pt x="1198281" y="1066851"/>
                    </a:cubicBezTo>
                    <a:cubicBezTo>
                      <a:pt x="1199710" y="1069366"/>
                      <a:pt x="1199138" y="1072585"/>
                      <a:pt x="1196756" y="1074319"/>
                    </a:cubicBezTo>
                    <a:cubicBezTo>
                      <a:pt x="1181517" y="1083844"/>
                      <a:pt x="1165800" y="1093369"/>
                      <a:pt x="1149988" y="1102227"/>
                    </a:cubicBezTo>
                    <a:cubicBezTo>
                      <a:pt x="1149227" y="1102789"/>
                      <a:pt x="1148370" y="1103151"/>
                      <a:pt x="1147417" y="1103275"/>
                    </a:cubicBezTo>
                    <a:close/>
                    <a:moveTo>
                      <a:pt x="703457" y="1092797"/>
                    </a:moveTo>
                    <a:cubicBezTo>
                      <a:pt x="701361" y="1092797"/>
                      <a:pt x="699361" y="1091626"/>
                      <a:pt x="698409" y="1089749"/>
                    </a:cubicBezTo>
                    <a:cubicBezTo>
                      <a:pt x="689170" y="1073195"/>
                      <a:pt x="683931" y="1054754"/>
                      <a:pt x="682978" y="1035838"/>
                    </a:cubicBezTo>
                    <a:cubicBezTo>
                      <a:pt x="682788" y="1032685"/>
                      <a:pt x="685264" y="1029999"/>
                      <a:pt x="688407" y="1029837"/>
                    </a:cubicBezTo>
                    <a:cubicBezTo>
                      <a:pt x="688407" y="1029837"/>
                      <a:pt x="688407" y="1029837"/>
                      <a:pt x="688407" y="1029837"/>
                    </a:cubicBezTo>
                    <a:cubicBezTo>
                      <a:pt x="691551" y="1029780"/>
                      <a:pt x="694217" y="1032209"/>
                      <a:pt x="694408" y="1035361"/>
                    </a:cubicBezTo>
                    <a:cubicBezTo>
                      <a:pt x="695265" y="1052535"/>
                      <a:pt x="700027" y="1069290"/>
                      <a:pt x="708409" y="1084320"/>
                    </a:cubicBezTo>
                    <a:cubicBezTo>
                      <a:pt x="709838" y="1087168"/>
                      <a:pt x="708791" y="1090673"/>
                      <a:pt x="705933" y="1092150"/>
                    </a:cubicBezTo>
                    <a:cubicBezTo>
                      <a:pt x="705171" y="1092550"/>
                      <a:pt x="704314" y="1092769"/>
                      <a:pt x="703457" y="1092797"/>
                    </a:cubicBezTo>
                    <a:close/>
                    <a:moveTo>
                      <a:pt x="1237714" y="1044125"/>
                    </a:moveTo>
                    <a:cubicBezTo>
                      <a:pt x="1235904" y="1044115"/>
                      <a:pt x="1234285" y="1043315"/>
                      <a:pt x="1233142" y="1041934"/>
                    </a:cubicBezTo>
                    <a:cubicBezTo>
                      <a:pt x="1231237" y="1039486"/>
                      <a:pt x="1231713" y="1035952"/>
                      <a:pt x="1234095" y="1034047"/>
                    </a:cubicBezTo>
                    <a:cubicBezTo>
                      <a:pt x="1234190" y="1034009"/>
                      <a:pt x="1234190" y="1033971"/>
                      <a:pt x="1234285" y="1033933"/>
                    </a:cubicBezTo>
                    <a:cubicBezTo>
                      <a:pt x="1248287" y="1023169"/>
                      <a:pt x="1262193" y="1011644"/>
                      <a:pt x="1275624" y="999833"/>
                    </a:cubicBezTo>
                    <a:cubicBezTo>
                      <a:pt x="1277814" y="997604"/>
                      <a:pt x="1281434" y="997604"/>
                      <a:pt x="1283720" y="999843"/>
                    </a:cubicBezTo>
                    <a:cubicBezTo>
                      <a:pt x="1285910" y="1002072"/>
                      <a:pt x="1285910" y="1005691"/>
                      <a:pt x="1283720" y="1007920"/>
                    </a:cubicBezTo>
                    <a:cubicBezTo>
                      <a:pt x="1283529" y="1008091"/>
                      <a:pt x="1283338" y="1008253"/>
                      <a:pt x="1283149" y="1008406"/>
                    </a:cubicBezTo>
                    <a:cubicBezTo>
                      <a:pt x="1269623" y="1020407"/>
                      <a:pt x="1255431" y="1032028"/>
                      <a:pt x="1241143" y="1042982"/>
                    </a:cubicBezTo>
                    <a:cubicBezTo>
                      <a:pt x="1240191" y="1043648"/>
                      <a:pt x="1238953" y="1043982"/>
                      <a:pt x="1237810" y="1043934"/>
                    </a:cubicBezTo>
                    <a:close/>
                    <a:moveTo>
                      <a:pt x="922913" y="1014311"/>
                    </a:moveTo>
                    <a:cubicBezTo>
                      <a:pt x="920722" y="1014311"/>
                      <a:pt x="918627" y="1013006"/>
                      <a:pt x="917770" y="1010977"/>
                    </a:cubicBezTo>
                    <a:cubicBezTo>
                      <a:pt x="911006" y="996166"/>
                      <a:pt x="901672" y="982660"/>
                      <a:pt x="890242" y="971068"/>
                    </a:cubicBezTo>
                    <a:lnTo>
                      <a:pt x="888051" y="968877"/>
                    </a:lnTo>
                    <a:cubicBezTo>
                      <a:pt x="885765" y="966696"/>
                      <a:pt x="885669" y="963067"/>
                      <a:pt x="887861" y="960781"/>
                    </a:cubicBezTo>
                    <a:cubicBezTo>
                      <a:pt x="890052" y="958495"/>
                      <a:pt x="893671" y="958409"/>
                      <a:pt x="895957" y="960590"/>
                    </a:cubicBezTo>
                    <a:lnTo>
                      <a:pt x="898434" y="962971"/>
                    </a:lnTo>
                    <a:cubicBezTo>
                      <a:pt x="910816" y="975526"/>
                      <a:pt x="920913" y="990203"/>
                      <a:pt x="928152" y="1006310"/>
                    </a:cubicBezTo>
                    <a:cubicBezTo>
                      <a:pt x="929390" y="1009177"/>
                      <a:pt x="928152" y="1012540"/>
                      <a:pt x="925294" y="1013835"/>
                    </a:cubicBezTo>
                    <a:cubicBezTo>
                      <a:pt x="924532" y="1014102"/>
                      <a:pt x="923769" y="1014206"/>
                      <a:pt x="923008" y="1014121"/>
                    </a:cubicBezTo>
                    <a:close/>
                    <a:moveTo>
                      <a:pt x="701361" y="989642"/>
                    </a:moveTo>
                    <a:cubicBezTo>
                      <a:pt x="700313" y="989622"/>
                      <a:pt x="699266" y="989327"/>
                      <a:pt x="698409" y="988784"/>
                    </a:cubicBezTo>
                    <a:cubicBezTo>
                      <a:pt x="695741" y="987146"/>
                      <a:pt x="694885" y="983660"/>
                      <a:pt x="696503" y="980974"/>
                    </a:cubicBezTo>
                    <a:cubicBezTo>
                      <a:pt x="706600" y="964753"/>
                      <a:pt x="720888" y="951589"/>
                      <a:pt x="737938" y="942874"/>
                    </a:cubicBezTo>
                    <a:cubicBezTo>
                      <a:pt x="740795" y="941521"/>
                      <a:pt x="744223" y="942740"/>
                      <a:pt x="745557" y="945598"/>
                    </a:cubicBezTo>
                    <a:cubicBezTo>
                      <a:pt x="746795" y="948274"/>
                      <a:pt x="745843" y="951475"/>
                      <a:pt x="743271" y="952970"/>
                    </a:cubicBezTo>
                    <a:cubicBezTo>
                      <a:pt x="728127" y="960790"/>
                      <a:pt x="715364" y="972573"/>
                      <a:pt x="706314" y="987070"/>
                    </a:cubicBezTo>
                    <a:cubicBezTo>
                      <a:pt x="705171" y="988613"/>
                      <a:pt x="703362" y="989508"/>
                      <a:pt x="701456" y="989451"/>
                    </a:cubicBezTo>
                    <a:close/>
                    <a:moveTo>
                      <a:pt x="1318581" y="972592"/>
                    </a:moveTo>
                    <a:cubicBezTo>
                      <a:pt x="1317057" y="972630"/>
                      <a:pt x="1315628" y="972039"/>
                      <a:pt x="1314580" y="970972"/>
                    </a:cubicBezTo>
                    <a:cubicBezTo>
                      <a:pt x="1312390" y="968744"/>
                      <a:pt x="1312295" y="965124"/>
                      <a:pt x="1314580" y="962886"/>
                    </a:cubicBezTo>
                    <a:cubicBezTo>
                      <a:pt x="1314580" y="962886"/>
                      <a:pt x="1314580" y="962876"/>
                      <a:pt x="1314580" y="962876"/>
                    </a:cubicBezTo>
                    <a:cubicBezTo>
                      <a:pt x="1326963" y="950208"/>
                      <a:pt x="1339156" y="936968"/>
                      <a:pt x="1350871" y="923443"/>
                    </a:cubicBezTo>
                    <a:cubicBezTo>
                      <a:pt x="1352871" y="921052"/>
                      <a:pt x="1356395" y="920719"/>
                      <a:pt x="1358777" y="922700"/>
                    </a:cubicBezTo>
                    <a:cubicBezTo>
                      <a:pt x="1358777" y="922728"/>
                      <a:pt x="1358872" y="922747"/>
                      <a:pt x="1358872" y="922776"/>
                    </a:cubicBezTo>
                    <a:cubicBezTo>
                      <a:pt x="1361253" y="924843"/>
                      <a:pt x="1361539" y="928443"/>
                      <a:pt x="1359538" y="930872"/>
                    </a:cubicBezTo>
                    <a:cubicBezTo>
                      <a:pt x="1347727" y="944588"/>
                      <a:pt x="1335346" y="958114"/>
                      <a:pt x="1322677" y="970877"/>
                    </a:cubicBezTo>
                    <a:cubicBezTo>
                      <a:pt x="1321629" y="971906"/>
                      <a:pt x="1320201" y="972449"/>
                      <a:pt x="1318677" y="972401"/>
                    </a:cubicBezTo>
                    <a:close/>
                    <a:moveTo>
                      <a:pt x="845570" y="944017"/>
                    </a:moveTo>
                    <a:lnTo>
                      <a:pt x="843856" y="944017"/>
                    </a:lnTo>
                    <a:cubicBezTo>
                      <a:pt x="831187" y="940254"/>
                      <a:pt x="818042" y="938359"/>
                      <a:pt x="804802" y="938397"/>
                    </a:cubicBezTo>
                    <a:cubicBezTo>
                      <a:pt x="800612" y="938397"/>
                      <a:pt x="796611" y="938397"/>
                      <a:pt x="792611" y="938873"/>
                    </a:cubicBezTo>
                    <a:cubicBezTo>
                      <a:pt x="789467" y="939445"/>
                      <a:pt x="786515" y="937397"/>
                      <a:pt x="785943" y="934292"/>
                    </a:cubicBezTo>
                    <a:cubicBezTo>
                      <a:pt x="785372" y="931187"/>
                      <a:pt x="787467" y="928205"/>
                      <a:pt x="790515" y="927634"/>
                    </a:cubicBezTo>
                    <a:cubicBezTo>
                      <a:pt x="790896" y="927567"/>
                      <a:pt x="791278" y="927529"/>
                      <a:pt x="791658" y="927538"/>
                    </a:cubicBezTo>
                    <a:cubicBezTo>
                      <a:pt x="795945" y="927538"/>
                      <a:pt x="800230" y="926967"/>
                      <a:pt x="804613" y="926967"/>
                    </a:cubicBezTo>
                    <a:lnTo>
                      <a:pt x="804613" y="926967"/>
                    </a:lnTo>
                    <a:cubicBezTo>
                      <a:pt x="818994" y="926910"/>
                      <a:pt x="833282" y="928958"/>
                      <a:pt x="846999" y="933063"/>
                    </a:cubicBezTo>
                    <a:cubicBezTo>
                      <a:pt x="850046" y="933863"/>
                      <a:pt x="851856" y="936987"/>
                      <a:pt x="851095" y="940045"/>
                    </a:cubicBezTo>
                    <a:cubicBezTo>
                      <a:pt x="850427" y="942616"/>
                      <a:pt x="848046" y="944379"/>
                      <a:pt x="845379" y="944302"/>
                    </a:cubicBezTo>
                    <a:close/>
                    <a:moveTo>
                      <a:pt x="1388495" y="890772"/>
                    </a:moveTo>
                    <a:cubicBezTo>
                      <a:pt x="1387256" y="890782"/>
                      <a:pt x="1386018" y="890343"/>
                      <a:pt x="1385066" y="889534"/>
                    </a:cubicBezTo>
                    <a:cubicBezTo>
                      <a:pt x="1382589" y="887762"/>
                      <a:pt x="1382018" y="884314"/>
                      <a:pt x="1383732" y="881828"/>
                    </a:cubicBezTo>
                    <a:cubicBezTo>
                      <a:pt x="1383827" y="881761"/>
                      <a:pt x="1383827" y="881695"/>
                      <a:pt x="1383923" y="881628"/>
                    </a:cubicBezTo>
                    <a:cubicBezTo>
                      <a:pt x="1394591" y="867341"/>
                      <a:pt x="1404973" y="853053"/>
                      <a:pt x="1414688" y="837622"/>
                    </a:cubicBezTo>
                    <a:cubicBezTo>
                      <a:pt x="1416499" y="835041"/>
                      <a:pt x="1419928" y="834327"/>
                      <a:pt x="1422595" y="836003"/>
                    </a:cubicBezTo>
                    <a:cubicBezTo>
                      <a:pt x="1425261" y="837746"/>
                      <a:pt x="1425928" y="841280"/>
                      <a:pt x="1424213" y="843909"/>
                    </a:cubicBezTo>
                    <a:cubicBezTo>
                      <a:pt x="1414688" y="859054"/>
                      <a:pt x="1403925" y="874008"/>
                      <a:pt x="1393066" y="888391"/>
                    </a:cubicBezTo>
                    <a:cubicBezTo>
                      <a:pt x="1392019" y="889658"/>
                      <a:pt x="1390590" y="890448"/>
                      <a:pt x="1388971" y="890582"/>
                    </a:cubicBezTo>
                    <a:close/>
                    <a:moveTo>
                      <a:pt x="1447455" y="800380"/>
                    </a:moveTo>
                    <a:cubicBezTo>
                      <a:pt x="1444216" y="800294"/>
                      <a:pt x="1441739" y="797617"/>
                      <a:pt x="1441834" y="794417"/>
                    </a:cubicBezTo>
                    <a:cubicBezTo>
                      <a:pt x="1441834" y="793503"/>
                      <a:pt x="1442025" y="792607"/>
                      <a:pt x="1442502" y="791807"/>
                    </a:cubicBezTo>
                    <a:cubicBezTo>
                      <a:pt x="1451264" y="776186"/>
                      <a:pt x="1459646" y="760184"/>
                      <a:pt x="1467267" y="744182"/>
                    </a:cubicBezTo>
                    <a:cubicBezTo>
                      <a:pt x="1468600" y="741344"/>
                      <a:pt x="1472029" y="740153"/>
                      <a:pt x="1474887" y="741515"/>
                    </a:cubicBezTo>
                    <a:cubicBezTo>
                      <a:pt x="1477744" y="742820"/>
                      <a:pt x="1478887" y="746154"/>
                      <a:pt x="1477648" y="748973"/>
                    </a:cubicBezTo>
                    <a:cubicBezTo>
                      <a:pt x="1477648" y="749030"/>
                      <a:pt x="1477553" y="749078"/>
                      <a:pt x="1477553" y="749135"/>
                    </a:cubicBezTo>
                    <a:cubicBezTo>
                      <a:pt x="1469838" y="765328"/>
                      <a:pt x="1461361" y="781520"/>
                      <a:pt x="1452502" y="797332"/>
                    </a:cubicBezTo>
                    <a:cubicBezTo>
                      <a:pt x="1451550" y="798989"/>
                      <a:pt x="1449836" y="800065"/>
                      <a:pt x="1447930" y="800189"/>
                    </a:cubicBezTo>
                    <a:close/>
                    <a:moveTo>
                      <a:pt x="1494222" y="703129"/>
                    </a:moveTo>
                    <a:cubicBezTo>
                      <a:pt x="1490984" y="703034"/>
                      <a:pt x="1488507" y="700348"/>
                      <a:pt x="1488602" y="697138"/>
                    </a:cubicBezTo>
                    <a:cubicBezTo>
                      <a:pt x="1488602" y="696481"/>
                      <a:pt x="1488793" y="695833"/>
                      <a:pt x="1488984" y="695224"/>
                    </a:cubicBezTo>
                    <a:cubicBezTo>
                      <a:pt x="1495651" y="678841"/>
                      <a:pt x="1502033" y="661982"/>
                      <a:pt x="1508034" y="645027"/>
                    </a:cubicBezTo>
                    <a:cubicBezTo>
                      <a:pt x="1508986" y="642036"/>
                      <a:pt x="1512224" y="640407"/>
                      <a:pt x="1515273" y="641398"/>
                    </a:cubicBezTo>
                    <a:cubicBezTo>
                      <a:pt x="1515273" y="641408"/>
                      <a:pt x="1515273" y="641408"/>
                      <a:pt x="1515273" y="641408"/>
                    </a:cubicBezTo>
                    <a:cubicBezTo>
                      <a:pt x="1518225" y="642436"/>
                      <a:pt x="1519845" y="645684"/>
                      <a:pt x="1518797" y="648666"/>
                    </a:cubicBezTo>
                    <a:cubicBezTo>
                      <a:pt x="1518797" y="648694"/>
                      <a:pt x="1518797" y="648713"/>
                      <a:pt x="1518797" y="648742"/>
                    </a:cubicBezTo>
                    <a:cubicBezTo>
                      <a:pt x="1512892" y="665887"/>
                      <a:pt x="1506509" y="682936"/>
                      <a:pt x="1499747" y="699510"/>
                    </a:cubicBezTo>
                    <a:cubicBezTo>
                      <a:pt x="1498984" y="701644"/>
                      <a:pt x="1496984" y="703101"/>
                      <a:pt x="1494699" y="703225"/>
                    </a:cubicBezTo>
                    <a:close/>
                    <a:moveTo>
                      <a:pt x="1529465" y="601117"/>
                    </a:moveTo>
                    <a:cubicBezTo>
                      <a:pt x="1528988" y="601212"/>
                      <a:pt x="1528417" y="601212"/>
                      <a:pt x="1527941" y="601117"/>
                    </a:cubicBezTo>
                    <a:cubicBezTo>
                      <a:pt x="1524893" y="600288"/>
                      <a:pt x="1523083" y="597145"/>
                      <a:pt x="1523940" y="594097"/>
                    </a:cubicBezTo>
                    <a:cubicBezTo>
                      <a:pt x="1523940" y="594087"/>
                      <a:pt x="1523940" y="594078"/>
                      <a:pt x="1523940" y="594068"/>
                    </a:cubicBezTo>
                    <a:cubicBezTo>
                      <a:pt x="1528798" y="577114"/>
                      <a:pt x="1533465" y="559683"/>
                      <a:pt x="1537466" y="542062"/>
                    </a:cubicBezTo>
                    <a:cubicBezTo>
                      <a:pt x="1538227" y="538985"/>
                      <a:pt x="1541276" y="537090"/>
                      <a:pt x="1544323" y="537823"/>
                    </a:cubicBezTo>
                    <a:cubicBezTo>
                      <a:pt x="1547467" y="538557"/>
                      <a:pt x="1549372" y="541652"/>
                      <a:pt x="1548610" y="544729"/>
                    </a:cubicBezTo>
                    <a:cubicBezTo>
                      <a:pt x="1544419" y="562445"/>
                      <a:pt x="1539847" y="580162"/>
                      <a:pt x="1534989" y="597211"/>
                    </a:cubicBezTo>
                    <a:cubicBezTo>
                      <a:pt x="1534132" y="599317"/>
                      <a:pt x="1532227" y="600755"/>
                      <a:pt x="1529941" y="600926"/>
                    </a:cubicBezTo>
                    <a:close/>
                    <a:moveTo>
                      <a:pt x="1554039" y="496342"/>
                    </a:moveTo>
                    <a:lnTo>
                      <a:pt x="1552992" y="496342"/>
                    </a:lnTo>
                    <a:cubicBezTo>
                      <a:pt x="1549849" y="495761"/>
                      <a:pt x="1547848" y="492779"/>
                      <a:pt x="1548420" y="489674"/>
                    </a:cubicBezTo>
                    <a:cubicBezTo>
                      <a:pt x="1548420" y="489674"/>
                      <a:pt x="1548420" y="489674"/>
                      <a:pt x="1548420" y="489674"/>
                    </a:cubicBezTo>
                    <a:cubicBezTo>
                      <a:pt x="1551658" y="472339"/>
                      <a:pt x="1554516" y="454432"/>
                      <a:pt x="1556992" y="436620"/>
                    </a:cubicBezTo>
                    <a:cubicBezTo>
                      <a:pt x="1557373" y="433543"/>
                      <a:pt x="1560231" y="431362"/>
                      <a:pt x="1563278" y="431753"/>
                    </a:cubicBezTo>
                    <a:cubicBezTo>
                      <a:pt x="1563278" y="431753"/>
                      <a:pt x="1563373" y="431762"/>
                      <a:pt x="1563373" y="431762"/>
                    </a:cubicBezTo>
                    <a:cubicBezTo>
                      <a:pt x="1566517" y="432162"/>
                      <a:pt x="1568708" y="435010"/>
                      <a:pt x="1568327" y="438144"/>
                    </a:cubicBezTo>
                    <a:cubicBezTo>
                      <a:pt x="1565755" y="456242"/>
                      <a:pt x="1562898" y="474244"/>
                      <a:pt x="1559659" y="491770"/>
                    </a:cubicBezTo>
                    <a:cubicBezTo>
                      <a:pt x="1558992" y="494065"/>
                      <a:pt x="1556897" y="495666"/>
                      <a:pt x="1554516" y="495770"/>
                    </a:cubicBezTo>
                    <a:close/>
                    <a:moveTo>
                      <a:pt x="1568994" y="389376"/>
                    </a:moveTo>
                    <a:lnTo>
                      <a:pt x="1568422" y="389376"/>
                    </a:lnTo>
                    <a:cubicBezTo>
                      <a:pt x="1565279" y="389024"/>
                      <a:pt x="1562993" y="386233"/>
                      <a:pt x="1563278" y="383090"/>
                    </a:cubicBezTo>
                    <a:cubicBezTo>
                      <a:pt x="1564993" y="365659"/>
                      <a:pt x="1566327" y="347561"/>
                      <a:pt x="1567374" y="329464"/>
                    </a:cubicBezTo>
                    <a:cubicBezTo>
                      <a:pt x="1567565" y="326368"/>
                      <a:pt x="1570137" y="323968"/>
                      <a:pt x="1573280" y="324111"/>
                    </a:cubicBezTo>
                    <a:cubicBezTo>
                      <a:pt x="1573280" y="324120"/>
                      <a:pt x="1573375" y="324120"/>
                      <a:pt x="1573471" y="324130"/>
                    </a:cubicBezTo>
                    <a:cubicBezTo>
                      <a:pt x="1576613" y="324282"/>
                      <a:pt x="1578995" y="326911"/>
                      <a:pt x="1578804" y="330016"/>
                    </a:cubicBezTo>
                    <a:cubicBezTo>
                      <a:pt x="1578804" y="330054"/>
                      <a:pt x="1578804" y="330092"/>
                      <a:pt x="1578804" y="330130"/>
                    </a:cubicBezTo>
                    <a:cubicBezTo>
                      <a:pt x="1577756" y="348418"/>
                      <a:pt x="1576327" y="366611"/>
                      <a:pt x="1574613" y="384233"/>
                    </a:cubicBezTo>
                    <a:cubicBezTo>
                      <a:pt x="1574137" y="386776"/>
                      <a:pt x="1572042" y="388681"/>
                      <a:pt x="1569470" y="388900"/>
                    </a:cubicBezTo>
                    <a:close/>
                    <a:moveTo>
                      <a:pt x="1575280" y="281553"/>
                    </a:moveTo>
                    <a:lnTo>
                      <a:pt x="1575280" y="281553"/>
                    </a:lnTo>
                    <a:cubicBezTo>
                      <a:pt x="1572137" y="281505"/>
                      <a:pt x="1569660" y="278943"/>
                      <a:pt x="1569756" y="275838"/>
                    </a:cubicBezTo>
                    <a:cubicBezTo>
                      <a:pt x="1569756" y="275809"/>
                      <a:pt x="1569756" y="275771"/>
                      <a:pt x="1569756" y="275743"/>
                    </a:cubicBezTo>
                    <a:cubicBezTo>
                      <a:pt x="1569756" y="264027"/>
                      <a:pt x="1569756" y="252216"/>
                      <a:pt x="1569756" y="240500"/>
                    </a:cubicBezTo>
                    <a:cubicBezTo>
                      <a:pt x="1569756" y="234309"/>
                      <a:pt x="1569756" y="228118"/>
                      <a:pt x="1569756" y="221926"/>
                    </a:cubicBezTo>
                    <a:cubicBezTo>
                      <a:pt x="1569660" y="218774"/>
                      <a:pt x="1572232" y="216173"/>
                      <a:pt x="1575375" y="216116"/>
                    </a:cubicBezTo>
                    <a:cubicBezTo>
                      <a:pt x="1575375" y="216116"/>
                      <a:pt x="1575375" y="216116"/>
                      <a:pt x="1575375" y="216116"/>
                    </a:cubicBezTo>
                    <a:lnTo>
                      <a:pt x="1575375" y="216116"/>
                    </a:lnTo>
                    <a:cubicBezTo>
                      <a:pt x="1578519" y="216164"/>
                      <a:pt x="1580994" y="218698"/>
                      <a:pt x="1581090" y="221831"/>
                    </a:cubicBezTo>
                    <a:cubicBezTo>
                      <a:pt x="1581090" y="228022"/>
                      <a:pt x="1581090" y="234214"/>
                      <a:pt x="1581090" y="240881"/>
                    </a:cubicBezTo>
                    <a:cubicBezTo>
                      <a:pt x="1581090" y="252692"/>
                      <a:pt x="1581090" y="264503"/>
                      <a:pt x="1581090" y="276409"/>
                    </a:cubicBezTo>
                    <a:cubicBezTo>
                      <a:pt x="1580614" y="278972"/>
                      <a:pt x="1578328" y="280858"/>
                      <a:pt x="1575756" y="280982"/>
                    </a:cubicBezTo>
                    <a:close/>
                    <a:moveTo>
                      <a:pt x="1574041" y="173635"/>
                    </a:moveTo>
                    <a:cubicBezTo>
                      <a:pt x="1570994" y="173587"/>
                      <a:pt x="1568517" y="171158"/>
                      <a:pt x="1568422" y="168110"/>
                    </a:cubicBezTo>
                    <a:cubicBezTo>
                      <a:pt x="1567660" y="150584"/>
                      <a:pt x="1566613" y="132487"/>
                      <a:pt x="1565279" y="114389"/>
                    </a:cubicBezTo>
                    <a:cubicBezTo>
                      <a:pt x="1565088" y="111236"/>
                      <a:pt x="1567470" y="108503"/>
                      <a:pt x="1570613" y="108293"/>
                    </a:cubicBezTo>
                    <a:cubicBezTo>
                      <a:pt x="1573757" y="108084"/>
                      <a:pt x="1576518" y="110475"/>
                      <a:pt x="1576709" y="113627"/>
                    </a:cubicBezTo>
                    <a:cubicBezTo>
                      <a:pt x="1578042" y="131820"/>
                      <a:pt x="1579090" y="150013"/>
                      <a:pt x="1579757" y="167634"/>
                    </a:cubicBezTo>
                    <a:cubicBezTo>
                      <a:pt x="1579947" y="170787"/>
                      <a:pt x="1577470" y="173473"/>
                      <a:pt x="1574327" y="173635"/>
                    </a:cubicBezTo>
                    <a:cubicBezTo>
                      <a:pt x="1574327" y="173635"/>
                      <a:pt x="1574327" y="173635"/>
                      <a:pt x="1574327" y="173635"/>
                    </a:cubicBezTo>
                    <a:close/>
                    <a:moveTo>
                      <a:pt x="1567279" y="65050"/>
                    </a:moveTo>
                    <a:cubicBezTo>
                      <a:pt x="1564326" y="65012"/>
                      <a:pt x="1561944" y="62802"/>
                      <a:pt x="1561660" y="59906"/>
                    </a:cubicBezTo>
                    <a:cubicBezTo>
                      <a:pt x="1559849" y="42190"/>
                      <a:pt x="1557849" y="24187"/>
                      <a:pt x="1555659" y="6376"/>
                    </a:cubicBezTo>
                    <a:cubicBezTo>
                      <a:pt x="1555182" y="3261"/>
                      <a:pt x="1557277" y="327"/>
                      <a:pt x="1560421" y="-159"/>
                    </a:cubicBezTo>
                    <a:cubicBezTo>
                      <a:pt x="1563564" y="-654"/>
                      <a:pt x="1566422" y="1480"/>
                      <a:pt x="1566993" y="4595"/>
                    </a:cubicBezTo>
                    <a:cubicBezTo>
                      <a:pt x="1566993" y="4709"/>
                      <a:pt x="1566993" y="4833"/>
                      <a:pt x="1566993" y="4947"/>
                    </a:cubicBezTo>
                    <a:cubicBezTo>
                      <a:pt x="1569184" y="22854"/>
                      <a:pt x="1571280" y="40951"/>
                      <a:pt x="1572994" y="58763"/>
                    </a:cubicBezTo>
                    <a:cubicBezTo>
                      <a:pt x="1573280" y="61907"/>
                      <a:pt x="1570994" y="64697"/>
                      <a:pt x="1567851" y="650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3" name="Google Shape;273;p18"/>
          <p:cNvGrpSpPr/>
          <p:nvPr/>
        </p:nvGrpSpPr>
        <p:grpSpPr>
          <a:xfrm>
            <a:off x="1813578" y="3064287"/>
            <a:ext cx="6903990" cy="1783888"/>
            <a:chOff x="1813578" y="3064287"/>
            <a:chExt cx="6903990" cy="1783888"/>
          </a:xfrm>
        </p:grpSpPr>
        <p:sp>
          <p:nvSpPr>
            <p:cNvPr id="274" name="Google Shape;274;p18"/>
            <p:cNvSpPr/>
            <p:nvPr/>
          </p:nvSpPr>
          <p:spPr>
            <a:xfrm>
              <a:off x="7352462" y="47365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 rot="5400000">
              <a:off x="8626898" y="30612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 rot="5400000">
              <a:off x="8684621" y="4194427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 rot="5400000">
              <a:off x="1814886" y="465283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3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19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0" name="Google Shape;28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1"/>
          </p:nvPr>
        </p:nvSpPr>
        <p:spPr>
          <a:xfrm>
            <a:off x="1023450" y="1246800"/>
            <a:ext cx="7097100" cy="28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-414785" y="-149716"/>
            <a:ext cx="9739132" cy="5424591"/>
            <a:chOff x="-414785" y="-149716"/>
            <a:chExt cx="9739132" cy="5424591"/>
          </a:xfrm>
        </p:grpSpPr>
        <p:sp>
          <p:nvSpPr>
            <p:cNvPr id="283" name="Google Shape;283;p19"/>
            <p:cNvSpPr/>
            <p:nvPr/>
          </p:nvSpPr>
          <p:spPr>
            <a:xfrm rot="-318674">
              <a:off x="-349410" y="-79746"/>
              <a:ext cx="1580716" cy="1485830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 rot="-5167725" flipH="1">
              <a:off x="8322067" y="4282734"/>
              <a:ext cx="1110978" cy="82044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19"/>
          <p:cNvGrpSpPr/>
          <p:nvPr/>
        </p:nvGrpSpPr>
        <p:grpSpPr>
          <a:xfrm>
            <a:off x="7445957" y="4079790"/>
            <a:ext cx="674581" cy="685836"/>
            <a:chOff x="6137172" y="-1843083"/>
            <a:chExt cx="763187" cy="775833"/>
          </a:xfrm>
        </p:grpSpPr>
        <p:sp>
          <p:nvSpPr>
            <p:cNvPr id="286" name="Google Shape;286;p19"/>
            <p:cNvSpPr/>
            <p:nvPr/>
          </p:nvSpPr>
          <p:spPr>
            <a:xfrm>
              <a:off x="6249164" y="-1843083"/>
              <a:ext cx="651195" cy="775833"/>
            </a:xfrm>
            <a:custGeom>
              <a:avLst/>
              <a:gdLst/>
              <a:ahLst/>
              <a:cxnLst/>
              <a:rect l="l" t="t" r="r" b="b"/>
              <a:pathLst>
                <a:path w="651195" h="775833" extrusionOk="0">
                  <a:moveTo>
                    <a:pt x="223953" y="775591"/>
                  </a:moveTo>
                  <a:cubicBezTo>
                    <a:pt x="182328" y="775372"/>
                    <a:pt x="141752" y="762408"/>
                    <a:pt x="107653" y="738443"/>
                  </a:cubicBezTo>
                  <a:cubicBezTo>
                    <a:pt x="57265" y="702915"/>
                    <a:pt x="19831" y="643193"/>
                    <a:pt x="5068" y="574804"/>
                  </a:cubicBezTo>
                  <a:cubicBezTo>
                    <a:pt x="-13982" y="484697"/>
                    <a:pt x="12593" y="369635"/>
                    <a:pt x="101937" y="324296"/>
                  </a:cubicBezTo>
                  <a:cubicBezTo>
                    <a:pt x="148800" y="300579"/>
                    <a:pt x="203950" y="300674"/>
                    <a:pt x="251956" y="302770"/>
                  </a:cubicBezTo>
                  <a:cubicBezTo>
                    <a:pt x="255099" y="302874"/>
                    <a:pt x="257481" y="305465"/>
                    <a:pt x="257385" y="308570"/>
                  </a:cubicBezTo>
                  <a:cubicBezTo>
                    <a:pt x="257385" y="308608"/>
                    <a:pt x="257385" y="308637"/>
                    <a:pt x="257385" y="308675"/>
                  </a:cubicBezTo>
                  <a:cubicBezTo>
                    <a:pt x="257290" y="311828"/>
                    <a:pt x="254623" y="314304"/>
                    <a:pt x="251480" y="314200"/>
                  </a:cubicBezTo>
                  <a:cubicBezTo>
                    <a:pt x="251480" y="314200"/>
                    <a:pt x="251480" y="314200"/>
                    <a:pt x="251480" y="314200"/>
                  </a:cubicBezTo>
                  <a:cubicBezTo>
                    <a:pt x="204903" y="312199"/>
                    <a:pt x="151563" y="312009"/>
                    <a:pt x="107081" y="334488"/>
                  </a:cubicBezTo>
                  <a:cubicBezTo>
                    <a:pt x="22880" y="377255"/>
                    <a:pt x="-2362" y="486888"/>
                    <a:pt x="16212" y="572613"/>
                  </a:cubicBezTo>
                  <a:cubicBezTo>
                    <a:pt x="30405" y="638335"/>
                    <a:pt x="66124" y="695390"/>
                    <a:pt x="114224" y="729299"/>
                  </a:cubicBezTo>
                  <a:cubicBezTo>
                    <a:pt x="167946" y="767399"/>
                    <a:pt x="238049" y="775115"/>
                    <a:pt x="291961" y="749873"/>
                  </a:cubicBezTo>
                  <a:cubicBezTo>
                    <a:pt x="299581" y="746349"/>
                    <a:pt x="307106" y="742063"/>
                    <a:pt x="314440" y="737967"/>
                  </a:cubicBezTo>
                  <a:cubicBezTo>
                    <a:pt x="325203" y="731452"/>
                    <a:pt x="336443" y="725851"/>
                    <a:pt x="348159" y="721203"/>
                  </a:cubicBezTo>
                  <a:cubicBezTo>
                    <a:pt x="372828" y="713811"/>
                    <a:pt x="398641" y="710592"/>
                    <a:pt x="424359" y="711678"/>
                  </a:cubicBezTo>
                  <a:cubicBezTo>
                    <a:pt x="442266" y="711906"/>
                    <a:pt x="460173" y="710602"/>
                    <a:pt x="477794" y="707773"/>
                  </a:cubicBezTo>
                  <a:cubicBezTo>
                    <a:pt x="530943" y="697486"/>
                    <a:pt x="579425" y="657576"/>
                    <a:pt x="607429" y="600902"/>
                  </a:cubicBezTo>
                  <a:cubicBezTo>
                    <a:pt x="630099" y="554991"/>
                    <a:pt x="640385" y="498699"/>
                    <a:pt x="638862" y="428881"/>
                  </a:cubicBezTo>
                  <a:cubicBezTo>
                    <a:pt x="637433" y="363348"/>
                    <a:pt x="622574" y="275242"/>
                    <a:pt x="559804" y="228189"/>
                  </a:cubicBezTo>
                  <a:cubicBezTo>
                    <a:pt x="517894" y="196661"/>
                    <a:pt x="457410" y="188184"/>
                    <a:pt x="402070" y="205901"/>
                  </a:cubicBezTo>
                  <a:cubicBezTo>
                    <a:pt x="349016" y="224627"/>
                    <a:pt x="303486" y="259926"/>
                    <a:pt x="272054" y="306580"/>
                  </a:cubicBezTo>
                  <a:cubicBezTo>
                    <a:pt x="271101" y="307999"/>
                    <a:pt x="269578" y="308875"/>
                    <a:pt x="267863" y="308961"/>
                  </a:cubicBezTo>
                  <a:cubicBezTo>
                    <a:pt x="266243" y="309113"/>
                    <a:pt x="264529" y="308523"/>
                    <a:pt x="263386" y="307341"/>
                  </a:cubicBezTo>
                  <a:cubicBezTo>
                    <a:pt x="183853" y="227332"/>
                    <a:pt x="183853" y="81504"/>
                    <a:pt x="263386" y="1494"/>
                  </a:cubicBezTo>
                  <a:cubicBezTo>
                    <a:pt x="265577" y="-744"/>
                    <a:pt x="269101" y="-811"/>
                    <a:pt x="271292" y="1342"/>
                  </a:cubicBezTo>
                  <a:cubicBezTo>
                    <a:pt x="271387" y="1389"/>
                    <a:pt x="271387" y="1446"/>
                    <a:pt x="271482" y="1494"/>
                  </a:cubicBezTo>
                  <a:cubicBezTo>
                    <a:pt x="273673" y="3723"/>
                    <a:pt x="273768" y="7342"/>
                    <a:pt x="271482" y="9581"/>
                  </a:cubicBezTo>
                  <a:cubicBezTo>
                    <a:pt x="271482" y="9581"/>
                    <a:pt x="271482" y="9581"/>
                    <a:pt x="271482" y="9590"/>
                  </a:cubicBezTo>
                  <a:cubicBezTo>
                    <a:pt x="197759" y="83790"/>
                    <a:pt x="196139" y="217616"/>
                    <a:pt x="266815" y="294388"/>
                  </a:cubicBezTo>
                  <a:cubicBezTo>
                    <a:pt x="299296" y="248353"/>
                    <a:pt x="345396" y="213625"/>
                    <a:pt x="398545" y="195042"/>
                  </a:cubicBezTo>
                  <a:cubicBezTo>
                    <a:pt x="457410" y="175992"/>
                    <a:pt x="521800" y="185517"/>
                    <a:pt x="566662" y="219045"/>
                  </a:cubicBezTo>
                  <a:cubicBezTo>
                    <a:pt x="633337" y="268861"/>
                    <a:pt x="648863" y="360491"/>
                    <a:pt x="650292" y="428595"/>
                  </a:cubicBezTo>
                  <a:cubicBezTo>
                    <a:pt x="651911" y="500223"/>
                    <a:pt x="640767" y="558230"/>
                    <a:pt x="617620" y="605855"/>
                  </a:cubicBezTo>
                  <a:cubicBezTo>
                    <a:pt x="588093" y="665767"/>
                    <a:pt x="536563" y="707963"/>
                    <a:pt x="479985" y="718822"/>
                  </a:cubicBezTo>
                  <a:cubicBezTo>
                    <a:pt x="461696" y="721822"/>
                    <a:pt x="443123" y="723232"/>
                    <a:pt x="424550" y="723013"/>
                  </a:cubicBezTo>
                  <a:cubicBezTo>
                    <a:pt x="387782" y="719374"/>
                    <a:pt x="350920" y="728233"/>
                    <a:pt x="319775" y="748159"/>
                  </a:cubicBezTo>
                  <a:cubicBezTo>
                    <a:pt x="312250" y="752445"/>
                    <a:pt x="304534" y="756826"/>
                    <a:pt x="296533" y="760541"/>
                  </a:cubicBezTo>
                  <a:cubicBezTo>
                    <a:pt x="273673" y="770761"/>
                    <a:pt x="248908" y="775895"/>
                    <a:pt x="223953" y="7755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6710213" y="-1585962"/>
              <a:ext cx="94421" cy="72360"/>
            </a:xfrm>
            <a:custGeom>
              <a:avLst/>
              <a:gdLst/>
              <a:ahLst/>
              <a:cxnLst/>
              <a:rect l="l" t="t" r="r" b="b"/>
              <a:pathLst>
                <a:path w="94421" h="72360" extrusionOk="0">
                  <a:moveTo>
                    <a:pt x="87897" y="72128"/>
                  </a:moveTo>
                  <a:cubicBezTo>
                    <a:pt x="86372" y="72128"/>
                    <a:pt x="84849" y="71518"/>
                    <a:pt x="83800" y="70413"/>
                  </a:cubicBezTo>
                  <a:cubicBezTo>
                    <a:pt x="60083" y="46163"/>
                    <a:pt x="32557" y="25960"/>
                    <a:pt x="2362" y="10596"/>
                  </a:cubicBezTo>
                  <a:cubicBezTo>
                    <a:pt x="-496" y="9149"/>
                    <a:pt x="-1543" y="5691"/>
                    <a:pt x="-114" y="2881"/>
                  </a:cubicBezTo>
                  <a:cubicBezTo>
                    <a:pt x="1315" y="71"/>
                    <a:pt x="4743" y="-1043"/>
                    <a:pt x="7600" y="405"/>
                  </a:cubicBezTo>
                  <a:cubicBezTo>
                    <a:pt x="38938" y="16378"/>
                    <a:pt x="67418" y="37323"/>
                    <a:pt x="91993" y="62412"/>
                  </a:cubicBezTo>
                  <a:cubicBezTo>
                    <a:pt x="94183" y="64641"/>
                    <a:pt x="94279" y="68261"/>
                    <a:pt x="91993" y="70499"/>
                  </a:cubicBezTo>
                  <a:cubicBezTo>
                    <a:pt x="91993" y="70499"/>
                    <a:pt x="91993" y="70499"/>
                    <a:pt x="91993" y="70508"/>
                  </a:cubicBezTo>
                  <a:cubicBezTo>
                    <a:pt x="90944" y="71594"/>
                    <a:pt x="89421" y="72175"/>
                    <a:pt x="87897" y="7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723235" y="-1524741"/>
              <a:ext cx="56557" cy="81145"/>
            </a:xfrm>
            <a:custGeom>
              <a:avLst/>
              <a:gdLst/>
              <a:ahLst/>
              <a:cxnLst/>
              <a:rect l="l" t="t" r="r" b="b"/>
              <a:pathLst>
                <a:path w="56557" h="81145" extrusionOk="0">
                  <a:moveTo>
                    <a:pt x="50110" y="80916"/>
                  </a:moveTo>
                  <a:cubicBezTo>
                    <a:pt x="47919" y="80887"/>
                    <a:pt x="45918" y="79640"/>
                    <a:pt x="44966" y="77677"/>
                  </a:cubicBezTo>
                  <a:cubicBezTo>
                    <a:pt x="33059" y="53103"/>
                    <a:pt x="18106" y="30100"/>
                    <a:pt x="579" y="9192"/>
                  </a:cubicBezTo>
                  <a:cubicBezTo>
                    <a:pt x="-1421" y="6773"/>
                    <a:pt x="-1135" y="3173"/>
                    <a:pt x="1246" y="1144"/>
                  </a:cubicBezTo>
                  <a:cubicBezTo>
                    <a:pt x="1342" y="1125"/>
                    <a:pt x="1342" y="1115"/>
                    <a:pt x="1342" y="1096"/>
                  </a:cubicBezTo>
                  <a:cubicBezTo>
                    <a:pt x="3723" y="-904"/>
                    <a:pt x="7247" y="-609"/>
                    <a:pt x="9247" y="1763"/>
                  </a:cubicBezTo>
                  <a:cubicBezTo>
                    <a:pt x="9247" y="1791"/>
                    <a:pt x="9342" y="1830"/>
                    <a:pt x="9342" y="1858"/>
                  </a:cubicBezTo>
                  <a:cubicBezTo>
                    <a:pt x="27535" y="23499"/>
                    <a:pt x="42966" y="47302"/>
                    <a:pt x="55253" y="72724"/>
                  </a:cubicBezTo>
                  <a:cubicBezTo>
                    <a:pt x="56586" y="75562"/>
                    <a:pt x="55443" y="78973"/>
                    <a:pt x="52586" y="80344"/>
                  </a:cubicBezTo>
                  <a:cubicBezTo>
                    <a:pt x="51823" y="80725"/>
                    <a:pt x="50966" y="80916"/>
                    <a:pt x="50110" y="80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6137172" y="-1746888"/>
              <a:ext cx="304879" cy="125746"/>
            </a:xfrm>
            <a:custGeom>
              <a:avLst/>
              <a:gdLst/>
              <a:ahLst/>
              <a:cxnLst/>
              <a:rect l="l" t="t" r="r" b="b"/>
              <a:pathLst>
                <a:path w="304879" h="125746" extrusionOk="0">
                  <a:moveTo>
                    <a:pt x="150112" y="125516"/>
                  </a:moveTo>
                  <a:cubicBezTo>
                    <a:pt x="59719" y="125516"/>
                    <a:pt x="1522" y="58841"/>
                    <a:pt x="665" y="57889"/>
                  </a:cubicBezTo>
                  <a:cubicBezTo>
                    <a:pt x="-478" y="56612"/>
                    <a:pt x="-955" y="54898"/>
                    <a:pt x="-669" y="53222"/>
                  </a:cubicBezTo>
                  <a:cubicBezTo>
                    <a:pt x="-288" y="51555"/>
                    <a:pt x="760" y="50107"/>
                    <a:pt x="2188" y="49221"/>
                  </a:cubicBezTo>
                  <a:cubicBezTo>
                    <a:pt x="109344" y="-9833"/>
                    <a:pt x="185164" y="-5357"/>
                    <a:pt x="229931" y="8740"/>
                  </a:cubicBezTo>
                  <a:cubicBezTo>
                    <a:pt x="258220" y="16913"/>
                    <a:pt x="283557" y="32971"/>
                    <a:pt x="302988" y="55032"/>
                  </a:cubicBezTo>
                  <a:cubicBezTo>
                    <a:pt x="304798" y="57489"/>
                    <a:pt x="304416" y="60918"/>
                    <a:pt x="302130" y="62937"/>
                  </a:cubicBezTo>
                  <a:cubicBezTo>
                    <a:pt x="245743" y="109800"/>
                    <a:pt x="194117" y="125516"/>
                    <a:pt x="150112" y="125516"/>
                  </a:cubicBezTo>
                  <a:close/>
                  <a:moveTo>
                    <a:pt x="14190" y="55698"/>
                  </a:moveTo>
                  <a:cubicBezTo>
                    <a:pt x="38098" y="80177"/>
                    <a:pt x="145731" y="174284"/>
                    <a:pt x="290415" y="57889"/>
                  </a:cubicBezTo>
                  <a:cubicBezTo>
                    <a:pt x="272127" y="38268"/>
                    <a:pt x="186878" y="-36504"/>
                    <a:pt x="14190" y="556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9"/>
          <p:cNvGrpSpPr/>
          <p:nvPr/>
        </p:nvGrpSpPr>
        <p:grpSpPr>
          <a:xfrm>
            <a:off x="518729" y="4292077"/>
            <a:ext cx="389000" cy="456343"/>
            <a:chOff x="7772529" y="1017714"/>
            <a:chExt cx="389000" cy="456343"/>
          </a:xfrm>
        </p:grpSpPr>
        <p:sp>
          <p:nvSpPr>
            <p:cNvPr id="291" name="Google Shape;291;p19"/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19"/>
          <p:cNvGrpSpPr/>
          <p:nvPr/>
        </p:nvGrpSpPr>
        <p:grpSpPr>
          <a:xfrm>
            <a:off x="191806" y="2159078"/>
            <a:ext cx="8802924" cy="2621138"/>
            <a:chOff x="191805" y="2159078"/>
            <a:chExt cx="8802924" cy="2621138"/>
          </a:xfrm>
        </p:grpSpPr>
        <p:sp>
          <p:nvSpPr>
            <p:cNvPr id="295" name="Google Shape;295;p19"/>
            <p:cNvSpPr/>
            <p:nvPr/>
          </p:nvSpPr>
          <p:spPr>
            <a:xfrm>
              <a:off x="471312" y="2159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 rot="5400000">
              <a:off x="194860" y="40297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 rot="5400000">
              <a:off x="1297985" y="47471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 rot="5400000">
              <a:off x="8936798" y="31471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 rot="5400000">
              <a:off x="8861661" y="21976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8430787" y="373642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 rot="5400000">
              <a:off x="344960" y="37617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_3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0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4" name="Google Shape;30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subTitle" idx="1"/>
          </p:nvPr>
        </p:nvSpPr>
        <p:spPr>
          <a:xfrm>
            <a:off x="2177795" y="21696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2"/>
          </p:nvPr>
        </p:nvSpPr>
        <p:spPr>
          <a:xfrm>
            <a:off x="5510489" y="21696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subTitle" idx="3"/>
          </p:nvPr>
        </p:nvSpPr>
        <p:spPr>
          <a:xfrm>
            <a:off x="2177795" y="3662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subTitle" idx="4"/>
          </p:nvPr>
        </p:nvSpPr>
        <p:spPr>
          <a:xfrm>
            <a:off x="5510489" y="3662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title" idx="5" hasCustomPrompt="1"/>
          </p:nvPr>
        </p:nvSpPr>
        <p:spPr>
          <a:xfrm>
            <a:off x="1336289" y="1379325"/>
            <a:ext cx="742200" cy="6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0" name="Google Shape;310;p20"/>
          <p:cNvSpPr txBox="1">
            <a:spLocks noGrp="1"/>
          </p:cNvSpPr>
          <p:nvPr>
            <p:ph type="title" idx="6" hasCustomPrompt="1"/>
          </p:nvPr>
        </p:nvSpPr>
        <p:spPr>
          <a:xfrm>
            <a:off x="1328011" y="2867025"/>
            <a:ext cx="742200" cy="6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20"/>
          <p:cNvSpPr txBox="1">
            <a:spLocks noGrp="1"/>
          </p:cNvSpPr>
          <p:nvPr>
            <p:ph type="title" idx="7" hasCustomPrompt="1"/>
          </p:nvPr>
        </p:nvSpPr>
        <p:spPr>
          <a:xfrm>
            <a:off x="4669102" y="1379325"/>
            <a:ext cx="742200" cy="6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2" name="Google Shape;312;p20"/>
          <p:cNvSpPr txBox="1">
            <a:spLocks noGrp="1"/>
          </p:cNvSpPr>
          <p:nvPr>
            <p:ph type="title" idx="8" hasCustomPrompt="1"/>
          </p:nvPr>
        </p:nvSpPr>
        <p:spPr>
          <a:xfrm>
            <a:off x="4669102" y="2867025"/>
            <a:ext cx="742200" cy="6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9"/>
          </p:nvPr>
        </p:nvSpPr>
        <p:spPr>
          <a:xfrm>
            <a:off x="2177795" y="1379325"/>
            <a:ext cx="23055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13"/>
          </p:nvPr>
        </p:nvSpPr>
        <p:spPr>
          <a:xfrm>
            <a:off x="5511097" y="1379325"/>
            <a:ext cx="2304300" cy="8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subTitle" idx="14"/>
          </p:nvPr>
        </p:nvSpPr>
        <p:spPr>
          <a:xfrm>
            <a:off x="2177795" y="2867025"/>
            <a:ext cx="23055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subTitle" idx="15"/>
          </p:nvPr>
        </p:nvSpPr>
        <p:spPr>
          <a:xfrm>
            <a:off x="5511097" y="2867025"/>
            <a:ext cx="2304300" cy="8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17" name="Google Shape;317;p20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318" name="Google Shape;318;p20"/>
            <p:cNvSpPr/>
            <p:nvPr/>
          </p:nvSpPr>
          <p:spPr>
            <a:xfrm rot="-5400000">
              <a:off x="-339987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20"/>
          <p:cNvGrpSpPr/>
          <p:nvPr/>
        </p:nvGrpSpPr>
        <p:grpSpPr>
          <a:xfrm>
            <a:off x="7429824" y="4282808"/>
            <a:ext cx="1714173" cy="860683"/>
            <a:chOff x="2214526" y="-2020675"/>
            <a:chExt cx="2071008" cy="1039849"/>
          </a:xfrm>
        </p:grpSpPr>
        <p:sp>
          <p:nvSpPr>
            <p:cNvPr id="321" name="Google Shape;321;p20"/>
            <p:cNvSpPr/>
            <p:nvPr/>
          </p:nvSpPr>
          <p:spPr>
            <a:xfrm>
              <a:off x="2221405" y="-1945351"/>
              <a:ext cx="1287187" cy="849207"/>
            </a:xfrm>
            <a:custGeom>
              <a:avLst/>
              <a:gdLst/>
              <a:ahLst/>
              <a:cxnLst/>
              <a:rect l="l" t="t" r="r" b="b"/>
              <a:pathLst>
                <a:path w="1287187" h="849207" extrusionOk="0">
                  <a:moveTo>
                    <a:pt x="420936" y="848977"/>
                  </a:moveTo>
                  <a:cubicBezTo>
                    <a:pt x="418898" y="848958"/>
                    <a:pt x="417022" y="847872"/>
                    <a:pt x="415984" y="846120"/>
                  </a:cubicBezTo>
                  <a:lnTo>
                    <a:pt x="27" y="136221"/>
                  </a:lnTo>
                  <a:cubicBezTo>
                    <a:pt x="-1459" y="133668"/>
                    <a:pt x="-754" y="130411"/>
                    <a:pt x="1646" y="128696"/>
                  </a:cubicBezTo>
                  <a:cubicBezTo>
                    <a:pt x="360738" y="-131050"/>
                    <a:pt x="807270" y="81643"/>
                    <a:pt x="811747" y="83834"/>
                  </a:cubicBezTo>
                  <a:cubicBezTo>
                    <a:pt x="812614" y="84243"/>
                    <a:pt x="813376" y="84862"/>
                    <a:pt x="813938" y="85643"/>
                  </a:cubicBezTo>
                  <a:lnTo>
                    <a:pt x="1285330" y="762395"/>
                  </a:lnTo>
                  <a:cubicBezTo>
                    <a:pt x="1286807" y="764404"/>
                    <a:pt x="1286807" y="767148"/>
                    <a:pt x="1285330" y="769158"/>
                  </a:cubicBezTo>
                  <a:cubicBezTo>
                    <a:pt x="1283740" y="771091"/>
                    <a:pt x="1281111" y="771815"/>
                    <a:pt x="1278758" y="770967"/>
                  </a:cubicBezTo>
                  <a:cubicBezTo>
                    <a:pt x="897282" y="629330"/>
                    <a:pt x="428175" y="846215"/>
                    <a:pt x="423508" y="848406"/>
                  </a:cubicBezTo>
                  <a:cubicBezTo>
                    <a:pt x="422708" y="848786"/>
                    <a:pt x="421822" y="848986"/>
                    <a:pt x="420936" y="848977"/>
                  </a:cubicBezTo>
                  <a:close/>
                  <a:moveTo>
                    <a:pt x="12504" y="134602"/>
                  </a:moveTo>
                  <a:lnTo>
                    <a:pt x="422937" y="835928"/>
                  </a:lnTo>
                  <a:cubicBezTo>
                    <a:pt x="472848" y="813639"/>
                    <a:pt x="903473" y="630378"/>
                    <a:pt x="1265423" y="754203"/>
                  </a:cubicBezTo>
                  <a:lnTo>
                    <a:pt x="804984" y="93454"/>
                  </a:lnTo>
                  <a:cubicBezTo>
                    <a:pt x="778505" y="81452"/>
                    <a:pt x="355690" y="-109048"/>
                    <a:pt x="12504" y="134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3025877" y="-2020675"/>
              <a:ext cx="1259657" cy="846990"/>
            </a:xfrm>
            <a:custGeom>
              <a:avLst/>
              <a:gdLst/>
              <a:ahLst/>
              <a:cxnLst/>
              <a:rect l="l" t="t" r="r" b="b"/>
              <a:pathLst>
                <a:path w="1259657" h="846990" extrusionOk="0">
                  <a:moveTo>
                    <a:pt x="476191" y="846672"/>
                  </a:moveTo>
                  <a:cubicBezTo>
                    <a:pt x="475115" y="846672"/>
                    <a:pt x="474057" y="846377"/>
                    <a:pt x="473143" y="845816"/>
                  </a:cubicBezTo>
                  <a:cubicBezTo>
                    <a:pt x="470495" y="844110"/>
                    <a:pt x="469695" y="840595"/>
                    <a:pt x="471333" y="837910"/>
                  </a:cubicBezTo>
                  <a:cubicBezTo>
                    <a:pt x="534674" y="737135"/>
                    <a:pt x="685931" y="692177"/>
                    <a:pt x="920913" y="704560"/>
                  </a:cubicBezTo>
                  <a:cubicBezTo>
                    <a:pt x="1028165" y="710979"/>
                    <a:pt x="1134845" y="725924"/>
                    <a:pt x="1239715" y="749232"/>
                  </a:cubicBezTo>
                  <a:lnTo>
                    <a:pt x="766513" y="58574"/>
                  </a:lnTo>
                  <a:cubicBezTo>
                    <a:pt x="304265" y="-93064"/>
                    <a:pt x="11466" y="166302"/>
                    <a:pt x="8990" y="168493"/>
                  </a:cubicBezTo>
                  <a:cubicBezTo>
                    <a:pt x="6761" y="170731"/>
                    <a:pt x="3141" y="170731"/>
                    <a:pt x="903" y="168502"/>
                  </a:cubicBezTo>
                  <a:cubicBezTo>
                    <a:pt x="903" y="168502"/>
                    <a:pt x="903" y="168493"/>
                    <a:pt x="894" y="168493"/>
                  </a:cubicBezTo>
                  <a:cubicBezTo>
                    <a:pt x="-1298" y="166235"/>
                    <a:pt x="-1298" y="162654"/>
                    <a:pt x="894" y="160396"/>
                  </a:cubicBezTo>
                  <a:cubicBezTo>
                    <a:pt x="3846" y="157729"/>
                    <a:pt x="302836" y="-106304"/>
                    <a:pt x="772419" y="48287"/>
                  </a:cubicBezTo>
                  <a:cubicBezTo>
                    <a:pt x="773619" y="48668"/>
                    <a:pt x="774657" y="49439"/>
                    <a:pt x="775371" y="50478"/>
                  </a:cubicBezTo>
                  <a:lnTo>
                    <a:pt x="1257908" y="755328"/>
                  </a:lnTo>
                  <a:cubicBezTo>
                    <a:pt x="1259241" y="757281"/>
                    <a:pt x="1259241" y="759852"/>
                    <a:pt x="1257908" y="761805"/>
                  </a:cubicBezTo>
                  <a:cubicBezTo>
                    <a:pt x="1256479" y="763700"/>
                    <a:pt x="1254097" y="764595"/>
                    <a:pt x="1251811" y="764091"/>
                  </a:cubicBezTo>
                  <a:cubicBezTo>
                    <a:pt x="1245621" y="762471"/>
                    <a:pt x="627352" y="612453"/>
                    <a:pt x="481525" y="844767"/>
                  </a:cubicBezTo>
                  <a:cubicBezTo>
                    <a:pt x="480210" y="846301"/>
                    <a:pt x="478181" y="847025"/>
                    <a:pt x="476191" y="8466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2214526" y="-1784316"/>
              <a:ext cx="2044384" cy="762848"/>
            </a:xfrm>
            <a:custGeom>
              <a:avLst/>
              <a:gdLst/>
              <a:ahLst/>
              <a:cxnLst/>
              <a:rect l="l" t="t" r="r" b="b"/>
              <a:pathLst>
                <a:path w="2044384" h="762848" extrusionOk="0">
                  <a:moveTo>
                    <a:pt x="437055" y="762618"/>
                  </a:moveTo>
                  <a:lnTo>
                    <a:pt x="436102" y="762618"/>
                  </a:lnTo>
                  <a:cubicBezTo>
                    <a:pt x="434435" y="762304"/>
                    <a:pt x="432988" y="761304"/>
                    <a:pt x="432102" y="759856"/>
                  </a:cubicBezTo>
                  <a:lnTo>
                    <a:pt x="143" y="20621"/>
                  </a:lnTo>
                  <a:cubicBezTo>
                    <a:pt x="-1047" y="18725"/>
                    <a:pt x="-1047" y="16325"/>
                    <a:pt x="143" y="14430"/>
                  </a:cubicBezTo>
                  <a:cubicBezTo>
                    <a:pt x="8106" y="4447"/>
                    <a:pt x="20460" y="-991"/>
                    <a:pt x="33195" y="-144"/>
                  </a:cubicBezTo>
                  <a:cubicBezTo>
                    <a:pt x="36347" y="-144"/>
                    <a:pt x="38910" y="2419"/>
                    <a:pt x="38910" y="5571"/>
                  </a:cubicBezTo>
                  <a:cubicBezTo>
                    <a:pt x="38910" y="8724"/>
                    <a:pt x="36347" y="11286"/>
                    <a:pt x="33195" y="11286"/>
                  </a:cubicBezTo>
                  <a:cubicBezTo>
                    <a:pt x="25584" y="10886"/>
                    <a:pt x="18107" y="13448"/>
                    <a:pt x="12335" y="18430"/>
                  </a:cubicBezTo>
                  <a:lnTo>
                    <a:pt x="438769" y="748045"/>
                  </a:lnTo>
                  <a:cubicBezTo>
                    <a:pt x="688896" y="530018"/>
                    <a:pt x="1245251" y="615743"/>
                    <a:pt x="1250871" y="616695"/>
                  </a:cubicBezTo>
                  <a:cubicBezTo>
                    <a:pt x="1251404" y="616600"/>
                    <a:pt x="1251957" y="616600"/>
                    <a:pt x="1252490" y="616695"/>
                  </a:cubicBezTo>
                  <a:cubicBezTo>
                    <a:pt x="1298972" y="638889"/>
                    <a:pt x="1314974" y="609171"/>
                    <a:pt x="1315641" y="607837"/>
                  </a:cubicBezTo>
                  <a:cubicBezTo>
                    <a:pt x="1315936" y="607323"/>
                    <a:pt x="1316288" y="606846"/>
                    <a:pt x="1316688" y="606409"/>
                  </a:cubicBezTo>
                  <a:cubicBezTo>
                    <a:pt x="1514523" y="409241"/>
                    <a:pt x="1943529" y="546687"/>
                    <a:pt x="2026111" y="575738"/>
                  </a:cubicBezTo>
                  <a:lnTo>
                    <a:pt x="1991820" y="509634"/>
                  </a:lnTo>
                  <a:cubicBezTo>
                    <a:pt x="1990106" y="506986"/>
                    <a:pt x="1990868" y="503453"/>
                    <a:pt x="1993535" y="501729"/>
                  </a:cubicBezTo>
                  <a:cubicBezTo>
                    <a:pt x="1996107" y="500005"/>
                    <a:pt x="1999631" y="500757"/>
                    <a:pt x="2001441" y="503395"/>
                  </a:cubicBezTo>
                  <a:cubicBezTo>
                    <a:pt x="2001632" y="503710"/>
                    <a:pt x="2001822" y="504043"/>
                    <a:pt x="2001917" y="504396"/>
                  </a:cubicBezTo>
                  <a:lnTo>
                    <a:pt x="2042970" y="583453"/>
                  </a:lnTo>
                  <a:cubicBezTo>
                    <a:pt x="2044113" y="585568"/>
                    <a:pt x="2043732" y="588130"/>
                    <a:pt x="2042208" y="589930"/>
                  </a:cubicBezTo>
                  <a:cubicBezTo>
                    <a:pt x="2040588" y="591683"/>
                    <a:pt x="2038112" y="592283"/>
                    <a:pt x="2035826" y="591454"/>
                  </a:cubicBezTo>
                  <a:cubicBezTo>
                    <a:pt x="2030873" y="589549"/>
                    <a:pt x="1538716" y="402478"/>
                    <a:pt x="1325357" y="613933"/>
                  </a:cubicBezTo>
                  <a:cubicBezTo>
                    <a:pt x="1321642" y="620029"/>
                    <a:pt x="1299639" y="651557"/>
                    <a:pt x="1248299" y="627363"/>
                  </a:cubicBezTo>
                  <a:cubicBezTo>
                    <a:pt x="1145095" y="613066"/>
                    <a:pt x="1040873" y="607494"/>
                    <a:pt x="936736" y="610694"/>
                  </a:cubicBezTo>
                  <a:cubicBezTo>
                    <a:pt x="780717" y="615838"/>
                    <a:pt x="568024" y="646032"/>
                    <a:pt x="440865" y="760713"/>
                  </a:cubicBezTo>
                  <a:cubicBezTo>
                    <a:pt x="439884" y="761818"/>
                    <a:pt x="438522" y="762494"/>
                    <a:pt x="437055" y="7626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216861" y="-1751302"/>
              <a:ext cx="2004185" cy="770476"/>
            </a:xfrm>
            <a:custGeom>
              <a:avLst/>
              <a:gdLst/>
              <a:ahLst/>
              <a:cxnLst/>
              <a:rect l="l" t="t" r="r" b="b"/>
              <a:pathLst>
                <a:path w="2004185" h="770476" extrusionOk="0">
                  <a:moveTo>
                    <a:pt x="447007" y="770181"/>
                  </a:moveTo>
                  <a:lnTo>
                    <a:pt x="447007" y="770181"/>
                  </a:lnTo>
                  <a:cubicBezTo>
                    <a:pt x="445197" y="770000"/>
                    <a:pt x="443569" y="768971"/>
                    <a:pt x="442626" y="767419"/>
                  </a:cubicBezTo>
                  <a:lnTo>
                    <a:pt x="-1" y="14944"/>
                  </a:lnTo>
                  <a:cubicBezTo>
                    <a:pt x="-1506" y="12238"/>
                    <a:pt x="-677" y="8838"/>
                    <a:pt x="1904" y="7133"/>
                  </a:cubicBezTo>
                  <a:lnTo>
                    <a:pt x="12381" y="656"/>
                  </a:lnTo>
                  <a:cubicBezTo>
                    <a:pt x="15049" y="-1030"/>
                    <a:pt x="18582" y="-239"/>
                    <a:pt x="20268" y="2428"/>
                  </a:cubicBezTo>
                  <a:cubicBezTo>
                    <a:pt x="20268" y="2447"/>
                    <a:pt x="20278" y="2456"/>
                    <a:pt x="20287" y="2466"/>
                  </a:cubicBezTo>
                  <a:cubicBezTo>
                    <a:pt x="21954" y="5085"/>
                    <a:pt x="21182" y="8562"/>
                    <a:pt x="18563" y="10229"/>
                  </a:cubicBezTo>
                  <a:cubicBezTo>
                    <a:pt x="18534" y="10238"/>
                    <a:pt x="18506" y="10257"/>
                    <a:pt x="18477" y="10276"/>
                  </a:cubicBezTo>
                  <a:lnTo>
                    <a:pt x="12763" y="13896"/>
                  </a:lnTo>
                  <a:lnTo>
                    <a:pt x="448436" y="755226"/>
                  </a:lnTo>
                  <a:cubicBezTo>
                    <a:pt x="657986" y="523293"/>
                    <a:pt x="1224247" y="605208"/>
                    <a:pt x="1230058" y="606065"/>
                  </a:cubicBezTo>
                  <a:cubicBezTo>
                    <a:pt x="1230762" y="606160"/>
                    <a:pt x="1231439" y="606379"/>
                    <a:pt x="1232057" y="606732"/>
                  </a:cubicBezTo>
                  <a:cubicBezTo>
                    <a:pt x="1307401" y="650451"/>
                    <a:pt x="1346357" y="593968"/>
                    <a:pt x="1347501" y="591492"/>
                  </a:cubicBezTo>
                  <a:cubicBezTo>
                    <a:pt x="1347910" y="590892"/>
                    <a:pt x="1348425" y="590377"/>
                    <a:pt x="1349025" y="589968"/>
                  </a:cubicBezTo>
                  <a:cubicBezTo>
                    <a:pt x="1591626" y="419375"/>
                    <a:pt x="1913857" y="553963"/>
                    <a:pt x="1985866" y="587682"/>
                  </a:cubicBezTo>
                  <a:lnTo>
                    <a:pt x="1961101" y="534247"/>
                  </a:lnTo>
                  <a:cubicBezTo>
                    <a:pt x="1959863" y="531351"/>
                    <a:pt x="1961101" y="527998"/>
                    <a:pt x="1963959" y="526626"/>
                  </a:cubicBezTo>
                  <a:cubicBezTo>
                    <a:pt x="1966816" y="525341"/>
                    <a:pt x="1970150" y="526569"/>
                    <a:pt x="1971483" y="529389"/>
                  </a:cubicBezTo>
                  <a:lnTo>
                    <a:pt x="2002916" y="597492"/>
                  </a:lnTo>
                  <a:cubicBezTo>
                    <a:pt x="2004249" y="600369"/>
                    <a:pt x="2002916" y="603750"/>
                    <a:pt x="2000058" y="605046"/>
                  </a:cubicBezTo>
                  <a:cubicBezTo>
                    <a:pt x="1998439" y="605751"/>
                    <a:pt x="1996629" y="605703"/>
                    <a:pt x="1995106" y="604922"/>
                  </a:cubicBezTo>
                  <a:cubicBezTo>
                    <a:pt x="1991391" y="603017"/>
                    <a:pt x="1623631" y="411469"/>
                    <a:pt x="1356359" y="598826"/>
                  </a:cubicBezTo>
                  <a:cubicBezTo>
                    <a:pt x="1350358" y="607017"/>
                    <a:pt x="1305876" y="662168"/>
                    <a:pt x="1227295" y="617209"/>
                  </a:cubicBezTo>
                  <a:cubicBezTo>
                    <a:pt x="1199387" y="613209"/>
                    <a:pt x="648842" y="538914"/>
                    <a:pt x="451865" y="768562"/>
                  </a:cubicBezTo>
                  <a:cubicBezTo>
                    <a:pt x="450598" y="769848"/>
                    <a:pt x="448788" y="770457"/>
                    <a:pt x="447007" y="7701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3296276" y="-1732141"/>
              <a:ext cx="486898" cy="427780"/>
            </a:xfrm>
            <a:custGeom>
              <a:avLst/>
              <a:gdLst/>
              <a:ahLst/>
              <a:cxnLst/>
              <a:rect l="l" t="t" r="r" b="b"/>
              <a:pathLst>
                <a:path w="486898" h="427780" extrusionOk="0">
                  <a:moveTo>
                    <a:pt x="215793" y="427551"/>
                  </a:moveTo>
                  <a:cubicBezTo>
                    <a:pt x="213774" y="427551"/>
                    <a:pt x="211898" y="426503"/>
                    <a:pt x="210841" y="424788"/>
                  </a:cubicBezTo>
                  <a:lnTo>
                    <a:pt x="52" y="77793"/>
                  </a:lnTo>
                  <a:cubicBezTo>
                    <a:pt x="-691" y="76497"/>
                    <a:pt x="-929" y="74973"/>
                    <a:pt x="-614" y="73506"/>
                  </a:cubicBezTo>
                  <a:cubicBezTo>
                    <a:pt x="-252" y="72011"/>
                    <a:pt x="709" y="70735"/>
                    <a:pt x="2052" y="69982"/>
                  </a:cubicBezTo>
                  <a:cubicBezTo>
                    <a:pt x="3100" y="69315"/>
                    <a:pt x="104923" y="10165"/>
                    <a:pt x="287802" y="-217"/>
                  </a:cubicBezTo>
                  <a:cubicBezTo>
                    <a:pt x="289955" y="-360"/>
                    <a:pt x="292012" y="707"/>
                    <a:pt x="293136" y="2545"/>
                  </a:cubicBezTo>
                  <a:lnTo>
                    <a:pt x="485541" y="329919"/>
                  </a:lnTo>
                  <a:cubicBezTo>
                    <a:pt x="486351" y="331500"/>
                    <a:pt x="486351" y="333387"/>
                    <a:pt x="485541" y="334968"/>
                  </a:cubicBezTo>
                  <a:cubicBezTo>
                    <a:pt x="484913" y="336653"/>
                    <a:pt x="483484" y="337901"/>
                    <a:pt x="481732" y="338301"/>
                  </a:cubicBezTo>
                  <a:cubicBezTo>
                    <a:pt x="479636" y="338873"/>
                    <a:pt x="278849" y="390879"/>
                    <a:pt x="218651" y="426693"/>
                  </a:cubicBezTo>
                  <a:cubicBezTo>
                    <a:pt x="217803" y="427246"/>
                    <a:pt x="216812" y="427551"/>
                    <a:pt x="215793" y="427551"/>
                  </a:cubicBezTo>
                  <a:close/>
                  <a:moveTo>
                    <a:pt x="13006" y="77031"/>
                  </a:moveTo>
                  <a:lnTo>
                    <a:pt x="217794" y="414120"/>
                  </a:lnTo>
                  <a:cubicBezTo>
                    <a:pt x="277611" y="381259"/>
                    <a:pt x="435059" y="338777"/>
                    <a:pt x="471540" y="329157"/>
                  </a:cubicBezTo>
                  <a:lnTo>
                    <a:pt x="284659" y="11118"/>
                  </a:lnTo>
                  <a:cubicBezTo>
                    <a:pt x="129878" y="20643"/>
                    <a:pt x="35200" y="65410"/>
                    <a:pt x="13006" y="77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2860897" y="-1848639"/>
              <a:ext cx="359225" cy="350084"/>
            </a:xfrm>
            <a:custGeom>
              <a:avLst/>
              <a:gdLst/>
              <a:ahLst/>
              <a:cxnLst/>
              <a:rect l="l" t="t" r="r" b="b"/>
              <a:pathLst>
                <a:path w="359225" h="350084" extrusionOk="0">
                  <a:moveTo>
                    <a:pt x="233405" y="349834"/>
                  </a:moveTo>
                  <a:cubicBezTo>
                    <a:pt x="231500" y="349872"/>
                    <a:pt x="229710" y="348938"/>
                    <a:pt x="228643" y="347357"/>
                  </a:cubicBezTo>
                  <a:lnTo>
                    <a:pt x="43" y="8648"/>
                  </a:lnTo>
                  <a:cubicBezTo>
                    <a:pt x="-1014" y="6857"/>
                    <a:pt x="-1014" y="4629"/>
                    <a:pt x="43" y="2838"/>
                  </a:cubicBezTo>
                  <a:cubicBezTo>
                    <a:pt x="1014" y="1000"/>
                    <a:pt x="2910" y="-172"/>
                    <a:pt x="4996" y="-210"/>
                  </a:cubicBezTo>
                  <a:cubicBezTo>
                    <a:pt x="8234" y="-210"/>
                    <a:pt x="87482" y="-1829"/>
                    <a:pt x="141203" y="24174"/>
                  </a:cubicBezTo>
                  <a:cubicBezTo>
                    <a:pt x="142070" y="24584"/>
                    <a:pt x="142832" y="25203"/>
                    <a:pt x="143394" y="25984"/>
                  </a:cubicBezTo>
                  <a:lnTo>
                    <a:pt x="357612" y="333546"/>
                  </a:lnTo>
                  <a:cubicBezTo>
                    <a:pt x="358764" y="335413"/>
                    <a:pt x="358764" y="337775"/>
                    <a:pt x="357612" y="339642"/>
                  </a:cubicBezTo>
                  <a:cubicBezTo>
                    <a:pt x="356564" y="341566"/>
                    <a:pt x="354468" y="342690"/>
                    <a:pt x="352277" y="342499"/>
                  </a:cubicBezTo>
                  <a:cubicBezTo>
                    <a:pt x="351516" y="342499"/>
                    <a:pt x="276077" y="337261"/>
                    <a:pt x="235311" y="349643"/>
                  </a:cubicBezTo>
                  <a:cubicBezTo>
                    <a:pt x="234691" y="349834"/>
                    <a:pt x="234044" y="349891"/>
                    <a:pt x="233405" y="349834"/>
                  </a:cubicBezTo>
                  <a:close/>
                  <a:moveTo>
                    <a:pt x="15283" y="11315"/>
                  </a:moveTo>
                  <a:lnTo>
                    <a:pt x="235787" y="337166"/>
                  </a:lnTo>
                  <a:cubicBezTo>
                    <a:pt x="269029" y="328307"/>
                    <a:pt x="318464" y="329165"/>
                    <a:pt x="340562" y="330117"/>
                  </a:cubicBezTo>
                  <a:lnTo>
                    <a:pt x="133964" y="33413"/>
                  </a:lnTo>
                  <a:cubicBezTo>
                    <a:pt x="94436" y="15030"/>
                    <a:pt x="38524" y="11791"/>
                    <a:pt x="15283" y="11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2300249" y="-1859167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0" y="113303"/>
                    <a:pt x="-731" y="110760"/>
                    <a:pt x="-750" y="107607"/>
                  </a:cubicBezTo>
                  <a:cubicBezTo>
                    <a:pt x="-760" y="105740"/>
                    <a:pt x="146" y="103978"/>
                    <a:pt x="1669" y="102902"/>
                  </a:cubicBezTo>
                  <a:cubicBezTo>
                    <a:pt x="230269" y="-57880"/>
                    <a:pt x="528878" y="17177"/>
                    <a:pt x="531831" y="17843"/>
                  </a:cubicBezTo>
                  <a:cubicBezTo>
                    <a:pt x="534841" y="18806"/>
                    <a:pt x="536498" y="22016"/>
                    <a:pt x="535545" y="25025"/>
                  </a:cubicBezTo>
                  <a:cubicBezTo>
                    <a:pt x="534660" y="27797"/>
                    <a:pt x="531831" y="29464"/>
                    <a:pt x="528973" y="28892"/>
                  </a:cubicBezTo>
                  <a:cubicBezTo>
                    <a:pt x="526020" y="28131"/>
                    <a:pt x="232270" y="-45402"/>
                    <a:pt x="8337" y="112236"/>
                  </a:cubicBezTo>
                  <a:cubicBezTo>
                    <a:pt x="7346" y="112893"/>
                    <a:pt x="6194" y="113255"/>
                    <a:pt x="5003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2353672" y="-1774966"/>
              <a:ext cx="536797" cy="113513"/>
            </a:xfrm>
            <a:custGeom>
              <a:avLst/>
              <a:gdLst/>
              <a:ahLst/>
              <a:cxnLst/>
              <a:rect l="l" t="t" r="r" b="b"/>
              <a:pathLst>
                <a:path w="536797" h="113513" extrusionOk="0">
                  <a:moveTo>
                    <a:pt x="4920" y="113284"/>
                  </a:moveTo>
                  <a:cubicBezTo>
                    <a:pt x="3053" y="113255"/>
                    <a:pt x="1320" y="112331"/>
                    <a:pt x="253" y="110807"/>
                  </a:cubicBezTo>
                  <a:cubicBezTo>
                    <a:pt x="-1519" y="108226"/>
                    <a:pt x="-881" y="104702"/>
                    <a:pt x="1681" y="102902"/>
                  </a:cubicBezTo>
                  <a:cubicBezTo>
                    <a:pt x="230281" y="-57880"/>
                    <a:pt x="528795" y="17177"/>
                    <a:pt x="531748" y="17843"/>
                  </a:cubicBezTo>
                  <a:cubicBezTo>
                    <a:pt x="534767" y="18577"/>
                    <a:pt x="536615" y="21615"/>
                    <a:pt x="535891" y="24625"/>
                  </a:cubicBezTo>
                  <a:cubicBezTo>
                    <a:pt x="535872" y="24682"/>
                    <a:pt x="535863" y="24739"/>
                    <a:pt x="535843" y="24797"/>
                  </a:cubicBezTo>
                  <a:cubicBezTo>
                    <a:pt x="535053" y="27845"/>
                    <a:pt x="531938" y="29673"/>
                    <a:pt x="528890" y="28892"/>
                  </a:cubicBezTo>
                  <a:cubicBezTo>
                    <a:pt x="525938" y="28130"/>
                    <a:pt x="232186" y="-45403"/>
                    <a:pt x="8254" y="112236"/>
                  </a:cubicBezTo>
                  <a:cubicBezTo>
                    <a:pt x="7263" y="112893"/>
                    <a:pt x="6111" y="113255"/>
                    <a:pt x="4920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2406460" y="-1690765"/>
              <a:ext cx="536556" cy="113514"/>
            </a:xfrm>
            <a:custGeom>
              <a:avLst/>
              <a:gdLst/>
              <a:ahLst/>
              <a:cxnLst/>
              <a:rect l="l" t="t" r="r" b="b"/>
              <a:pathLst>
                <a:path w="536556" h="113514" extrusionOk="0">
                  <a:moveTo>
                    <a:pt x="4995" y="113284"/>
                  </a:moveTo>
                  <a:cubicBezTo>
                    <a:pt x="3147" y="113294"/>
                    <a:pt x="1404" y="112408"/>
                    <a:pt x="328" y="110903"/>
                  </a:cubicBezTo>
                  <a:cubicBezTo>
                    <a:pt x="-1520" y="108340"/>
                    <a:pt x="-930" y="104769"/>
                    <a:pt x="1623" y="102930"/>
                  </a:cubicBezTo>
                  <a:cubicBezTo>
                    <a:pt x="1642" y="102921"/>
                    <a:pt x="1652" y="102911"/>
                    <a:pt x="1661" y="102902"/>
                  </a:cubicBezTo>
                  <a:cubicBezTo>
                    <a:pt x="230261" y="-57880"/>
                    <a:pt x="528775" y="17177"/>
                    <a:pt x="531823" y="17843"/>
                  </a:cubicBezTo>
                  <a:cubicBezTo>
                    <a:pt x="534833" y="18805"/>
                    <a:pt x="536490" y="22015"/>
                    <a:pt x="535538" y="25025"/>
                  </a:cubicBezTo>
                  <a:cubicBezTo>
                    <a:pt x="534652" y="27797"/>
                    <a:pt x="531823" y="29464"/>
                    <a:pt x="528965" y="28892"/>
                  </a:cubicBezTo>
                  <a:cubicBezTo>
                    <a:pt x="526013" y="28130"/>
                    <a:pt x="232167" y="-45403"/>
                    <a:pt x="8234" y="112236"/>
                  </a:cubicBezTo>
                  <a:cubicBezTo>
                    <a:pt x="7281" y="112903"/>
                    <a:pt x="6157" y="113274"/>
                    <a:pt x="4995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2459506" y="-1606564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1" y="113303"/>
                    <a:pt x="-731" y="110760"/>
                    <a:pt x="-750" y="107607"/>
                  </a:cubicBezTo>
                  <a:cubicBezTo>
                    <a:pt x="-759" y="105740"/>
                    <a:pt x="146" y="103978"/>
                    <a:pt x="1670" y="102902"/>
                  </a:cubicBezTo>
                  <a:cubicBezTo>
                    <a:pt x="230270" y="-57880"/>
                    <a:pt x="528878" y="17177"/>
                    <a:pt x="531831" y="17844"/>
                  </a:cubicBezTo>
                  <a:cubicBezTo>
                    <a:pt x="534841" y="18805"/>
                    <a:pt x="536498" y="22015"/>
                    <a:pt x="535546" y="25025"/>
                  </a:cubicBezTo>
                  <a:cubicBezTo>
                    <a:pt x="534660" y="27797"/>
                    <a:pt x="531831" y="29464"/>
                    <a:pt x="528974" y="28892"/>
                  </a:cubicBezTo>
                  <a:cubicBezTo>
                    <a:pt x="526021" y="28130"/>
                    <a:pt x="232270" y="-45403"/>
                    <a:pt x="8337" y="112236"/>
                  </a:cubicBezTo>
                  <a:cubicBezTo>
                    <a:pt x="7365" y="112941"/>
                    <a:pt x="6194" y="113303"/>
                    <a:pt x="5003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2512637" y="-1522363"/>
              <a:ext cx="536870" cy="113514"/>
            </a:xfrm>
            <a:custGeom>
              <a:avLst/>
              <a:gdLst/>
              <a:ahLst/>
              <a:cxnLst/>
              <a:rect l="l" t="t" r="r" b="b"/>
              <a:pathLst>
                <a:path w="536870" h="113514" extrusionOk="0">
                  <a:moveTo>
                    <a:pt x="5022" y="113284"/>
                  </a:moveTo>
                  <a:cubicBezTo>
                    <a:pt x="3145" y="113274"/>
                    <a:pt x="1393" y="112398"/>
                    <a:pt x="259" y="110903"/>
                  </a:cubicBezTo>
                  <a:cubicBezTo>
                    <a:pt x="-1522" y="108293"/>
                    <a:pt x="-884" y="104740"/>
                    <a:pt x="1688" y="102902"/>
                  </a:cubicBezTo>
                  <a:cubicBezTo>
                    <a:pt x="230288" y="-57880"/>
                    <a:pt x="528802" y="17177"/>
                    <a:pt x="531754" y="17844"/>
                  </a:cubicBezTo>
                  <a:cubicBezTo>
                    <a:pt x="534822" y="18587"/>
                    <a:pt x="536708" y="21682"/>
                    <a:pt x="535955" y="24749"/>
                  </a:cubicBezTo>
                  <a:cubicBezTo>
                    <a:pt x="535955" y="24759"/>
                    <a:pt x="535945" y="24778"/>
                    <a:pt x="535945" y="24797"/>
                  </a:cubicBezTo>
                  <a:cubicBezTo>
                    <a:pt x="535107" y="27854"/>
                    <a:pt x="531974" y="29683"/>
                    <a:pt x="528897" y="28893"/>
                  </a:cubicBezTo>
                  <a:cubicBezTo>
                    <a:pt x="526040" y="28130"/>
                    <a:pt x="232193" y="-45403"/>
                    <a:pt x="8260" y="112236"/>
                  </a:cubicBezTo>
                  <a:cubicBezTo>
                    <a:pt x="7317" y="112922"/>
                    <a:pt x="6184" y="113294"/>
                    <a:pt x="5022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2556529" y="-1451768"/>
              <a:ext cx="731022" cy="127122"/>
            </a:xfrm>
            <a:custGeom>
              <a:avLst/>
              <a:gdLst/>
              <a:ahLst/>
              <a:cxnLst/>
              <a:rect l="l" t="t" r="r" b="b"/>
              <a:pathLst>
                <a:path w="731022" h="127122" extrusionOk="0">
                  <a:moveTo>
                    <a:pt x="5040" y="126889"/>
                  </a:moveTo>
                  <a:cubicBezTo>
                    <a:pt x="2974" y="126889"/>
                    <a:pt x="1059" y="125804"/>
                    <a:pt x="-8" y="124032"/>
                  </a:cubicBezTo>
                  <a:cubicBezTo>
                    <a:pt x="-1560" y="121289"/>
                    <a:pt x="-598" y="117802"/>
                    <a:pt x="2145" y="116240"/>
                  </a:cubicBezTo>
                  <a:cubicBezTo>
                    <a:pt x="2155" y="116231"/>
                    <a:pt x="2173" y="116231"/>
                    <a:pt x="2183" y="116221"/>
                  </a:cubicBezTo>
                  <a:cubicBezTo>
                    <a:pt x="273836" y="-36179"/>
                    <a:pt x="589590" y="302"/>
                    <a:pt x="693412" y="12494"/>
                  </a:cubicBezTo>
                  <a:cubicBezTo>
                    <a:pt x="707128" y="14018"/>
                    <a:pt x="718939" y="15447"/>
                    <a:pt x="721987" y="15256"/>
                  </a:cubicBezTo>
                  <a:cubicBezTo>
                    <a:pt x="724806" y="13837"/>
                    <a:pt x="728245" y="14971"/>
                    <a:pt x="729664" y="17799"/>
                  </a:cubicBezTo>
                  <a:cubicBezTo>
                    <a:pt x="730865" y="20181"/>
                    <a:pt x="730246" y="23086"/>
                    <a:pt x="728178" y="24781"/>
                  </a:cubicBezTo>
                  <a:cubicBezTo>
                    <a:pt x="725130" y="27829"/>
                    <a:pt x="722273" y="27544"/>
                    <a:pt x="691793" y="24019"/>
                  </a:cubicBezTo>
                  <a:cubicBezTo>
                    <a:pt x="588923" y="12018"/>
                    <a:pt x="275931" y="-24558"/>
                    <a:pt x="7517" y="126413"/>
                  </a:cubicBezTo>
                  <a:cubicBezTo>
                    <a:pt x="6736" y="126756"/>
                    <a:pt x="5888" y="126918"/>
                    <a:pt x="5040" y="126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2644453" y="-1345248"/>
              <a:ext cx="694253" cy="143368"/>
            </a:xfrm>
            <a:custGeom>
              <a:avLst/>
              <a:gdLst/>
              <a:ahLst/>
              <a:cxnLst/>
              <a:rect l="l" t="t" r="r" b="b"/>
              <a:pathLst>
                <a:path w="694253" h="143368" extrusionOk="0">
                  <a:moveTo>
                    <a:pt x="4937" y="143052"/>
                  </a:moveTo>
                  <a:cubicBezTo>
                    <a:pt x="2908" y="142994"/>
                    <a:pt x="1051" y="141918"/>
                    <a:pt x="-16" y="140194"/>
                  </a:cubicBezTo>
                  <a:cubicBezTo>
                    <a:pt x="-1541" y="137451"/>
                    <a:pt x="-616" y="133993"/>
                    <a:pt x="2079" y="132384"/>
                  </a:cubicBezTo>
                  <a:cubicBezTo>
                    <a:pt x="384603" y="-91645"/>
                    <a:pt x="687117" y="35610"/>
                    <a:pt x="690070" y="37134"/>
                  </a:cubicBezTo>
                  <a:cubicBezTo>
                    <a:pt x="692965" y="38400"/>
                    <a:pt x="694290" y="41763"/>
                    <a:pt x="693023" y="44658"/>
                  </a:cubicBezTo>
                  <a:cubicBezTo>
                    <a:pt x="691756" y="47554"/>
                    <a:pt x="688394" y="48878"/>
                    <a:pt x="685498" y="47611"/>
                  </a:cubicBezTo>
                  <a:cubicBezTo>
                    <a:pt x="682545" y="46278"/>
                    <a:pt x="385079" y="-78500"/>
                    <a:pt x="7890" y="142861"/>
                  </a:cubicBezTo>
                  <a:cubicBezTo>
                    <a:pt x="6937" y="143147"/>
                    <a:pt x="5927" y="143213"/>
                    <a:pt x="4937" y="143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3111922" y="-1951792"/>
              <a:ext cx="661399" cy="121079"/>
            </a:xfrm>
            <a:custGeom>
              <a:avLst/>
              <a:gdLst/>
              <a:ahLst/>
              <a:cxnLst/>
              <a:rect l="l" t="t" r="r" b="b"/>
              <a:pathLst>
                <a:path w="661399" h="121079" extrusionOk="0">
                  <a:moveTo>
                    <a:pt x="4955" y="120850"/>
                  </a:moveTo>
                  <a:cubicBezTo>
                    <a:pt x="3327" y="120831"/>
                    <a:pt x="1774" y="120145"/>
                    <a:pt x="669" y="118945"/>
                  </a:cubicBezTo>
                  <a:cubicBezTo>
                    <a:pt x="-1398" y="116564"/>
                    <a:pt x="-1179" y="112973"/>
                    <a:pt x="1146" y="110849"/>
                  </a:cubicBezTo>
                  <a:cubicBezTo>
                    <a:pt x="3050" y="109229"/>
                    <a:pt x="193550" y="-53839"/>
                    <a:pt x="656370" y="18075"/>
                  </a:cubicBezTo>
                  <a:cubicBezTo>
                    <a:pt x="659427" y="18866"/>
                    <a:pt x="661256" y="21990"/>
                    <a:pt x="660466" y="25048"/>
                  </a:cubicBezTo>
                  <a:cubicBezTo>
                    <a:pt x="659780" y="27667"/>
                    <a:pt x="657361" y="29448"/>
                    <a:pt x="654656" y="29315"/>
                  </a:cubicBezTo>
                  <a:cubicBezTo>
                    <a:pt x="415768" y="-7738"/>
                    <a:pt x="252796" y="18742"/>
                    <a:pt x="158213" y="47508"/>
                  </a:cubicBezTo>
                  <a:cubicBezTo>
                    <a:pt x="56295" y="78369"/>
                    <a:pt x="9242" y="119040"/>
                    <a:pt x="8670" y="119421"/>
                  </a:cubicBezTo>
                  <a:cubicBezTo>
                    <a:pt x="7642" y="120326"/>
                    <a:pt x="6327" y="120831"/>
                    <a:pt x="4955" y="120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171547" y="-1869980"/>
              <a:ext cx="659767" cy="96613"/>
            </a:xfrm>
            <a:custGeom>
              <a:avLst/>
              <a:gdLst/>
              <a:ahLst/>
              <a:cxnLst/>
              <a:rect l="l" t="t" r="r" b="b"/>
              <a:pathLst>
                <a:path w="659767" h="96613" extrusionOk="0">
                  <a:moveTo>
                    <a:pt x="4861" y="96378"/>
                  </a:moveTo>
                  <a:cubicBezTo>
                    <a:pt x="1709" y="96321"/>
                    <a:pt x="-806" y="93711"/>
                    <a:pt x="-749" y="90558"/>
                  </a:cubicBezTo>
                  <a:cubicBezTo>
                    <a:pt x="-701" y="88406"/>
                    <a:pt x="546" y="86453"/>
                    <a:pt x="2480" y="85520"/>
                  </a:cubicBezTo>
                  <a:cubicBezTo>
                    <a:pt x="5623" y="84091"/>
                    <a:pt x="320711" y="-56784"/>
                    <a:pt x="654657" y="25607"/>
                  </a:cubicBezTo>
                  <a:cubicBezTo>
                    <a:pt x="657734" y="26370"/>
                    <a:pt x="659610" y="29484"/>
                    <a:pt x="658848" y="32561"/>
                  </a:cubicBezTo>
                  <a:cubicBezTo>
                    <a:pt x="658086" y="35637"/>
                    <a:pt x="654971" y="37514"/>
                    <a:pt x="651894" y="36752"/>
                  </a:cubicBezTo>
                  <a:cubicBezTo>
                    <a:pt x="321758" y="-44782"/>
                    <a:pt x="10386" y="94473"/>
                    <a:pt x="7243" y="95902"/>
                  </a:cubicBezTo>
                  <a:cubicBezTo>
                    <a:pt x="6500" y="96255"/>
                    <a:pt x="5680" y="96417"/>
                    <a:pt x="4861" y="963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647834" y="-1736626"/>
              <a:ext cx="260027" cy="35549"/>
            </a:xfrm>
            <a:custGeom>
              <a:avLst/>
              <a:gdLst/>
              <a:ahLst/>
              <a:cxnLst/>
              <a:rect l="l" t="t" r="r" b="b"/>
              <a:pathLst>
                <a:path w="260027" h="35549" extrusionOk="0">
                  <a:moveTo>
                    <a:pt x="4824" y="35320"/>
                  </a:moveTo>
                  <a:cubicBezTo>
                    <a:pt x="1671" y="35244"/>
                    <a:pt x="-824" y="32624"/>
                    <a:pt x="-748" y="29462"/>
                  </a:cubicBezTo>
                  <a:cubicBezTo>
                    <a:pt x="-691" y="27147"/>
                    <a:pt x="756" y="25100"/>
                    <a:pt x="2919" y="24271"/>
                  </a:cubicBezTo>
                  <a:cubicBezTo>
                    <a:pt x="4157" y="23794"/>
                    <a:pt x="129220" y="-18496"/>
                    <a:pt x="254760" y="9126"/>
                  </a:cubicBezTo>
                  <a:cubicBezTo>
                    <a:pt x="257865" y="9812"/>
                    <a:pt x="259827" y="12879"/>
                    <a:pt x="259141" y="15984"/>
                  </a:cubicBezTo>
                  <a:cubicBezTo>
                    <a:pt x="258455" y="19089"/>
                    <a:pt x="255389" y="21051"/>
                    <a:pt x="252284" y="20365"/>
                  </a:cubicBezTo>
                  <a:cubicBezTo>
                    <a:pt x="129982" y="-6590"/>
                    <a:pt x="7872" y="34653"/>
                    <a:pt x="6633" y="34653"/>
                  </a:cubicBezTo>
                  <a:cubicBezTo>
                    <a:pt x="6072" y="34967"/>
                    <a:pt x="5462" y="35196"/>
                    <a:pt x="4824" y="35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717840" y="-1657899"/>
              <a:ext cx="260564" cy="35499"/>
            </a:xfrm>
            <a:custGeom>
              <a:avLst/>
              <a:gdLst/>
              <a:ahLst/>
              <a:cxnLst/>
              <a:rect l="l" t="t" r="r" b="b"/>
              <a:pathLst>
                <a:path w="260564" h="35499" extrusionOk="0">
                  <a:moveTo>
                    <a:pt x="4922" y="35269"/>
                  </a:moveTo>
                  <a:cubicBezTo>
                    <a:pt x="2503" y="35308"/>
                    <a:pt x="341" y="33764"/>
                    <a:pt x="-412" y="31459"/>
                  </a:cubicBezTo>
                  <a:cubicBezTo>
                    <a:pt x="-1479" y="28488"/>
                    <a:pt x="65" y="25220"/>
                    <a:pt x="3036" y="24154"/>
                  </a:cubicBezTo>
                  <a:cubicBezTo>
                    <a:pt x="3065" y="24144"/>
                    <a:pt x="3084" y="24135"/>
                    <a:pt x="3113" y="24125"/>
                  </a:cubicBezTo>
                  <a:cubicBezTo>
                    <a:pt x="4351" y="24125"/>
                    <a:pt x="129414" y="-18547"/>
                    <a:pt x="254859" y="9076"/>
                  </a:cubicBezTo>
                  <a:cubicBezTo>
                    <a:pt x="257983" y="9495"/>
                    <a:pt x="260183" y="12371"/>
                    <a:pt x="259763" y="15496"/>
                  </a:cubicBezTo>
                  <a:cubicBezTo>
                    <a:pt x="259345" y="18629"/>
                    <a:pt x="256468" y="20820"/>
                    <a:pt x="253344" y="20401"/>
                  </a:cubicBezTo>
                  <a:cubicBezTo>
                    <a:pt x="253049" y="20363"/>
                    <a:pt x="252763" y="20306"/>
                    <a:pt x="252477" y="20220"/>
                  </a:cubicBezTo>
                  <a:cubicBezTo>
                    <a:pt x="129985" y="-6736"/>
                    <a:pt x="8065" y="34507"/>
                    <a:pt x="6827" y="34984"/>
                  </a:cubicBezTo>
                  <a:cubicBezTo>
                    <a:pt x="6208" y="35174"/>
                    <a:pt x="5570" y="35269"/>
                    <a:pt x="4922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847503" y="-1472924"/>
              <a:ext cx="260436" cy="35499"/>
            </a:xfrm>
            <a:custGeom>
              <a:avLst/>
              <a:gdLst/>
              <a:ahLst/>
              <a:cxnLst/>
              <a:rect l="l" t="t" r="r" b="b"/>
              <a:pathLst>
                <a:path w="260436" h="35499" extrusionOk="0">
                  <a:moveTo>
                    <a:pt x="4990" y="35269"/>
                  </a:moveTo>
                  <a:cubicBezTo>
                    <a:pt x="2561" y="35260"/>
                    <a:pt x="398" y="33736"/>
                    <a:pt x="-439" y="31459"/>
                  </a:cubicBezTo>
                  <a:cubicBezTo>
                    <a:pt x="-1458" y="28459"/>
                    <a:pt x="113" y="25201"/>
                    <a:pt x="3085" y="24125"/>
                  </a:cubicBezTo>
                  <a:cubicBezTo>
                    <a:pt x="4323" y="24125"/>
                    <a:pt x="129386" y="-18547"/>
                    <a:pt x="254926" y="9076"/>
                  </a:cubicBezTo>
                  <a:cubicBezTo>
                    <a:pt x="258069" y="9609"/>
                    <a:pt x="260164" y="12562"/>
                    <a:pt x="259593" y="15676"/>
                  </a:cubicBezTo>
                  <a:cubicBezTo>
                    <a:pt x="259022" y="18782"/>
                    <a:pt x="256069" y="20877"/>
                    <a:pt x="253021" y="20344"/>
                  </a:cubicBezTo>
                  <a:cubicBezTo>
                    <a:pt x="252830" y="20315"/>
                    <a:pt x="252640" y="20267"/>
                    <a:pt x="252449" y="20220"/>
                  </a:cubicBezTo>
                  <a:cubicBezTo>
                    <a:pt x="130053" y="-6736"/>
                    <a:pt x="8037" y="34507"/>
                    <a:pt x="6800" y="34984"/>
                  </a:cubicBezTo>
                  <a:cubicBezTo>
                    <a:pt x="6218" y="35174"/>
                    <a:pt x="5609" y="35269"/>
                    <a:pt x="4990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768831" y="-1572841"/>
              <a:ext cx="260197" cy="35499"/>
            </a:xfrm>
            <a:custGeom>
              <a:avLst/>
              <a:gdLst/>
              <a:ahLst/>
              <a:cxnLst/>
              <a:rect l="l" t="t" r="r" b="b"/>
              <a:pathLst>
                <a:path w="260197" h="35499" extrusionOk="0">
                  <a:moveTo>
                    <a:pt x="4985" y="35269"/>
                  </a:moveTo>
                  <a:cubicBezTo>
                    <a:pt x="2537" y="35241"/>
                    <a:pt x="356" y="33679"/>
                    <a:pt x="-444" y="31364"/>
                  </a:cubicBezTo>
                  <a:cubicBezTo>
                    <a:pt x="-1454" y="28392"/>
                    <a:pt x="118" y="25163"/>
                    <a:pt x="3080" y="24125"/>
                  </a:cubicBezTo>
                  <a:cubicBezTo>
                    <a:pt x="4319" y="24125"/>
                    <a:pt x="129382" y="-18547"/>
                    <a:pt x="254921" y="9076"/>
                  </a:cubicBezTo>
                  <a:cubicBezTo>
                    <a:pt x="258007" y="9733"/>
                    <a:pt x="259979" y="12771"/>
                    <a:pt x="259322" y="15857"/>
                  </a:cubicBezTo>
                  <a:cubicBezTo>
                    <a:pt x="259312" y="15886"/>
                    <a:pt x="259312" y="15905"/>
                    <a:pt x="259303" y="15934"/>
                  </a:cubicBezTo>
                  <a:cubicBezTo>
                    <a:pt x="258550" y="18982"/>
                    <a:pt x="255512" y="20877"/>
                    <a:pt x="252445" y="20220"/>
                  </a:cubicBezTo>
                  <a:cubicBezTo>
                    <a:pt x="130049" y="-6736"/>
                    <a:pt x="8033" y="34507"/>
                    <a:pt x="6795" y="34984"/>
                  </a:cubicBezTo>
                  <a:cubicBezTo>
                    <a:pt x="6214" y="35174"/>
                    <a:pt x="5605" y="35269"/>
                    <a:pt x="4985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20"/>
          <p:cNvGrpSpPr/>
          <p:nvPr/>
        </p:nvGrpSpPr>
        <p:grpSpPr>
          <a:xfrm>
            <a:off x="375932" y="487840"/>
            <a:ext cx="674581" cy="685836"/>
            <a:chOff x="6137172" y="-1843083"/>
            <a:chExt cx="763187" cy="775833"/>
          </a:xfrm>
        </p:grpSpPr>
        <p:sp>
          <p:nvSpPr>
            <p:cNvPr id="341" name="Google Shape;341;p20"/>
            <p:cNvSpPr/>
            <p:nvPr/>
          </p:nvSpPr>
          <p:spPr>
            <a:xfrm>
              <a:off x="6249164" y="-1843083"/>
              <a:ext cx="651195" cy="775833"/>
            </a:xfrm>
            <a:custGeom>
              <a:avLst/>
              <a:gdLst/>
              <a:ahLst/>
              <a:cxnLst/>
              <a:rect l="l" t="t" r="r" b="b"/>
              <a:pathLst>
                <a:path w="651195" h="775833" extrusionOk="0">
                  <a:moveTo>
                    <a:pt x="223953" y="775591"/>
                  </a:moveTo>
                  <a:cubicBezTo>
                    <a:pt x="182328" y="775372"/>
                    <a:pt x="141752" y="762408"/>
                    <a:pt x="107653" y="738443"/>
                  </a:cubicBezTo>
                  <a:cubicBezTo>
                    <a:pt x="57265" y="702915"/>
                    <a:pt x="19831" y="643193"/>
                    <a:pt x="5068" y="574804"/>
                  </a:cubicBezTo>
                  <a:cubicBezTo>
                    <a:pt x="-13982" y="484697"/>
                    <a:pt x="12593" y="369635"/>
                    <a:pt x="101937" y="324296"/>
                  </a:cubicBezTo>
                  <a:cubicBezTo>
                    <a:pt x="148800" y="300579"/>
                    <a:pt x="203950" y="300674"/>
                    <a:pt x="251956" y="302770"/>
                  </a:cubicBezTo>
                  <a:cubicBezTo>
                    <a:pt x="255099" y="302874"/>
                    <a:pt x="257481" y="305465"/>
                    <a:pt x="257385" y="308570"/>
                  </a:cubicBezTo>
                  <a:cubicBezTo>
                    <a:pt x="257385" y="308608"/>
                    <a:pt x="257385" y="308637"/>
                    <a:pt x="257385" y="308675"/>
                  </a:cubicBezTo>
                  <a:cubicBezTo>
                    <a:pt x="257290" y="311828"/>
                    <a:pt x="254623" y="314304"/>
                    <a:pt x="251480" y="314200"/>
                  </a:cubicBezTo>
                  <a:cubicBezTo>
                    <a:pt x="251480" y="314200"/>
                    <a:pt x="251480" y="314200"/>
                    <a:pt x="251480" y="314200"/>
                  </a:cubicBezTo>
                  <a:cubicBezTo>
                    <a:pt x="204903" y="312199"/>
                    <a:pt x="151563" y="312009"/>
                    <a:pt x="107081" y="334488"/>
                  </a:cubicBezTo>
                  <a:cubicBezTo>
                    <a:pt x="22880" y="377255"/>
                    <a:pt x="-2362" y="486888"/>
                    <a:pt x="16212" y="572613"/>
                  </a:cubicBezTo>
                  <a:cubicBezTo>
                    <a:pt x="30405" y="638335"/>
                    <a:pt x="66124" y="695390"/>
                    <a:pt x="114224" y="729299"/>
                  </a:cubicBezTo>
                  <a:cubicBezTo>
                    <a:pt x="167946" y="767399"/>
                    <a:pt x="238049" y="775115"/>
                    <a:pt x="291961" y="749873"/>
                  </a:cubicBezTo>
                  <a:cubicBezTo>
                    <a:pt x="299581" y="746349"/>
                    <a:pt x="307106" y="742063"/>
                    <a:pt x="314440" y="737967"/>
                  </a:cubicBezTo>
                  <a:cubicBezTo>
                    <a:pt x="325203" y="731452"/>
                    <a:pt x="336443" y="725851"/>
                    <a:pt x="348159" y="721203"/>
                  </a:cubicBezTo>
                  <a:cubicBezTo>
                    <a:pt x="372828" y="713811"/>
                    <a:pt x="398641" y="710592"/>
                    <a:pt x="424359" y="711678"/>
                  </a:cubicBezTo>
                  <a:cubicBezTo>
                    <a:pt x="442266" y="711906"/>
                    <a:pt x="460173" y="710602"/>
                    <a:pt x="477794" y="707773"/>
                  </a:cubicBezTo>
                  <a:cubicBezTo>
                    <a:pt x="530943" y="697486"/>
                    <a:pt x="579425" y="657576"/>
                    <a:pt x="607429" y="600902"/>
                  </a:cubicBezTo>
                  <a:cubicBezTo>
                    <a:pt x="630099" y="554991"/>
                    <a:pt x="640385" y="498699"/>
                    <a:pt x="638862" y="428881"/>
                  </a:cubicBezTo>
                  <a:cubicBezTo>
                    <a:pt x="637433" y="363348"/>
                    <a:pt x="622574" y="275242"/>
                    <a:pt x="559804" y="228189"/>
                  </a:cubicBezTo>
                  <a:cubicBezTo>
                    <a:pt x="517894" y="196661"/>
                    <a:pt x="457410" y="188184"/>
                    <a:pt x="402070" y="205901"/>
                  </a:cubicBezTo>
                  <a:cubicBezTo>
                    <a:pt x="349016" y="224627"/>
                    <a:pt x="303486" y="259926"/>
                    <a:pt x="272054" y="306580"/>
                  </a:cubicBezTo>
                  <a:cubicBezTo>
                    <a:pt x="271101" y="307999"/>
                    <a:pt x="269578" y="308875"/>
                    <a:pt x="267863" y="308961"/>
                  </a:cubicBezTo>
                  <a:cubicBezTo>
                    <a:pt x="266243" y="309113"/>
                    <a:pt x="264529" y="308523"/>
                    <a:pt x="263386" y="307341"/>
                  </a:cubicBezTo>
                  <a:cubicBezTo>
                    <a:pt x="183853" y="227332"/>
                    <a:pt x="183853" y="81504"/>
                    <a:pt x="263386" y="1494"/>
                  </a:cubicBezTo>
                  <a:cubicBezTo>
                    <a:pt x="265577" y="-744"/>
                    <a:pt x="269101" y="-811"/>
                    <a:pt x="271292" y="1342"/>
                  </a:cubicBezTo>
                  <a:cubicBezTo>
                    <a:pt x="271387" y="1389"/>
                    <a:pt x="271387" y="1446"/>
                    <a:pt x="271482" y="1494"/>
                  </a:cubicBezTo>
                  <a:cubicBezTo>
                    <a:pt x="273673" y="3723"/>
                    <a:pt x="273768" y="7342"/>
                    <a:pt x="271482" y="9581"/>
                  </a:cubicBezTo>
                  <a:cubicBezTo>
                    <a:pt x="271482" y="9581"/>
                    <a:pt x="271482" y="9581"/>
                    <a:pt x="271482" y="9590"/>
                  </a:cubicBezTo>
                  <a:cubicBezTo>
                    <a:pt x="197759" y="83790"/>
                    <a:pt x="196139" y="217616"/>
                    <a:pt x="266815" y="294388"/>
                  </a:cubicBezTo>
                  <a:cubicBezTo>
                    <a:pt x="299296" y="248353"/>
                    <a:pt x="345396" y="213625"/>
                    <a:pt x="398545" y="195042"/>
                  </a:cubicBezTo>
                  <a:cubicBezTo>
                    <a:pt x="457410" y="175992"/>
                    <a:pt x="521800" y="185517"/>
                    <a:pt x="566662" y="219045"/>
                  </a:cubicBezTo>
                  <a:cubicBezTo>
                    <a:pt x="633337" y="268861"/>
                    <a:pt x="648863" y="360491"/>
                    <a:pt x="650292" y="428595"/>
                  </a:cubicBezTo>
                  <a:cubicBezTo>
                    <a:pt x="651911" y="500223"/>
                    <a:pt x="640767" y="558230"/>
                    <a:pt x="617620" y="605855"/>
                  </a:cubicBezTo>
                  <a:cubicBezTo>
                    <a:pt x="588093" y="665767"/>
                    <a:pt x="536563" y="707963"/>
                    <a:pt x="479985" y="718822"/>
                  </a:cubicBezTo>
                  <a:cubicBezTo>
                    <a:pt x="461696" y="721822"/>
                    <a:pt x="443123" y="723232"/>
                    <a:pt x="424550" y="723013"/>
                  </a:cubicBezTo>
                  <a:cubicBezTo>
                    <a:pt x="387782" y="719374"/>
                    <a:pt x="350920" y="728233"/>
                    <a:pt x="319775" y="748159"/>
                  </a:cubicBezTo>
                  <a:cubicBezTo>
                    <a:pt x="312250" y="752445"/>
                    <a:pt x="304534" y="756826"/>
                    <a:pt x="296533" y="760541"/>
                  </a:cubicBezTo>
                  <a:cubicBezTo>
                    <a:pt x="273673" y="770761"/>
                    <a:pt x="248908" y="775895"/>
                    <a:pt x="223953" y="7755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6710213" y="-1585962"/>
              <a:ext cx="94421" cy="72360"/>
            </a:xfrm>
            <a:custGeom>
              <a:avLst/>
              <a:gdLst/>
              <a:ahLst/>
              <a:cxnLst/>
              <a:rect l="l" t="t" r="r" b="b"/>
              <a:pathLst>
                <a:path w="94421" h="72360" extrusionOk="0">
                  <a:moveTo>
                    <a:pt x="87897" y="72128"/>
                  </a:moveTo>
                  <a:cubicBezTo>
                    <a:pt x="86372" y="72128"/>
                    <a:pt x="84849" y="71518"/>
                    <a:pt x="83800" y="70413"/>
                  </a:cubicBezTo>
                  <a:cubicBezTo>
                    <a:pt x="60083" y="46163"/>
                    <a:pt x="32557" y="25960"/>
                    <a:pt x="2362" y="10596"/>
                  </a:cubicBezTo>
                  <a:cubicBezTo>
                    <a:pt x="-496" y="9149"/>
                    <a:pt x="-1543" y="5691"/>
                    <a:pt x="-114" y="2881"/>
                  </a:cubicBezTo>
                  <a:cubicBezTo>
                    <a:pt x="1315" y="71"/>
                    <a:pt x="4743" y="-1043"/>
                    <a:pt x="7600" y="405"/>
                  </a:cubicBezTo>
                  <a:cubicBezTo>
                    <a:pt x="38938" y="16378"/>
                    <a:pt x="67418" y="37323"/>
                    <a:pt x="91993" y="62412"/>
                  </a:cubicBezTo>
                  <a:cubicBezTo>
                    <a:pt x="94183" y="64641"/>
                    <a:pt x="94279" y="68261"/>
                    <a:pt x="91993" y="70499"/>
                  </a:cubicBezTo>
                  <a:cubicBezTo>
                    <a:pt x="91993" y="70499"/>
                    <a:pt x="91993" y="70499"/>
                    <a:pt x="91993" y="70508"/>
                  </a:cubicBezTo>
                  <a:cubicBezTo>
                    <a:pt x="90944" y="71594"/>
                    <a:pt x="89421" y="72175"/>
                    <a:pt x="87897" y="7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6723235" y="-1524741"/>
              <a:ext cx="56557" cy="81145"/>
            </a:xfrm>
            <a:custGeom>
              <a:avLst/>
              <a:gdLst/>
              <a:ahLst/>
              <a:cxnLst/>
              <a:rect l="l" t="t" r="r" b="b"/>
              <a:pathLst>
                <a:path w="56557" h="81145" extrusionOk="0">
                  <a:moveTo>
                    <a:pt x="50110" y="80916"/>
                  </a:moveTo>
                  <a:cubicBezTo>
                    <a:pt x="47919" y="80887"/>
                    <a:pt x="45918" y="79640"/>
                    <a:pt x="44966" y="77677"/>
                  </a:cubicBezTo>
                  <a:cubicBezTo>
                    <a:pt x="33059" y="53103"/>
                    <a:pt x="18106" y="30100"/>
                    <a:pt x="579" y="9192"/>
                  </a:cubicBezTo>
                  <a:cubicBezTo>
                    <a:pt x="-1421" y="6773"/>
                    <a:pt x="-1135" y="3173"/>
                    <a:pt x="1246" y="1144"/>
                  </a:cubicBezTo>
                  <a:cubicBezTo>
                    <a:pt x="1342" y="1125"/>
                    <a:pt x="1342" y="1115"/>
                    <a:pt x="1342" y="1096"/>
                  </a:cubicBezTo>
                  <a:cubicBezTo>
                    <a:pt x="3723" y="-904"/>
                    <a:pt x="7247" y="-609"/>
                    <a:pt x="9247" y="1763"/>
                  </a:cubicBezTo>
                  <a:cubicBezTo>
                    <a:pt x="9247" y="1791"/>
                    <a:pt x="9342" y="1830"/>
                    <a:pt x="9342" y="1858"/>
                  </a:cubicBezTo>
                  <a:cubicBezTo>
                    <a:pt x="27535" y="23499"/>
                    <a:pt x="42966" y="47302"/>
                    <a:pt x="55253" y="72724"/>
                  </a:cubicBezTo>
                  <a:cubicBezTo>
                    <a:pt x="56586" y="75562"/>
                    <a:pt x="55443" y="78973"/>
                    <a:pt x="52586" y="80344"/>
                  </a:cubicBezTo>
                  <a:cubicBezTo>
                    <a:pt x="51823" y="80725"/>
                    <a:pt x="50966" y="80916"/>
                    <a:pt x="50110" y="80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6137172" y="-1746888"/>
              <a:ext cx="304879" cy="125746"/>
            </a:xfrm>
            <a:custGeom>
              <a:avLst/>
              <a:gdLst/>
              <a:ahLst/>
              <a:cxnLst/>
              <a:rect l="l" t="t" r="r" b="b"/>
              <a:pathLst>
                <a:path w="304879" h="125746" extrusionOk="0">
                  <a:moveTo>
                    <a:pt x="150112" y="125516"/>
                  </a:moveTo>
                  <a:cubicBezTo>
                    <a:pt x="59719" y="125516"/>
                    <a:pt x="1522" y="58841"/>
                    <a:pt x="665" y="57889"/>
                  </a:cubicBezTo>
                  <a:cubicBezTo>
                    <a:pt x="-478" y="56612"/>
                    <a:pt x="-955" y="54898"/>
                    <a:pt x="-669" y="53222"/>
                  </a:cubicBezTo>
                  <a:cubicBezTo>
                    <a:pt x="-288" y="51555"/>
                    <a:pt x="760" y="50107"/>
                    <a:pt x="2188" y="49221"/>
                  </a:cubicBezTo>
                  <a:cubicBezTo>
                    <a:pt x="109344" y="-9833"/>
                    <a:pt x="185164" y="-5357"/>
                    <a:pt x="229931" y="8740"/>
                  </a:cubicBezTo>
                  <a:cubicBezTo>
                    <a:pt x="258220" y="16913"/>
                    <a:pt x="283557" y="32971"/>
                    <a:pt x="302988" y="55032"/>
                  </a:cubicBezTo>
                  <a:cubicBezTo>
                    <a:pt x="304798" y="57489"/>
                    <a:pt x="304416" y="60918"/>
                    <a:pt x="302130" y="62937"/>
                  </a:cubicBezTo>
                  <a:cubicBezTo>
                    <a:pt x="245743" y="109800"/>
                    <a:pt x="194117" y="125516"/>
                    <a:pt x="150112" y="125516"/>
                  </a:cubicBezTo>
                  <a:close/>
                  <a:moveTo>
                    <a:pt x="14190" y="55698"/>
                  </a:moveTo>
                  <a:cubicBezTo>
                    <a:pt x="38098" y="80177"/>
                    <a:pt x="145731" y="174284"/>
                    <a:pt x="290415" y="57889"/>
                  </a:cubicBezTo>
                  <a:cubicBezTo>
                    <a:pt x="272127" y="38268"/>
                    <a:pt x="186878" y="-36504"/>
                    <a:pt x="14190" y="556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20"/>
          <p:cNvGrpSpPr/>
          <p:nvPr/>
        </p:nvGrpSpPr>
        <p:grpSpPr>
          <a:xfrm>
            <a:off x="232318" y="1949518"/>
            <a:ext cx="8728736" cy="1714908"/>
            <a:chOff x="232318" y="1949518"/>
            <a:chExt cx="8728736" cy="1714908"/>
          </a:xfrm>
        </p:grpSpPr>
        <p:sp>
          <p:nvSpPr>
            <p:cNvPr id="346" name="Google Shape;346;p20"/>
            <p:cNvSpPr/>
            <p:nvPr/>
          </p:nvSpPr>
          <p:spPr>
            <a:xfrm>
              <a:off x="659737" y="355282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 rot="5400000">
              <a:off x="8903123" y="30460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 rot="5400000">
              <a:off x="8691098" y="19482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 rot="5400000">
              <a:off x="235373" y="29317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673100" y="2670675"/>
            <a:ext cx="57978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915225" y="1476498"/>
            <a:ext cx="1268400" cy="106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673100" y="3398175"/>
            <a:ext cx="57978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71312" y="2159078"/>
            <a:ext cx="106992" cy="111597"/>
          </a:xfrm>
          <a:custGeom>
            <a:avLst/>
            <a:gdLst/>
            <a:ahLst/>
            <a:cxnLst/>
            <a:rect l="l" t="t" r="r" b="b"/>
            <a:pathLst>
              <a:path w="106992" h="111597" extrusionOk="0">
                <a:moveTo>
                  <a:pt x="58065" y="111467"/>
                </a:moveTo>
                <a:cubicBezTo>
                  <a:pt x="48616" y="111458"/>
                  <a:pt x="39348" y="108924"/>
                  <a:pt x="31204" y="104133"/>
                </a:cubicBezTo>
                <a:lnTo>
                  <a:pt x="31204" y="104133"/>
                </a:lnTo>
                <a:cubicBezTo>
                  <a:pt x="10631" y="91598"/>
                  <a:pt x="-1380" y="68757"/>
                  <a:pt x="-38" y="44697"/>
                </a:cubicBezTo>
                <a:cubicBezTo>
                  <a:pt x="1363" y="25694"/>
                  <a:pt x="13955" y="9369"/>
                  <a:pt x="31966" y="3168"/>
                </a:cubicBezTo>
                <a:cubicBezTo>
                  <a:pt x="51178" y="-3795"/>
                  <a:pt x="72667" y="463"/>
                  <a:pt x="87783" y="14217"/>
                </a:cubicBezTo>
                <a:cubicBezTo>
                  <a:pt x="102442" y="28085"/>
                  <a:pt x="109291" y="48307"/>
                  <a:pt x="106071" y="68224"/>
                </a:cubicBezTo>
                <a:cubicBezTo>
                  <a:pt x="104090" y="81987"/>
                  <a:pt x="96813" y="94427"/>
                  <a:pt x="85783" y="102895"/>
                </a:cubicBezTo>
                <a:cubicBezTo>
                  <a:pt x="77677" y="108600"/>
                  <a:pt x="67981" y="111601"/>
                  <a:pt x="58065" y="111467"/>
                </a:cubicBezTo>
                <a:close/>
                <a:moveTo>
                  <a:pt x="36157" y="95941"/>
                </a:moveTo>
                <a:cubicBezTo>
                  <a:pt x="49759" y="104257"/>
                  <a:pt x="66952" y="103952"/>
                  <a:pt x="80258" y="95179"/>
                </a:cubicBezTo>
                <a:cubicBezTo>
                  <a:pt x="89240" y="88160"/>
                  <a:pt x="95127" y="77901"/>
                  <a:pt x="96641" y="66604"/>
                </a:cubicBezTo>
                <a:cubicBezTo>
                  <a:pt x="99289" y="49850"/>
                  <a:pt x="93603" y="32857"/>
                  <a:pt x="81401" y="21075"/>
                </a:cubicBezTo>
                <a:cubicBezTo>
                  <a:pt x="69009" y="9645"/>
                  <a:pt x="51312" y="5978"/>
                  <a:pt x="35395" y="11550"/>
                </a:cubicBezTo>
                <a:cubicBezTo>
                  <a:pt x="20765" y="16408"/>
                  <a:pt x="10497" y="29600"/>
                  <a:pt x="9392" y="44983"/>
                </a:cubicBezTo>
                <a:cubicBezTo>
                  <a:pt x="8354" y="65452"/>
                  <a:pt x="18632" y="84845"/>
                  <a:pt x="36157" y="954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 rot="5400000">
            <a:off x="8687873" y="2612732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 rot="5400000">
            <a:off x="8567273" y="1443385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3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-339987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104670" y="863713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3"/>
          <p:cNvSpPr/>
          <p:nvPr/>
        </p:nvSpPr>
        <p:spPr>
          <a:xfrm rot="5400000">
            <a:off x="696646" y="3398377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1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2347900" y="168905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2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CREDITS: This presentation template was created by </a:t>
            </a:r>
            <a:r>
              <a:rPr lang="en" sz="1200" u="sng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, and includes icons by </a:t>
            </a:r>
            <a:r>
              <a:rPr lang="en" sz="1200" u="sng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, and infographics &amp; images by </a:t>
            </a:r>
            <a:r>
              <a:rPr lang="en" sz="1200" u="sng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endParaRPr sz="1200" u="sng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grpSp>
        <p:nvGrpSpPr>
          <p:cNvPr id="355" name="Google Shape;355;p21"/>
          <p:cNvGrpSpPr/>
          <p:nvPr/>
        </p:nvGrpSpPr>
        <p:grpSpPr>
          <a:xfrm>
            <a:off x="-475677" y="-482035"/>
            <a:ext cx="10325296" cy="6110647"/>
            <a:chOff x="-475677" y="-482035"/>
            <a:chExt cx="10325296" cy="6110647"/>
          </a:xfrm>
        </p:grpSpPr>
        <p:sp>
          <p:nvSpPr>
            <p:cNvPr id="356" name="Google Shape;356;p21"/>
            <p:cNvSpPr/>
            <p:nvPr/>
          </p:nvSpPr>
          <p:spPr>
            <a:xfrm rot="-6304748">
              <a:off x="8243520" y="-12416"/>
              <a:ext cx="1110568" cy="820144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 rot="-405102">
              <a:off x="-393804" y="-394255"/>
              <a:ext cx="1580939" cy="1486039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 rot="9707491">
              <a:off x="8074939" y="3931678"/>
              <a:ext cx="1581963" cy="148700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" name="Google Shape;359;p21"/>
          <p:cNvGrpSpPr/>
          <p:nvPr/>
        </p:nvGrpSpPr>
        <p:grpSpPr>
          <a:xfrm>
            <a:off x="232318" y="1949517"/>
            <a:ext cx="8728736" cy="1857373"/>
            <a:chOff x="232318" y="1949518"/>
            <a:chExt cx="8728736" cy="1857373"/>
          </a:xfrm>
        </p:grpSpPr>
        <p:sp>
          <p:nvSpPr>
            <p:cNvPr id="360" name="Google Shape;360;p21"/>
            <p:cNvSpPr/>
            <p:nvPr/>
          </p:nvSpPr>
          <p:spPr>
            <a:xfrm>
              <a:off x="659737" y="355282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 rot="5400000">
              <a:off x="8903123" y="30460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 rot="5400000">
              <a:off x="8372983" y="3783244"/>
              <a:ext cx="23946" cy="23346"/>
            </a:xfrm>
            <a:custGeom>
              <a:avLst/>
              <a:gdLst/>
              <a:ahLst/>
              <a:cxnLst/>
              <a:rect l="l" t="t" r="r" b="b"/>
              <a:pathLst>
                <a:path w="23946" h="23346" extrusionOk="0">
                  <a:moveTo>
                    <a:pt x="9654" y="23220"/>
                  </a:moveTo>
                  <a:cubicBezTo>
                    <a:pt x="13559" y="23182"/>
                    <a:pt x="17283" y="21611"/>
                    <a:pt x="20036" y="18839"/>
                  </a:cubicBezTo>
                  <a:cubicBezTo>
                    <a:pt x="21846" y="17153"/>
                    <a:pt x="23103" y="14962"/>
                    <a:pt x="23656" y="12552"/>
                  </a:cubicBezTo>
                  <a:cubicBezTo>
                    <a:pt x="24504" y="7533"/>
                    <a:pt x="21722" y="2608"/>
                    <a:pt x="16989" y="742"/>
                  </a:cubicBezTo>
                  <a:cubicBezTo>
                    <a:pt x="320" y="-5355"/>
                    <a:pt x="-7872" y="22649"/>
                    <a:pt x="9654" y="2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 rot="5400000">
              <a:off x="8691098" y="19482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1"/>
            <p:cNvSpPr/>
            <p:nvPr/>
          </p:nvSpPr>
          <p:spPr>
            <a:xfrm rot="5400000">
              <a:off x="235373" y="29317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4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368" name="Google Shape;368;p22"/>
            <p:cNvSpPr/>
            <p:nvPr/>
          </p:nvSpPr>
          <p:spPr>
            <a:xfrm rot="-5400000">
              <a:off x="-339987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2"/>
          <p:cNvGrpSpPr/>
          <p:nvPr/>
        </p:nvGrpSpPr>
        <p:grpSpPr>
          <a:xfrm>
            <a:off x="7429824" y="4282808"/>
            <a:ext cx="1714173" cy="860683"/>
            <a:chOff x="2214526" y="-2020675"/>
            <a:chExt cx="2071008" cy="1039849"/>
          </a:xfrm>
        </p:grpSpPr>
        <p:sp>
          <p:nvSpPr>
            <p:cNvPr id="371" name="Google Shape;371;p22"/>
            <p:cNvSpPr/>
            <p:nvPr/>
          </p:nvSpPr>
          <p:spPr>
            <a:xfrm>
              <a:off x="2221405" y="-1945351"/>
              <a:ext cx="1287187" cy="849207"/>
            </a:xfrm>
            <a:custGeom>
              <a:avLst/>
              <a:gdLst/>
              <a:ahLst/>
              <a:cxnLst/>
              <a:rect l="l" t="t" r="r" b="b"/>
              <a:pathLst>
                <a:path w="1287187" h="849207" extrusionOk="0">
                  <a:moveTo>
                    <a:pt x="420936" y="848977"/>
                  </a:moveTo>
                  <a:cubicBezTo>
                    <a:pt x="418898" y="848958"/>
                    <a:pt x="417022" y="847872"/>
                    <a:pt x="415984" y="846120"/>
                  </a:cubicBezTo>
                  <a:lnTo>
                    <a:pt x="27" y="136221"/>
                  </a:lnTo>
                  <a:cubicBezTo>
                    <a:pt x="-1459" y="133668"/>
                    <a:pt x="-754" y="130411"/>
                    <a:pt x="1646" y="128696"/>
                  </a:cubicBezTo>
                  <a:cubicBezTo>
                    <a:pt x="360738" y="-131050"/>
                    <a:pt x="807270" y="81643"/>
                    <a:pt x="811747" y="83834"/>
                  </a:cubicBezTo>
                  <a:cubicBezTo>
                    <a:pt x="812614" y="84243"/>
                    <a:pt x="813376" y="84862"/>
                    <a:pt x="813938" y="85643"/>
                  </a:cubicBezTo>
                  <a:lnTo>
                    <a:pt x="1285330" y="762395"/>
                  </a:lnTo>
                  <a:cubicBezTo>
                    <a:pt x="1286807" y="764404"/>
                    <a:pt x="1286807" y="767148"/>
                    <a:pt x="1285330" y="769158"/>
                  </a:cubicBezTo>
                  <a:cubicBezTo>
                    <a:pt x="1283740" y="771091"/>
                    <a:pt x="1281111" y="771815"/>
                    <a:pt x="1278758" y="770967"/>
                  </a:cubicBezTo>
                  <a:cubicBezTo>
                    <a:pt x="897282" y="629330"/>
                    <a:pt x="428175" y="846215"/>
                    <a:pt x="423508" y="848406"/>
                  </a:cubicBezTo>
                  <a:cubicBezTo>
                    <a:pt x="422708" y="848786"/>
                    <a:pt x="421822" y="848986"/>
                    <a:pt x="420936" y="848977"/>
                  </a:cubicBezTo>
                  <a:close/>
                  <a:moveTo>
                    <a:pt x="12504" y="134602"/>
                  </a:moveTo>
                  <a:lnTo>
                    <a:pt x="422937" y="835928"/>
                  </a:lnTo>
                  <a:cubicBezTo>
                    <a:pt x="472848" y="813639"/>
                    <a:pt x="903473" y="630378"/>
                    <a:pt x="1265423" y="754203"/>
                  </a:cubicBezTo>
                  <a:lnTo>
                    <a:pt x="804984" y="93454"/>
                  </a:lnTo>
                  <a:cubicBezTo>
                    <a:pt x="778505" y="81452"/>
                    <a:pt x="355690" y="-109048"/>
                    <a:pt x="12504" y="134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025877" y="-2020675"/>
              <a:ext cx="1259657" cy="846990"/>
            </a:xfrm>
            <a:custGeom>
              <a:avLst/>
              <a:gdLst/>
              <a:ahLst/>
              <a:cxnLst/>
              <a:rect l="l" t="t" r="r" b="b"/>
              <a:pathLst>
                <a:path w="1259657" h="846990" extrusionOk="0">
                  <a:moveTo>
                    <a:pt x="476191" y="846672"/>
                  </a:moveTo>
                  <a:cubicBezTo>
                    <a:pt x="475115" y="846672"/>
                    <a:pt x="474057" y="846377"/>
                    <a:pt x="473143" y="845816"/>
                  </a:cubicBezTo>
                  <a:cubicBezTo>
                    <a:pt x="470495" y="844110"/>
                    <a:pt x="469695" y="840595"/>
                    <a:pt x="471333" y="837910"/>
                  </a:cubicBezTo>
                  <a:cubicBezTo>
                    <a:pt x="534674" y="737135"/>
                    <a:pt x="685931" y="692177"/>
                    <a:pt x="920913" y="704560"/>
                  </a:cubicBezTo>
                  <a:cubicBezTo>
                    <a:pt x="1028165" y="710979"/>
                    <a:pt x="1134845" y="725924"/>
                    <a:pt x="1239715" y="749232"/>
                  </a:cubicBezTo>
                  <a:lnTo>
                    <a:pt x="766513" y="58574"/>
                  </a:lnTo>
                  <a:cubicBezTo>
                    <a:pt x="304265" y="-93064"/>
                    <a:pt x="11466" y="166302"/>
                    <a:pt x="8990" y="168493"/>
                  </a:cubicBezTo>
                  <a:cubicBezTo>
                    <a:pt x="6761" y="170731"/>
                    <a:pt x="3141" y="170731"/>
                    <a:pt x="903" y="168502"/>
                  </a:cubicBezTo>
                  <a:cubicBezTo>
                    <a:pt x="903" y="168502"/>
                    <a:pt x="903" y="168493"/>
                    <a:pt x="894" y="168493"/>
                  </a:cubicBezTo>
                  <a:cubicBezTo>
                    <a:pt x="-1298" y="166235"/>
                    <a:pt x="-1298" y="162654"/>
                    <a:pt x="894" y="160396"/>
                  </a:cubicBezTo>
                  <a:cubicBezTo>
                    <a:pt x="3846" y="157729"/>
                    <a:pt x="302836" y="-106304"/>
                    <a:pt x="772419" y="48287"/>
                  </a:cubicBezTo>
                  <a:cubicBezTo>
                    <a:pt x="773619" y="48668"/>
                    <a:pt x="774657" y="49439"/>
                    <a:pt x="775371" y="50478"/>
                  </a:cubicBezTo>
                  <a:lnTo>
                    <a:pt x="1257908" y="755328"/>
                  </a:lnTo>
                  <a:cubicBezTo>
                    <a:pt x="1259241" y="757281"/>
                    <a:pt x="1259241" y="759852"/>
                    <a:pt x="1257908" y="761805"/>
                  </a:cubicBezTo>
                  <a:cubicBezTo>
                    <a:pt x="1256479" y="763700"/>
                    <a:pt x="1254097" y="764595"/>
                    <a:pt x="1251811" y="764091"/>
                  </a:cubicBezTo>
                  <a:cubicBezTo>
                    <a:pt x="1245621" y="762471"/>
                    <a:pt x="627352" y="612453"/>
                    <a:pt x="481525" y="844767"/>
                  </a:cubicBezTo>
                  <a:cubicBezTo>
                    <a:pt x="480210" y="846301"/>
                    <a:pt x="478181" y="847025"/>
                    <a:pt x="476191" y="8466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2214526" y="-1784316"/>
              <a:ext cx="2044384" cy="762848"/>
            </a:xfrm>
            <a:custGeom>
              <a:avLst/>
              <a:gdLst/>
              <a:ahLst/>
              <a:cxnLst/>
              <a:rect l="l" t="t" r="r" b="b"/>
              <a:pathLst>
                <a:path w="2044384" h="762848" extrusionOk="0">
                  <a:moveTo>
                    <a:pt x="437055" y="762618"/>
                  </a:moveTo>
                  <a:lnTo>
                    <a:pt x="436102" y="762618"/>
                  </a:lnTo>
                  <a:cubicBezTo>
                    <a:pt x="434435" y="762304"/>
                    <a:pt x="432988" y="761304"/>
                    <a:pt x="432102" y="759856"/>
                  </a:cubicBezTo>
                  <a:lnTo>
                    <a:pt x="143" y="20621"/>
                  </a:lnTo>
                  <a:cubicBezTo>
                    <a:pt x="-1047" y="18725"/>
                    <a:pt x="-1047" y="16325"/>
                    <a:pt x="143" y="14430"/>
                  </a:cubicBezTo>
                  <a:cubicBezTo>
                    <a:pt x="8106" y="4447"/>
                    <a:pt x="20460" y="-991"/>
                    <a:pt x="33195" y="-144"/>
                  </a:cubicBezTo>
                  <a:cubicBezTo>
                    <a:pt x="36347" y="-144"/>
                    <a:pt x="38910" y="2419"/>
                    <a:pt x="38910" y="5571"/>
                  </a:cubicBezTo>
                  <a:cubicBezTo>
                    <a:pt x="38910" y="8724"/>
                    <a:pt x="36347" y="11286"/>
                    <a:pt x="33195" y="11286"/>
                  </a:cubicBezTo>
                  <a:cubicBezTo>
                    <a:pt x="25584" y="10886"/>
                    <a:pt x="18107" y="13448"/>
                    <a:pt x="12335" y="18430"/>
                  </a:cubicBezTo>
                  <a:lnTo>
                    <a:pt x="438769" y="748045"/>
                  </a:lnTo>
                  <a:cubicBezTo>
                    <a:pt x="688896" y="530018"/>
                    <a:pt x="1245251" y="615743"/>
                    <a:pt x="1250871" y="616695"/>
                  </a:cubicBezTo>
                  <a:cubicBezTo>
                    <a:pt x="1251404" y="616600"/>
                    <a:pt x="1251957" y="616600"/>
                    <a:pt x="1252490" y="616695"/>
                  </a:cubicBezTo>
                  <a:cubicBezTo>
                    <a:pt x="1298972" y="638889"/>
                    <a:pt x="1314974" y="609171"/>
                    <a:pt x="1315641" y="607837"/>
                  </a:cubicBezTo>
                  <a:cubicBezTo>
                    <a:pt x="1315936" y="607323"/>
                    <a:pt x="1316288" y="606846"/>
                    <a:pt x="1316688" y="606409"/>
                  </a:cubicBezTo>
                  <a:cubicBezTo>
                    <a:pt x="1514523" y="409241"/>
                    <a:pt x="1943529" y="546687"/>
                    <a:pt x="2026111" y="575738"/>
                  </a:cubicBezTo>
                  <a:lnTo>
                    <a:pt x="1991820" y="509634"/>
                  </a:lnTo>
                  <a:cubicBezTo>
                    <a:pt x="1990106" y="506986"/>
                    <a:pt x="1990868" y="503453"/>
                    <a:pt x="1993535" y="501729"/>
                  </a:cubicBezTo>
                  <a:cubicBezTo>
                    <a:pt x="1996107" y="500005"/>
                    <a:pt x="1999631" y="500757"/>
                    <a:pt x="2001441" y="503395"/>
                  </a:cubicBezTo>
                  <a:cubicBezTo>
                    <a:pt x="2001632" y="503710"/>
                    <a:pt x="2001822" y="504043"/>
                    <a:pt x="2001917" y="504396"/>
                  </a:cubicBezTo>
                  <a:lnTo>
                    <a:pt x="2042970" y="583453"/>
                  </a:lnTo>
                  <a:cubicBezTo>
                    <a:pt x="2044113" y="585568"/>
                    <a:pt x="2043732" y="588130"/>
                    <a:pt x="2042208" y="589930"/>
                  </a:cubicBezTo>
                  <a:cubicBezTo>
                    <a:pt x="2040588" y="591683"/>
                    <a:pt x="2038112" y="592283"/>
                    <a:pt x="2035826" y="591454"/>
                  </a:cubicBezTo>
                  <a:cubicBezTo>
                    <a:pt x="2030873" y="589549"/>
                    <a:pt x="1538716" y="402478"/>
                    <a:pt x="1325357" y="613933"/>
                  </a:cubicBezTo>
                  <a:cubicBezTo>
                    <a:pt x="1321642" y="620029"/>
                    <a:pt x="1299639" y="651557"/>
                    <a:pt x="1248299" y="627363"/>
                  </a:cubicBezTo>
                  <a:cubicBezTo>
                    <a:pt x="1145095" y="613066"/>
                    <a:pt x="1040873" y="607494"/>
                    <a:pt x="936736" y="610694"/>
                  </a:cubicBezTo>
                  <a:cubicBezTo>
                    <a:pt x="780717" y="615838"/>
                    <a:pt x="568024" y="646032"/>
                    <a:pt x="440865" y="760713"/>
                  </a:cubicBezTo>
                  <a:cubicBezTo>
                    <a:pt x="439884" y="761818"/>
                    <a:pt x="438522" y="762494"/>
                    <a:pt x="437055" y="7626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2216861" y="-1751302"/>
              <a:ext cx="2004185" cy="770476"/>
            </a:xfrm>
            <a:custGeom>
              <a:avLst/>
              <a:gdLst/>
              <a:ahLst/>
              <a:cxnLst/>
              <a:rect l="l" t="t" r="r" b="b"/>
              <a:pathLst>
                <a:path w="2004185" h="770476" extrusionOk="0">
                  <a:moveTo>
                    <a:pt x="447007" y="770181"/>
                  </a:moveTo>
                  <a:lnTo>
                    <a:pt x="447007" y="770181"/>
                  </a:lnTo>
                  <a:cubicBezTo>
                    <a:pt x="445197" y="770000"/>
                    <a:pt x="443569" y="768971"/>
                    <a:pt x="442626" y="767419"/>
                  </a:cubicBezTo>
                  <a:lnTo>
                    <a:pt x="-1" y="14944"/>
                  </a:lnTo>
                  <a:cubicBezTo>
                    <a:pt x="-1506" y="12238"/>
                    <a:pt x="-677" y="8838"/>
                    <a:pt x="1904" y="7133"/>
                  </a:cubicBezTo>
                  <a:lnTo>
                    <a:pt x="12381" y="656"/>
                  </a:lnTo>
                  <a:cubicBezTo>
                    <a:pt x="15049" y="-1030"/>
                    <a:pt x="18582" y="-239"/>
                    <a:pt x="20268" y="2428"/>
                  </a:cubicBezTo>
                  <a:cubicBezTo>
                    <a:pt x="20268" y="2447"/>
                    <a:pt x="20278" y="2456"/>
                    <a:pt x="20287" y="2466"/>
                  </a:cubicBezTo>
                  <a:cubicBezTo>
                    <a:pt x="21954" y="5085"/>
                    <a:pt x="21182" y="8562"/>
                    <a:pt x="18563" y="10229"/>
                  </a:cubicBezTo>
                  <a:cubicBezTo>
                    <a:pt x="18534" y="10238"/>
                    <a:pt x="18506" y="10257"/>
                    <a:pt x="18477" y="10276"/>
                  </a:cubicBezTo>
                  <a:lnTo>
                    <a:pt x="12763" y="13896"/>
                  </a:lnTo>
                  <a:lnTo>
                    <a:pt x="448436" y="755226"/>
                  </a:lnTo>
                  <a:cubicBezTo>
                    <a:pt x="657986" y="523293"/>
                    <a:pt x="1224247" y="605208"/>
                    <a:pt x="1230058" y="606065"/>
                  </a:cubicBezTo>
                  <a:cubicBezTo>
                    <a:pt x="1230762" y="606160"/>
                    <a:pt x="1231439" y="606379"/>
                    <a:pt x="1232057" y="606732"/>
                  </a:cubicBezTo>
                  <a:cubicBezTo>
                    <a:pt x="1307401" y="650451"/>
                    <a:pt x="1346357" y="593968"/>
                    <a:pt x="1347501" y="591492"/>
                  </a:cubicBezTo>
                  <a:cubicBezTo>
                    <a:pt x="1347910" y="590892"/>
                    <a:pt x="1348425" y="590377"/>
                    <a:pt x="1349025" y="589968"/>
                  </a:cubicBezTo>
                  <a:cubicBezTo>
                    <a:pt x="1591626" y="419375"/>
                    <a:pt x="1913857" y="553963"/>
                    <a:pt x="1985866" y="587682"/>
                  </a:cubicBezTo>
                  <a:lnTo>
                    <a:pt x="1961101" y="534247"/>
                  </a:lnTo>
                  <a:cubicBezTo>
                    <a:pt x="1959863" y="531351"/>
                    <a:pt x="1961101" y="527998"/>
                    <a:pt x="1963959" y="526626"/>
                  </a:cubicBezTo>
                  <a:cubicBezTo>
                    <a:pt x="1966816" y="525341"/>
                    <a:pt x="1970150" y="526569"/>
                    <a:pt x="1971483" y="529389"/>
                  </a:cubicBezTo>
                  <a:lnTo>
                    <a:pt x="2002916" y="597492"/>
                  </a:lnTo>
                  <a:cubicBezTo>
                    <a:pt x="2004249" y="600369"/>
                    <a:pt x="2002916" y="603750"/>
                    <a:pt x="2000058" y="605046"/>
                  </a:cubicBezTo>
                  <a:cubicBezTo>
                    <a:pt x="1998439" y="605751"/>
                    <a:pt x="1996629" y="605703"/>
                    <a:pt x="1995106" y="604922"/>
                  </a:cubicBezTo>
                  <a:cubicBezTo>
                    <a:pt x="1991391" y="603017"/>
                    <a:pt x="1623631" y="411469"/>
                    <a:pt x="1356359" y="598826"/>
                  </a:cubicBezTo>
                  <a:cubicBezTo>
                    <a:pt x="1350358" y="607017"/>
                    <a:pt x="1305876" y="662168"/>
                    <a:pt x="1227295" y="617209"/>
                  </a:cubicBezTo>
                  <a:cubicBezTo>
                    <a:pt x="1199387" y="613209"/>
                    <a:pt x="648842" y="538914"/>
                    <a:pt x="451865" y="768562"/>
                  </a:cubicBezTo>
                  <a:cubicBezTo>
                    <a:pt x="450598" y="769848"/>
                    <a:pt x="448788" y="770457"/>
                    <a:pt x="447007" y="7701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3296276" y="-1732141"/>
              <a:ext cx="486898" cy="427780"/>
            </a:xfrm>
            <a:custGeom>
              <a:avLst/>
              <a:gdLst/>
              <a:ahLst/>
              <a:cxnLst/>
              <a:rect l="l" t="t" r="r" b="b"/>
              <a:pathLst>
                <a:path w="486898" h="427780" extrusionOk="0">
                  <a:moveTo>
                    <a:pt x="215793" y="427551"/>
                  </a:moveTo>
                  <a:cubicBezTo>
                    <a:pt x="213774" y="427551"/>
                    <a:pt x="211898" y="426503"/>
                    <a:pt x="210841" y="424788"/>
                  </a:cubicBezTo>
                  <a:lnTo>
                    <a:pt x="52" y="77793"/>
                  </a:lnTo>
                  <a:cubicBezTo>
                    <a:pt x="-691" y="76497"/>
                    <a:pt x="-929" y="74973"/>
                    <a:pt x="-614" y="73506"/>
                  </a:cubicBezTo>
                  <a:cubicBezTo>
                    <a:pt x="-252" y="72011"/>
                    <a:pt x="709" y="70735"/>
                    <a:pt x="2052" y="69982"/>
                  </a:cubicBezTo>
                  <a:cubicBezTo>
                    <a:pt x="3100" y="69315"/>
                    <a:pt x="104923" y="10165"/>
                    <a:pt x="287802" y="-217"/>
                  </a:cubicBezTo>
                  <a:cubicBezTo>
                    <a:pt x="289955" y="-360"/>
                    <a:pt x="292012" y="707"/>
                    <a:pt x="293136" y="2545"/>
                  </a:cubicBezTo>
                  <a:lnTo>
                    <a:pt x="485541" y="329919"/>
                  </a:lnTo>
                  <a:cubicBezTo>
                    <a:pt x="486351" y="331500"/>
                    <a:pt x="486351" y="333387"/>
                    <a:pt x="485541" y="334968"/>
                  </a:cubicBezTo>
                  <a:cubicBezTo>
                    <a:pt x="484913" y="336653"/>
                    <a:pt x="483484" y="337901"/>
                    <a:pt x="481732" y="338301"/>
                  </a:cubicBezTo>
                  <a:cubicBezTo>
                    <a:pt x="479636" y="338873"/>
                    <a:pt x="278849" y="390879"/>
                    <a:pt x="218651" y="426693"/>
                  </a:cubicBezTo>
                  <a:cubicBezTo>
                    <a:pt x="217803" y="427246"/>
                    <a:pt x="216812" y="427551"/>
                    <a:pt x="215793" y="427551"/>
                  </a:cubicBezTo>
                  <a:close/>
                  <a:moveTo>
                    <a:pt x="13006" y="77031"/>
                  </a:moveTo>
                  <a:lnTo>
                    <a:pt x="217794" y="414120"/>
                  </a:lnTo>
                  <a:cubicBezTo>
                    <a:pt x="277611" y="381259"/>
                    <a:pt x="435059" y="338777"/>
                    <a:pt x="471540" y="329157"/>
                  </a:cubicBezTo>
                  <a:lnTo>
                    <a:pt x="284659" y="11118"/>
                  </a:lnTo>
                  <a:cubicBezTo>
                    <a:pt x="129878" y="20643"/>
                    <a:pt x="35200" y="65410"/>
                    <a:pt x="13006" y="77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2860897" y="-1848639"/>
              <a:ext cx="359225" cy="350084"/>
            </a:xfrm>
            <a:custGeom>
              <a:avLst/>
              <a:gdLst/>
              <a:ahLst/>
              <a:cxnLst/>
              <a:rect l="l" t="t" r="r" b="b"/>
              <a:pathLst>
                <a:path w="359225" h="350084" extrusionOk="0">
                  <a:moveTo>
                    <a:pt x="233405" y="349834"/>
                  </a:moveTo>
                  <a:cubicBezTo>
                    <a:pt x="231500" y="349872"/>
                    <a:pt x="229710" y="348938"/>
                    <a:pt x="228643" y="347357"/>
                  </a:cubicBezTo>
                  <a:lnTo>
                    <a:pt x="43" y="8648"/>
                  </a:lnTo>
                  <a:cubicBezTo>
                    <a:pt x="-1014" y="6857"/>
                    <a:pt x="-1014" y="4629"/>
                    <a:pt x="43" y="2838"/>
                  </a:cubicBezTo>
                  <a:cubicBezTo>
                    <a:pt x="1014" y="1000"/>
                    <a:pt x="2910" y="-172"/>
                    <a:pt x="4996" y="-210"/>
                  </a:cubicBezTo>
                  <a:cubicBezTo>
                    <a:pt x="8234" y="-210"/>
                    <a:pt x="87482" y="-1829"/>
                    <a:pt x="141203" y="24174"/>
                  </a:cubicBezTo>
                  <a:cubicBezTo>
                    <a:pt x="142070" y="24584"/>
                    <a:pt x="142832" y="25203"/>
                    <a:pt x="143394" y="25984"/>
                  </a:cubicBezTo>
                  <a:lnTo>
                    <a:pt x="357612" y="333546"/>
                  </a:lnTo>
                  <a:cubicBezTo>
                    <a:pt x="358764" y="335413"/>
                    <a:pt x="358764" y="337775"/>
                    <a:pt x="357612" y="339642"/>
                  </a:cubicBezTo>
                  <a:cubicBezTo>
                    <a:pt x="356564" y="341566"/>
                    <a:pt x="354468" y="342690"/>
                    <a:pt x="352277" y="342499"/>
                  </a:cubicBezTo>
                  <a:cubicBezTo>
                    <a:pt x="351516" y="342499"/>
                    <a:pt x="276077" y="337261"/>
                    <a:pt x="235311" y="349643"/>
                  </a:cubicBezTo>
                  <a:cubicBezTo>
                    <a:pt x="234691" y="349834"/>
                    <a:pt x="234044" y="349891"/>
                    <a:pt x="233405" y="349834"/>
                  </a:cubicBezTo>
                  <a:close/>
                  <a:moveTo>
                    <a:pt x="15283" y="11315"/>
                  </a:moveTo>
                  <a:lnTo>
                    <a:pt x="235787" y="337166"/>
                  </a:lnTo>
                  <a:cubicBezTo>
                    <a:pt x="269029" y="328307"/>
                    <a:pt x="318464" y="329165"/>
                    <a:pt x="340562" y="330117"/>
                  </a:cubicBezTo>
                  <a:lnTo>
                    <a:pt x="133964" y="33413"/>
                  </a:lnTo>
                  <a:cubicBezTo>
                    <a:pt x="94436" y="15030"/>
                    <a:pt x="38524" y="11791"/>
                    <a:pt x="15283" y="11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2300249" y="-1859167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0" y="113303"/>
                    <a:pt x="-731" y="110760"/>
                    <a:pt x="-750" y="107607"/>
                  </a:cubicBezTo>
                  <a:cubicBezTo>
                    <a:pt x="-760" y="105740"/>
                    <a:pt x="146" y="103978"/>
                    <a:pt x="1669" y="102902"/>
                  </a:cubicBezTo>
                  <a:cubicBezTo>
                    <a:pt x="230269" y="-57880"/>
                    <a:pt x="528878" y="17177"/>
                    <a:pt x="531831" y="17843"/>
                  </a:cubicBezTo>
                  <a:cubicBezTo>
                    <a:pt x="534841" y="18806"/>
                    <a:pt x="536498" y="22016"/>
                    <a:pt x="535545" y="25025"/>
                  </a:cubicBezTo>
                  <a:cubicBezTo>
                    <a:pt x="534660" y="27797"/>
                    <a:pt x="531831" y="29464"/>
                    <a:pt x="528973" y="28892"/>
                  </a:cubicBezTo>
                  <a:cubicBezTo>
                    <a:pt x="526020" y="28131"/>
                    <a:pt x="232270" y="-45402"/>
                    <a:pt x="8337" y="112236"/>
                  </a:cubicBezTo>
                  <a:cubicBezTo>
                    <a:pt x="7346" y="112893"/>
                    <a:pt x="6194" y="113255"/>
                    <a:pt x="5003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2353672" y="-1774966"/>
              <a:ext cx="536797" cy="113513"/>
            </a:xfrm>
            <a:custGeom>
              <a:avLst/>
              <a:gdLst/>
              <a:ahLst/>
              <a:cxnLst/>
              <a:rect l="l" t="t" r="r" b="b"/>
              <a:pathLst>
                <a:path w="536797" h="113513" extrusionOk="0">
                  <a:moveTo>
                    <a:pt x="4920" y="113284"/>
                  </a:moveTo>
                  <a:cubicBezTo>
                    <a:pt x="3053" y="113255"/>
                    <a:pt x="1320" y="112331"/>
                    <a:pt x="253" y="110807"/>
                  </a:cubicBezTo>
                  <a:cubicBezTo>
                    <a:pt x="-1519" y="108226"/>
                    <a:pt x="-881" y="104702"/>
                    <a:pt x="1681" y="102902"/>
                  </a:cubicBezTo>
                  <a:cubicBezTo>
                    <a:pt x="230281" y="-57880"/>
                    <a:pt x="528795" y="17177"/>
                    <a:pt x="531748" y="17843"/>
                  </a:cubicBezTo>
                  <a:cubicBezTo>
                    <a:pt x="534767" y="18577"/>
                    <a:pt x="536615" y="21615"/>
                    <a:pt x="535891" y="24625"/>
                  </a:cubicBezTo>
                  <a:cubicBezTo>
                    <a:pt x="535872" y="24682"/>
                    <a:pt x="535863" y="24739"/>
                    <a:pt x="535843" y="24797"/>
                  </a:cubicBezTo>
                  <a:cubicBezTo>
                    <a:pt x="535053" y="27845"/>
                    <a:pt x="531938" y="29673"/>
                    <a:pt x="528890" y="28892"/>
                  </a:cubicBezTo>
                  <a:cubicBezTo>
                    <a:pt x="525938" y="28130"/>
                    <a:pt x="232186" y="-45403"/>
                    <a:pt x="8254" y="112236"/>
                  </a:cubicBezTo>
                  <a:cubicBezTo>
                    <a:pt x="7263" y="112893"/>
                    <a:pt x="6111" y="113255"/>
                    <a:pt x="4920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2406460" y="-1690765"/>
              <a:ext cx="536556" cy="113514"/>
            </a:xfrm>
            <a:custGeom>
              <a:avLst/>
              <a:gdLst/>
              <a:ahLst/>
              <a:cxnLst/>
              <a:rect l="l" t="t" r="r" b="b"/>
              <a:pathLst>
                <a:path w="536556" h="113514" extrusionOk="0">
                  <a:moveTo>
                    <a:pt x="4995" y="113284"/>
                  </a:moveTo>
                  <a:cubicBezTo>
                    <a:pt x="3147" y="113294"/>
                    <a:pt x="1404" y="112408"/>
                    <a:pt x="328" y="110903"/>
                  </a:cubicBezTo>
                  <a:cubicBezTo>
                    <a:pt x="-1520" y="108340"/>
                    <a:pt x="-930" y="104769"/>
                    <a:pt x="1623" y="102930"/>
                  </a:cubicBezTo>
                  <a:cubicBezTo>
                    <a:pt x="1642" y="102921"/>
                    <a:pt x="1652" y="102911"/>
                    <a:pt x="1661" y="102902"/>
                  </a:cubicBezTo>
                  <a:cubicBezTo>
                    <a:pt x="230261" y="-57880"/>
                    <a:pt x="528775" y="17177"/>
                    <a:pt x="531823" y="17843"/>
                  </a:cubicBezTo>
                  <a:cubicBezTo>
                    <a:pt x="534833" y="18805"/>
                    <a:pt x="536490" y="22015"/>
                    <a:pt x="535538" y="25025"/>
                  </a:cubicBezTo>
                  <a:cubicBezTo>
                    <a:pt x="534652" y="27797"/>
                    <a:pt x="531823" y="29464"/>
                    <a:pt x="528965" y="28892"/>
                  </a:cubicBezTo>
                  <a:cubicBezTo>
                    <a:pt x="526013" y="28130"/>
                    <a:pt x="232167" y="-45403"/>
                    <a:pt x="8234" y="112236"/>
                  </a:cubicBezTo>
                  <a:cubicBezTo>
                    <a:pt x="7281" y="112903"/>
                    <a:pt x="6157" y="113274"/>
                    <a:pt x="4995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2459506" y="-1606564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1" y="113303"/>
                    <a:pt x="-731" y="110760"/>
                    <a:pt x="-750" y="107607"/>
                  </a:cubicBezTo>
                  <a:cubicBezTo>
                    <a:pt x="-759" y="105740"/>
                    <a:pt x="146" y="103978"/>
                    <a:pt x="1670" y="102902"/>
                  </a:cubicBezTo>
                  <a:cubicBezTo>
                    <a:pt x="230270" y="-57880"/>
                    <a:pt x="528878" y="17177"/>
                    <a:pt x="531831" y="17844"/>
                  </a:cubicBezTo>
                  <a:cubicBezTo>
                    <a:pt x="534841" y="18805"/>
                    <a:pt x="536498" y="22015"/>
                    <a:pt x="535546" y="25025"/>
                  </a:cubicBezTo>
                  <a:cubicBezTo>
                    <a:pt x="534660" y="27797"/>
                    <a:pt x="531831" y="29464"/>
                    <a:pt x="528974" y="28892"/>
                  </a:cubicBezTo>
                  <a:cubicBezTo>
                    <a:pt x="526021" y="28130"/>
                    <a:pt x="232270" y="-45403"/>
                    <a:pt x="8337" y="112236"/>
                  </a:cubicBezTo>
                  <a:cubicBezTo>
                    <a:pt x="7365" y="112941"/>
                    <a:pt x="6194" y="113303"/>
                    <a:pt x="5003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2512637" y="-1522363"/>
              <a:ext cx="536870" cy="113514"/>
            </a:xfrm>
            <a:custGeom>
              <a:avLst/>
              <a:gdLst/>
              <a:ahLst/>
              <a:cxnLst/>
              <a:rect l="l" t="t" r="r" b="b"/>
              <a:pathLst>
                <a:path w="536870" h="113514" extrusionOk="0">
                  <a:moveTo>
                    <a:pt x="5022" y="113284"/>
                  </a:moveTo>
                  <a:cubicBezTo>
                    <a:pt x="3145" y="113274"/>
                    <a:pt x="1393" y="112398"/>
                    <a:pt x="259" y="110903"/>
                  </a:cubicBezTo>
                  <a:cubicBezTo>
                    <a:pt x="-1522" y="108293"/>
                    <a:pt x="-884" y="104740"/>
                    <a:pt x="1688" y="102902"/>
                  </a:cubicBezTo>
                  <a:cubicBezTo>
                    <a:pt x="230288" y="-57880"/>
                    <a:pt x="528802" y="17177"/>
                    <a:pt x="531754" y="17844"/>
                  </a:cubicBezTo>
                  <a:cubicBezTo>
                    <a:pt x="534822" y="18587"/>
                    <a:pt x="536708" y="21682"/>
                    <a:pt x="535955" y="24749"/>
                  </a:cubicBezTo>
                  <a:cubicBezTo>
                    <a:pt x="535955" y="24759"/>
                    <a:pt x="535945" y="24778"/>
                    <a:pt x="535945" y="24797"/>
                  </a:cubicBezTo>
                  <a:cubicBezTo>
                    <a:pt x="535107" y="27854"/>
                    <a:pt x="531974" y="29683"/>
                    <a:pt x="528897" y="28893"/>
                  </a:cubicBezTo>
                  <a:cubicBezTo>
                    <a:pt x="526040" y="28130"/>
                    <a:pt x="232193" y="-45403"/>
                    <a:pt x="8260" y="112236"/>
                  </a:cubicBezTo>
                  <a:cubicBezTo>
                    <a:pt x="7317" y="112922"/>
                    <a:pt x="6184" y="113294"/>
                    <a:pt x="5022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2556529" y="-1451768"/>
              <a:ext cx="731022" cy="127122"/>
            </a:xfrm>
            <a:custGeom>
              <a:avLst/>
              <a:gdLst/>
              <a:ahLst/>
              <a:cxnLst/>
              <a:rect l="l" t="t" r="r" b="b"/>
              <a:pathLst>
                <a:path w="731022" h="127122" extrusionOk="0">
                  <a:moveTo>
                    <a:pt x="5040" y="126889"/>
                  </a:moveTo>
                  <a:cubicBezTo>
                    <a:pt x="2974" y="126889"/>
                    <a:pt x="1059" y="125804"/>
                    <a:pt x="-8" y="124032"/>
                  </a:cubicBezTo>
                  <a:cubicBezTo>
                    <a:pt x="-1560" y="121289"/>
                    <a:pt x="-598" y="117802"/>
                    <a:pt x="2145" y="116240"/>
                  </a:cubicBezTo>
                  <a:cubicBezTo>
                    <a:pt x="2155" y="116231"/>
                    <a:pt x="2173" y="116231"/>
                    <a:pt x="2183" y="116221"/>
                  </a:cubicBezTo>
                  <a:cubicBezTo>
                    <a:pt x="273836" y="-36179"/>
                    <a:pt x="589590" y="302"/>
                    <a:pt x="693412" y="12494"/>
                  </a:cubicBezTo>
                  <a:cubicBezTo>
                    <a:pt x="707128" y="14018"/>
                    <a:pt x="718939" y="15447"/>
                    <a:pt x="721987" y="15256"/>
                  </a:cubicBezTo>
                  <a:cubicBezTo>
                    <a:pt x="724806" y="13837"/>
                    <a:pt x="728245" y="14971"/>
                    <a:pt x="729664" y="17799"/>
                  </a:cubicBezTo>
                  <a:cubicBezTo>
                    <a:pt x="730865" y="20181"/>
                    <a:pt x="730246" y="23086"/>
                    <a:pt x="728178" y="24781"/>
                  </a:cubicBezTo>
                  <a:cubicBezTo>
                    <a:pt x="725130" y="27829"/>
                    <a:pt x="722273" y="27544"/>
                    <a:pt x="691793" y="24019"/>
                  </a:cubicBezTo>
                  <a:cubicBezTo>
                    <a:pt x="588923" y="12018"/>
                    <a:pt x="275931" y="-24558"/>
                    <a:pt x="7517" y="126413"/>
                  </a:cubicBezTo>
                  <a:cubicBezTo>
                    <a:pt x="6736" y="126756"/>
                    <a:pt x="5888" y="126918"/>
                    <a:pt x="5040" y="126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2644453" y="-1345248"/>
              <a:ext cx="694253" cy="143368"/>
            </a:xfrm>
            <a:custGeom>
              <a:avLst/>
              <a:gdLst/>
              <a:ahLst/>
              <a:cxnLst/>
              <a:rect l="l" t="t" r="r" b="b"/>
              <a:pathLst>
                <a:path w="694253" h="143368" extrusionOk="0">
                  <a:moveTo>
                    <a:pt x="4937" y="143052"/>
                  </a:moveTo>
                  <a:cubicBezTo>
                    <a:pt x="2908" y="142994"/>
                    <a:pt x="1051" y="141918"/>
                    <a:pt x="-16" y="140194"/>
                  </a:cubicBezTo>
                  <a:cubicBezTo>
                    <a:pt x="-1541" y="137451"/>
                    <a:pt x="-616" y="133993"/>
                    <a:pt x="2079" y="132384"/>
                  </a:cubicBezTo>
                  <a:cubicBezTo>
                    <a:pt x="384603" y="-91645"/>
                    <a:pt x="687117" y="35610"/>
                    <a:pt x="690070" y="37134"/>
                  </a:cubicBezTo>
                  <a:cubicBezTo>
                    <a:pt x="692965" y="38400"/>
                    <a:pt x="694290" y="41763"/>
                    <a:pt x="693023" y="44658"/>
                  </a:cubicBezTo>
                  <a:cubicBezTo>
                    <a:pt x="691756" y="47554"/>
                    <a:pt x="688394" y="48878"/>
                    <a:pt x="685498" y="47611"/>
                  </a:cubicBezTo>
                  <a:cubicBezTo>
                    <a:pt x="682545" y="46278"/>
                    <a:pt x="385079" y="-78500"/>
                    <a:pt x="7890" y="142861"/>
                  </a:cubicBezTo>
                  <a:cubicBezTo>
                    <a:pt x="6937" y="143147"/>
                    <a:pt x="5927" y="143213"/>
                    <a:pt x="4937" y="143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3111922" y="-1951792"/>
              <a:ext cx="661399" cy="121079"/>
            </a:xfrm>
            <a:custGeom>
              <a:avLst/>
              <a:gdLst/>
              <a:ahLst/>
              <a:cxnLst/>
              <a:rect l="l" t="t" r="r" b="b"/>
              <a:pathLst>
                <a:path w="661399" h="121079" extrusionOk="0">
                  <a:moveTo>
                    <a:pt x="4955" y="120850"/>
                  </a:moveTo>
                  <a:cubicBezTo>
                    <a:pt x="3327" y="120831"/>
                    <a:pt x="1774" y="120145"/>
                    <a:pt x="669" y="118945"/>
                  </a:cubicBezTo>
                  <a:cubicBezTo>
                    <a:pt x="-1398" y="116564"/>
                    <a:pt x="-1179" y="112973"/>
                    <a:pt x="1146" y="110849"/>
                  </a:cubicBezTo>
                  <a:cubicBezTo>
                    <a:pt x="3050" y="109229"/>
                    <a:pt x="193550" y="-53839"/>
                    <a:pt x="656370" y="18075"/>
                  </a:cubicBezTo>
                  <a:cubicBezTo>
                    <a:pt x="659427" y="18866"/>
                    <a:pt x="661256" y="21990"/>
                    <a:pt x="660466" y="25048"/>
                  </a:cubicBezTo>
                  <a:cubicBezTo>
                    <a:pt x="659780" y="27667"/>
                    <a:pt x="657361" y="29448"/>
                    <a:pt x="654656" y="29315"/>
                  </a:cubicBezTo>
                  <a:cubicBezTo>
                    <a:pt x="415768" y="-7738"/>
                    <a:pt x="252796" y="18742"/>
                    <a:pt x="158213" y="47508"/>
                  </a:cubicBezTo>
                  <a:cubicBezTo>
                    <a:pt x="56295" y="78369"/>
                    <a:pt x="9242" y="119040"/>
                    <a:pt x="8670" y="119421"/>
                  </a:cubicBezTo>
                  <a:cubicBezTo>
                    <a:pt x="7642" y="120326"/>
                    <a:pt x="6327" y="120831"/>
                    <a:pt x="4955" y="120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3171547" y="-1869980"/>
              <a:ext cx="659767" cy="96613"/>
            </a:xfrm>
            <a:custGeom>
              <a:avLst/>
              <a:gdLst/>
              <a:ahLst/>
              <a:cxnLst/>
              <a:rect l="l" t="t" r="r" b="b"/>
              <a:pathLst>
                <a:path w="659767" h="96613" extrusionOk="0">
                  <a:moveTo>
                    <a:pt x="4861" y="96378"/>
                  </a:moveTo>
                  <a:cubicBezTo>
                    <a:pt x="1709" y="96321"/>
                    <a:pt x="-806" y="93711"/>
                    <a:pt x="-749" y="90558"/>
                  </a:cubicBezTo>
                  <a:cubicBezTo>
                    <a:pt x="-701" y="88406"/>
                    <a:pt x="546" y="86453"/>
                    <a:pt x="2480" y="85520"/>
                  </a:cubicBezTo>
                  <a:cubicBezTo>
                    <a:pt x="5623" y="84091"/>
                    <a:pt x="320711" y="-56784"/>
                    <a:pt x="654657" y="25607"/>
                  </a:cubicBezTo>
                  <a:cubicBezTo>
                    <a:pt x="657734" y="26370"/>
                    <a:pt x="659610" y="29484"/>
                    <a:pt x="658848" y="32561"/>
                  </a:cubicBezTo>
                  <a:cubicBezTo>
                    <a:pt x="658086" y="35637"/>
                    <a:pt x="654971" y="37514"/>
                    <a:pt x="651894" y="36752"/>
                  </a:cubicBezTo>
                  <a:cubicBezTo>
                    <a:pt x="321758" y="-44782"/>
                    <a:pt x="10386" y="94473"/>
                    <a:pt x="7243" y="95902"/>
                  </a:cubicBezTo>
                  <a:cubicBezTo>
                    <a:pt x="6500" y="96255"/>
                    <a:pt x="5680" y="96417"/>
                    <a:pt x="4861" y="963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3647834" y="-1736626"/>
              <a:ext cx="260027" cy="35549"/>
            </a:xfrm>
            <a:custGeom>
              <a:avLst/>
              <a:gdLst/>
              <a:ahLst/>
              <a:cxnLst/>
              <a:rect l="l" t="t" r="r" b="b"/>
              <a:pathLst>
                <a:path w="260027" h="35549" extrusionOk="0">
                  <a:moveTo>
                    <a:pt x="4824" y="35320"/>
                  </a:moveTo>
                  <a:cubicBezTo>
                    <a:pt x="1671" y="35244"/>
                    <a:pt x="-824" y="32624"/>
                    <a:pt x="-748" y="29462"/>
                  </a:cubicBezTo>
                  <a:cubicBezTo>
                    <a:pt x="-691" y="27147"/>
                    <a:pt x="756" y="25100"/>
                    <a:pt x="2919" y="24271"/>
                  </a:cubicBezTo>
                  <a:cubicBezTo>
                    <a:pt x="4157" y="23794"/>
                    <a:pt x="129220" y="-18496"/>
                    <a:pt x="254760" y="9126"/>
                  </a:cubicBezTo>
                  <a:cubicBezTo>
                    <a:pt x="257865" y="9812"/>
                    <a:pt x="259827" y="12879"/>
                    <a:pt x="259141" y="15984"/>
                  </a:cubicBezTo>
                  <a:cubicBezTo>
                    <a:pt x="258455" y="19089"/>
                    <a:pt x="255389" y="21051"/>
                    <a:pt x="252284" y="20365"/>
                  </a:cubicBezTo>
                  <a:cubicBezTo>
                    <a:pt x="129982" y="-6590"/>
                    <a:pt x="7872" y="34653"/>
                    <a:pt x="6633" y="34653"/>
                  </a:cubicBezTo>
                  <a:cubicBezTo>
                    <a:pt x="6072" y="34967"/>
                    <a:pt x="5462" y="35196"/>
                    <a:pt x="4824" y="35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3717840" y="-1657899"/>
              <a:ext cx="260564" cy="35499"/>
            </a:xfrm>
            <a:custGeom>
              <a:avLst/>
              <a:gdLst/>
              <a:ahLst/>
              <a:cxnLst/>
              <a:rect l="l" t="t" r="r" b="b"/>
              <a:pathLst>
                <a:path w="260564" h="35499" extrusionOk="0">
                  <a:moveTo>
                    <a:pt x="4922" y="35269"/>
                  </a:moveTo>
                  <a:cubicBezTo>
                    <a:pt x="2503" y="35308"/>
                    <a:pt x="341" y="33764"/>
                    <a:pt x="-412" y="31459"/>
                  </a:cubicBezTo>
                  <a:cubicBezTo>
                    <a:pt x="-1479" y="28488"/>
                    <a:pt x="65" y="25220"/>
                    <a:pt x="3036" y="24154"/>
                  </a:cubicBezTo>
                  <a:cubicBezTo>
                    <a:pt x="3065" y="24144"/>
                    <a:pt x="3084" y="24135"/>
                    <a:pt x="3113" y="24125"/>
                  </a:cubicBezTo>
                  <a:cubicBezTo>
                    <a:pt x="4351" y="24125"/>
                    <a:pt x="129414" y="-18547"/>
                    <a:pt x="254859" y="9076"/>
                  </a:cubicBezTo>
                  <a:cubicBezTo>
                    <a:pt x="257983" y="9495"/>
                    <a:pt x="260183" y="12371"/>
                    <a:pt x="259763" y="15496"/>
                  </a:cubicBezTo>
                  <a:cubicBezTo>
                    <a:pt x="259345" y="18629"/>
                    <a:pt x="256468" y="20820"/>
                    <a:pt x="253344" y="20401"/>
                  </a:cubicBezTo>
                  <a:cubicBezTo>
                    <a:pt x="253049" y="20363"/>
                    <a:pt x="252763" y="20306"/>
                    <a:pt x="252477" y="20220"/>
                  </a:cubicBezTo>
                  <a:cubicBezTo>
                    <a:pt x="129985" y="-6736"/>
                    <a:pt x="8065" y="34507"/>
                    <a:pt x="6827" y="34984"/>
                  </a:cubicBezTo>
                  <a:cubicBezTo>
                    <a:pt x="6208" y="35174"/>
                    <a:pt x="5570" y="35269"/>
                    <a:pt x="4922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3847503" y="-1472924"/>
              <a:ext cx="260436" cy="35499"/>
            </a:xfrm>
            <a:custGeom>
              <a:avLst/>
              <a:gdLst/>
              <a:ahLst/>
              <a:cxnLst/>
              <a:rect l="l" t="t" r="r" b="b"/>
              <a:pathLst>
                <a:path w="260436" h="35499" extrusionOk="0">
                  <a:moveTo>
                    <a:pt x="4990" y="35269"/>
                  </a:moveTo>
                  <a:cubicBezTo>
                    <a:pt x="2561" y="35260"/>
                    <a:pt x="398" y="33736"/>
                    <a:pt x="-439" y="31459"/>
                  </a:cubicBezTo>
                  <a:cubicBezTo>
                    <a:pt x="-1458" y="28459"/>
                    <a:pt x="113" y="25201"/>
                    <a:pt x="3085" y="24125"/>
                  </a:cubicBezTo>
                  <a:cubicBezTo>
                    <a:pt x="4323" y="24125"/>
                    <a:pt x="129386" y="-18547"/>
                    <a:pt x="254926" y="9076"/>
                  </a:cubicBezTo>
                  <a:cubicBezTo>
                    <a:pt x="258069" y="9609"/>
                    <a:pt x="260164" y="12562"/>
                    <a:pt x="259593" y="15676"/>
                  </a:cubicBezTo>
                  <a:cubicBezTo>
                    <a:pt x="259022" y="18782"/>
                    <a:pt x="256069" y="20877"/>
                    <a:pt x="253021" y="20344"/>
                  </a:cubicBezTo>
                  <a:cubicBezTo>
                    <a:pt x="252830" y="20315"/>
                    <a:pt x="252640" y="20267"/>
                    <a:pt x="252449" y="20220"/>
                  </a:cubicBezTo>
                  <a:cubicBezTo>
                    <a:pt x="130053" y="-6736"/>
                    <a:pt x="8037" y="34507"/>
                    <a:pt x="6800" y="34984"/>
                  </a:cubicBezTo>
                  <a:cubicBezTo>
                    <a:pt x="6218" y="35174"/>
                    <a:pt x="5609" y="35269"/>
                    <a:pt x="4990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3768831" y="-1572841"/>
              <a:ext cx="260197" cy="35499"/>
            </a:xfrm>
            <a:custGeom>
              <a:avLst/>
              <a:gdLst/>
              <a:ahLst/>
              <a:cxnLst/>
              <a:rect l="l" t="t" r="r" b="b"/>
              <a:pathLst>
                <a:path w="260197" h="35499" extrusionOk="0">
                  <a:moveTo>
                    <a:pt x="4985" y="35269"/>
                  </a:moveTo>
                  <a:cubicBezTo>
                    <a:pt x="2537" y="35241"/>
                    <a:pt x="356" y="33679"/>
                    <a:pt x="-444" y="31364"/>
                  </a:cubicBezTo>
                  <a:cubicBezTo>
                    <a:pt x="-1454" y="28392"/>
                    <a:pt x="118" y="25163"/>
                    <a:pt x="3080" y="24125"/>
                  </a:cubicBezTo>
                  <a:cubicBezTo>
                    <a:pt x="4319" y="24125"/>
                    <a:pt x="129382" y="-18547"/>
                    <a:pt x="254921" y="9076"/>
                  </a:cubicBezTo>
                  <a:cubicBezTo>
                    <a:pt x="258007" y="9733"/>
                    <a:pt x="259979" y="12771"/>
                    <a:pt x="259322" y="15857"/>
                  </a:cubicBezTo>
                  <a:cubicBezTo>
                    <a:pt x="259312" y="15886"/>
                    <a:pt x="259312" y="15905"/>
                    <a:pt x="259303" y="15934"/>
                  </a:cubicBezTo>
                  <a:cubicBezTo>
                    <a:pt x="258550" y="18982"/>
                    <a:pt x="255512" y="20877"/>
                    <a:pt x="252445" y="20220"/>
                  </a:cubicBezTo>
                  <a:cubicBezTo>
                    <a:pt x="130049" y="-6736"/>
                    <a:pt x="8033" y="34507"/>
                    <a:pt x="6795" y="34984"/>
                  </a:cubicBezTo>
                  <a:cubicBezTo>
                    <a:pt x="6214" y="35174"/>
                    <a:pt x="5605" y="35269"/>
                    <a:pt x="4985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22"/>
          <p:cNvGrpSpPr/>
          <p:nvPr/>
        </p:nvGrpSpPr>
        <p:grpSpPr>
          <a:xfrm>
            <a:off x="375932" y="487840"/>
            <a:ext cx="674581" cy="685836"/>
            <a:chOff x="6137172" y="-1843083"/>
            <a:chExt cx="763187" cy="775833"/>
          </a:xfrm>
        </p:grpSpPr>
        <p:sp>
          <p:nvSpPr>
            <p:cNvPr id="391" name="Google Shape;391;p22"/>
            <p:cNvSpPr/>
            <p:nvPr/>
          </p:nvSpPr>
          <p:spPr>
            <a:xfrm>
              <a:off x="6249164" y="-1843083"/>
              <a:ext cx="651195" cy="775833"/>
            </a:xfrm>
            <a:custGeom>
              <a:avLst/>
              <a:gdLst/>
              <a:ahLst/>
              <a:cxnLst/>
              <a:rect l="l" t="t" r="r" b="b"/>
              <a:pathLst>
                <a:path w="651195" h="775833" extrusionOk="0">
                  <a:moveTo>
                    <a:pt x="223953" y="775591"/>
                  </a:moveTo>
                  <a:cubicBezTo>
                    <a:pt x="182328" y="775372"/>
                    <a:pt x="141752" y="762408"/>
                    <a:pt x="107653" y="738443"/>
                  </a:cubicBezTo>
                  <a:cubicBezTo>
                    <a:pt x="57265" y="702915"/>
                    <a:pt x="19831" y="643193"/>
                    <a:pt x="5068" y="574804"/>
                  </a:cubicBezTo>
                  <a:cubicBezTo>
                    <a:pt x="-13982" y="484697"/>
                    <a:pt x="12593" y="369635"/>
                    <a:pt x="101937" y="324296"/>
                  </a:cubicBezTo>
                  <a:cubicBezTo>
                    <a:pt x="148800" y="300579"/>
                    <a:pt x="203950" y="300674"/>
                    <a:pt x="251956" y="302770"/>
                  </a:cubicBezTo>
                  <a:cubicBezTo>
                    <a:pt x="255099" y="302874"/>
                    <a:pt x="257481" y="305465"/>
                    <a:pt x="257385" y="308570"/>
                  </a:cubicBezTo>
                  <a:cubicBezTo>
                    <a:pt x="257385" y="308608"/>
                    <a:pt x="257385" y="308637"/>
                    <a:pt x="257385" y="308675"/>
                  </a:cubicBezTo>
                  <a:cubicBezTo>
                    <a:pt x="257290" y="311828"/>
                    <a:pt x="254623" y="314304"/>
                    <a:pt x="251480" y="314200"/>
                  </a:cubicBezTo>
                  <a:cubicBezTo>
                    <a:pt x="251480" y="314200"/>
                    <a:pt x="251480" y="314200"/>
                    <a:pt x="251480" y="314200"/>
                  </a:cubicBezTo>
                  <a:cubicBezTo>
                    <a:pt x="204903" y="312199"/>
                    <a:pt x="151563" y="312009"/>
                    <a:pt x="107081" y="334488"/>
                  </a:cubicBezTo>
                  <a:cubicBezTo>
                    <a:pt x="22880" y="377255"/>
                    <a:pt x="-2362" y="486888"/>
                    <a:pt x="16212" y="572613"/>
                  </a:cubicBezTo>
                  <a:cubicBezTo>
                    <a:pt x="30405" y="638335"/>
                    <a:pt x="66124" y="695390"/>
                    <a:pt x="114224" y="729299"/>
                  </a:cubicBezTo>
                  <a:cubicBezTo>
                    <a:pt x="167946" y="767399"/>
                    <a:pt x="238049" y="775115"/>
                    <a:pt x="291961" y="749873"/>
                  </a:cubicBezTo>
                  <a:cubicBezTo>
                    <a:pt x="299581" y="746349"/>
                    <a:pt x="307106" y="742063"/>
                    <a:pt x="314440" y="737967"/>
                  </a:cubicBezTo>
                  <a:cubicBezTo>
                    <a:pt x="325203" y="731452"/>
                    <a:pt x="336443" y="725851"/>
                    <a:pt x="348159" y="721203"/>
                  </a:cubicBezTo>
                  <a:cubicBezTo>
                    <a:pt x="372828" y="713811"/>
                    <a:pt x="398641" y="710592"/>
                    <a:pt x="424359" y="711678"/>
                  </a:cubicBezTo>
                  <a:cubicBezTo>
                    <a:pt x="442266" y="711906"/>
                    <a:pt x="460173" y="710602"/>
                    <a:pt x="477794" y="707773"/>
                  </a:cubicBezTo>
                  <a:cubicBezTo>
                    <a:pt x="530943" y="697486"/>
                    <a:pt x="579425" y="657576"/>
                    <a:pt x="607429" y="600902"/>
                  </a:cubicBezTo>
                  <a:cubicBezTo>
                    <a:pt x="630099" y="554991"/>
                    <a:pt x="640385" y="498699"/>
                    <a:pt x="638862" y="428881"/>
                  </a:cubicBezTo>
                  <a:cubicBezTo>
                    <a:pt x="637433" y="363348"/>
                    <a:pt x="622574" y="275242"/>
                    <a:pt x="559804" y="228189"/>
                  </a:cubicBezTo>
                  <a:cubicBezTo>
                    <a:pt x="517894" y="196661"/>
                    <a:pt x="457410" y="188184"/>
                    <a:pt x="402070" y="205901"/>
                  </a:cubicBezTo>
                  <a:cubicBezTo>
                    <a:pt x="349016" y="224627"/>
                    <a:pt x="303486" y="259926"/>
                    <a:pt x="272054" y="306580"/>
                  </a:cubicBezTo>
                  <a:cubicBezTo>
                    <a:pt x="271101" y="307999"/>
                    <a:pt x="269578" y="308875"/>
                    <a:pt x="267863" y="308961"/>
                  </a:cubicBezTo>
                  <a:cubicBezTo>
                    <a:pt x="266243" y="309113"/>
                    <a:pt x="264529" y="308523"/>
                    <a:pt x="263386" y="307341"/>
                  </a:cubicBezTo>
                  <a:cubicBezTo>
                    <a:pt x="183853" y="227332"/>
                    <a:pt x="183853" y="81504"/>
                    <a:pt x="263386" y="1494"/>
                  </a:cubicBezTo>
                  <a:cubicBezTo>
                    <a:pt x="265577" y="-744"/>
                    <a:pt x="269101" y="-811"/>
                    <a:pt x="271292" y="1342"/>
                  </a:cubicBezTo>
                  <a:cubicBezTo>
                    <a:pt x="271387" y="1389"/>
                    <a:pt x="271387" y="1446"/>
                    <a:pt x="271482" y="1494"/>
                  </a:cubicBezTo>
                  <a:cubicBezTo>
                    <a:pt x="273673" y="3723"/>
                    <a:pt x="273768" y="7342"/>
                    <a:pt x="271482" y="9581"/>
                  </a:cubicBezTo>
                  <a:cubicBezTo>
                    <a:pt x="271482" y="9581"/>
                    <a:pt x="271482" y="9581"/>
                    <a:pt x="271482" y="9590"/>
                  </a:cubicBezTo>
                  <a:cubicBezTo>
                    <a:pt x="197759" y="83790"/>
                    <a:pt x="196139" y="217616"/>
                    <a:pt x="266815" y="294388"/>
                  </a:cubicBezTo>
                  <a:cubicBezTo>
                    <a:pt x="299296" y="248353"/>
                    <a:pt x="345396" y="213625"/>
                    <a:pt x="398545" y="195042"/>
                  </a:cubicBezTo>
                  <a:cubicBezTo>
                    <a:pt x="457410" y="175992"/>
                    <a:pt x="521800" y="185517"/>
                    <a:pt x="566662" y="219045"/>
                  </a:cubicBezTo>
                  <a:cubicBezTo>
                    <a:pt x="633337" y="268861"/>
                    <a:pt x="648863" y="360491"/>
                    <a:pt x="650292" y="428595"/>
                  </a:cubicBezTo>
                  <a:cubicBezTo>
                    <a:pt x="651911" y="500223"/>
                    <a:pt x="640767" y="558230"/>
                    <a:pt x="617620" y="605855"/>
                  </a:cubicBezTo>
                  <a:cubicBezTo>
                    <a:pt x="588093" y="665767"/>
                    <a:pt x="536563" y="707963"/>
                    <a:pt x="479985" y="718822"/>
                  </a:cubicBezTo>
                  <a:cubicBezTo>
                    <a:pt x="461696" y="721822"/>
                    <a:pt x="443123" y="723232"/>
                    <a:pt x="424550" y="723013"/>
                  </a:cubicBezTo>
                  <a:cubicBezTo>
                    <a:pt x="387782" y="719374"/>
                    <a:pt x="350920" y="728233"/>
                    <a:pt x="319775" y="748159"/>
                  </a:cubicBezTo>
                  <a:cubicBezTo>
                    <a:pt x="312250" y="752445"/>
                    <a:pt x="304534" y="756826"/>
                    <a:pt x="296533" y="760541"/>
                  </a:cubicBezTo>
                  <a:cubicBezTo>
                    <a:pt x="273673" y="770761"/>
                    <a:pt x="248908" y="775895"/>
                    <a:pt x="223953" y="7755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6710213" y="-1585962"/>
              <a:ext cx="94421" cy="72360"/>
            </a:xfrm>
            <a:custGeom>
              <a:avLst/>
              <a:gdLst/>
              <a:ahLst/>
              <a:cxnLst/>
              <a:rect l="l" t="t" r="r" b="b"/>
              <a:pathLst>
                <a:path w="94421" h="72360" extrusionOk="0">
                  <a:moveTo>
                    <a:pt x="87897" y="72128"/>
                  </a:moveTo>
                  <a:cubicBezTo>
                    <a:pt x="86372" y="72128"/>
                    <a:pt x="84849" y="71518"/>
                    <a:pt x="83800" y="70413"/>
                  </a:cubicBezTo>
                  <a:cubicBezTo>
                    <a:pt x="60083" y="46163"/>
                    <a:pt x="32557" y="25960"/>
                    <a:pt x="2362" y="10596"/>
                  </a:cubicBezTo>
                  <a:cubicBezTo>
                    <a:pt x="-496" y="9149"/>
                    <a:pt x="-1543" y="5691"/>
                    <a:pt x="-114" y="2881"/>
                  </a:cubicBezTo>
                  <a:cubicBezTo>
                    <a:pt x="1315" y="71"/>
                    <a:pt x="4743" y="-1043"/>
                    <a:pt x="7600" y="405"/>
                  </a:cubicBezTo>
                  <a:cubicBezTo>
                    <a:pt x="38938" y="16378"/>
                    <a:pt x="67418" y="37323"/>
                    <a:pt x="91993" y="62412"/>
                  </a:cubicBezTo>
                  <a:cubicBezTo>
                    <a:pt x="94183" y="64641"/>
                    <a:pt x="94279" y="68261"/>
                    <a:pt x="91993" y="70499"/>
                  </a:cubicBezTo>
                  <a:cubicBezTo>
                    <a:pt x="91993" y="70499"/>
                    <a:pt x="91993" y="70499"/>
                    <a:pt x="91993" y="70508"/>
                  </a:cubicBezTo>
                  <a:cubicBezTo>
                    <a:pt x="90944" y="71594"/>
                    <a:pt x="89421" y="72175"/>
                    <a:pt x="87897" y="7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723235" y="-1524741"/>
              <a:ext cx="56557" cy="81145"/>
            </a:xfrm>
            <a:custGeom>
              <a:avLst/>
              <a:gdLst/>
              <a:ahLst/>
              <a:cxnLst/>
              <a:rect l="l" t="t" r="r" b="b"/>
              <a:pathLst>
                <a:path w="56557" h="81145" extrusionOk="0">
                  <a:moveTo>
                    <a:pt x="50110" y="80916"/>
                  </a:moveTo>
                  <a:cubicBezTo>
                    <a:pt x="47919" y="80887"/>
                    <a:pt x="45918" y="79640"/>
                    <a:pt x="44966" y="77677"/>
                  </a:cubicBezTo>
                  <a:cubicBezTo>
                    <a:pt x="33059" y="53103"/>
                    <a:pt x="18106" y="30100"/>
                    <a:pt x="579" y="9192"/>
                  </a:cubicBezTo>
                  <a:cubicBezTo>
                    <a:pt x="-1421" y="6773"/>
                    <a:pt x="-1135" y="3173"/>
                    <a:pt x="1246" y="1144"/>
                  </a:cubicBezTo>
                  <a:cubicBezTo>
                    <a:pt x="1342" y="1125"/>
                    <a:pt x="1342" y="1115"/>
                    <a:pt x="1342" y="1096"/>
                  </a:cubicBezTo>
                  <a:cubicBezTo>
                    <a:pt x="3723" y="-904"/>
                    <a:pt x="7247" y="-609"/>
                    <a:pt x="9247" y="1763"/>
                  </a:cubicBezTo>
                  <a:cubicBezTo>
                    <a:pt x="9247" y="1791"/>
                    <a:pt x="9342" y="1830"/>
                    <a:pt x="9342" y="1858"/>
                  </a:cubicBezTo>
                  <a:cubicBezTo>
                    <a:pt x="27535" y="23499"/>
                    <a:pt x="42966" y="47302"/>
                    <a:pt x="55253" y="72724"/>
                  </a:cubicBezTo>
                  <a:cubicBezTo>
                    <a:pt x="56586" y="75562"/>
                    <a:pt x="55443" y="78973"/>
                    <a:pt x="52586" y="80344"/>
                  </a:cubicBezTo>
                  <a:cubicBezTo>
                    <a:pt x="51823" y="80725"/>
                    <a:pt x="50966" y="80916"/>
                    <a:pt x="50110" y="80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6137172" y="-1746888"/>
              <a:ext cx="304879" cy="125746"/>
            </a:xfrm>
            <a:custGeom>
              <a:avLst/>
              <a:gdLst/>
              <a:ahLst/>
              <a:cxnLst/>
              <a:rect l="l" t="t" r="r" b="b"/>
              <a:pathLst>
                <a:path w="304879" h="125746" extrusionOk="0">
                  <a:moveTo>
                    <a:pt x="150112" y="125516"/>
                  </a:moveTo>
                  <a:cubicBezTo>
                    <a:pt x="59719" y="125516"/>
                    <a:pt x="1522" y="58841"/>
                    <a:pt x="665" y="57889"/>
                  </a:cubicBezTo>
                  <a:cubicBezTo>
                    <a:pt x="-478" y="56612"/>
                    <a:pt x="-955" y="54898"/>
                    <a:pt x="-669" y="53222"/>
                  </a:cubicBezTo>
                  <a:cubicBezTo>
                    <a:pt x="-288" y="51555"/>
                    <a:pt x="760" y="50107"/>
                    <a:pt x="2188" y="49221"/>
                  </a:cubicBezTo>
                  <a:cubicBezTo>
                    <a:pt x="109344" y="-9833"/>
                    <a:pt x="185164" y="-5357"/>
                    <a:pt x="229931" y="8740"/>
                  </a:cubicBezTo>
                  <a:cubicBezTo>
                    <a:pt x="258220" y="16913"/>
                    <a:pt x="283557" y="32971"/>
                    <a:pt x="302988" y="55032"/>
                  </a:cubicBezTo>
                  <a:cubicBezTo>
                    <a:pt x="304798" y="57489"/>
                    <a:pt x="304416" y="60918"/>
                    <a:pt x="302130" y="62937"/>
                  </a:cubicBezTo>
                  <a:cubicBezTo>
                    <a:pt x="245743" y="109800"/>
                    <a:pt x="194117" y="125516"/>
                    <a:pt x="150112" y="125516"/>
                  </a:cubicBezTo>
                  <a:close/>
                  <a:moveTo>
                    <a:pt x="14190" y="55698"/>
                  </a:moveTo>
                  <a:cubicBezTo>
                    <a:pt x="38098" y="80177"/>
                    <a:pt x="145731" y="174284"/>
                    <a:pt x="290415" y="57889"/>
                  </a:cubicBezTo>
                  <a:cubicBezTo>
                    <a:pt x="272127" y="38268"/>
                    <a:pt x="186878" y="-36504"/>
                    <a:pt x="14190" y="556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2"/>
          <p:cNvGrpSpPr/>
          <p:nvPr/>
        </p:nvGrpSpPr>
        <p:grpSpPr>
          <a:xfrm>
            <a:off x="232318" y="1949518"/>
            <a:ext cx="8728736" cy="1714908"/>
            <a:chOff x="232318" y="1949518"/>
            <a:chExt cx="8728736" cy="1714908"/>
          </a:xfrm>
        </p:grpSpPr>
        <p:sp>
          <p:nvSpPr>
            <p:cNvPr id="396" name="Google Shape;396;p22"/>
            <p:cNvSpPr/>
            <p:nvPr/>
          </p:nvSpPr>
          <p:spPr>
            <a:xfrm>
              <a:off x="659737" y="355282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2"/>
            <p:cNvSpPr/>
            <p:nvPr/>
          </p:nvSpPr>
          <p:spPr>
            <a:xfrm rot="5400000">
              <a:off x="8903123" y="30460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2"/>
            <p:cNvSpPr/>
            <p:nvPr/>
          </p:nvSpPr>
          <p:spPr>
            <a:xfrm rot="5400000">
              <a:off x="8691098" y="19482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 rot="5400000">
              <a:off x="235373" y="29317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3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02" name="Google Shape;402;p23"/>
          <p:cNvGrpSpPr/>
          <p:nvPr/>
        </p:nvGrpSpPr>
        <p:grpSpPr>
          <a:xfrm>
            <a:off x="-601429" y="1987138"/>
            <a:ext cx="9896030" cy="3826145"/>
            <a:chOff x="-601429" y="1987138"/>
            <a:chExt cx="9896030" cy="3826145"/>
          </a:xfrm>
        </p:grpSpPr>
        <p:sp>
          <p:nvSpPr>
            <p:cNvPr id="403" name="Google Shape;403;p23"/>
            <p:cNvSpPr/>
            <p:nvPr/>
          </p:nvSpPr>
          <p:spPr>
            <a:xfrm rot="-6647444">
              <a:off x="-416552" y="4066315"/>
              <a:ext cx="1582037" cy="148707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 flipH="1">
              <a:off x="8183380" y="1987138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23"/>
          <p:cNvGrpSpPr/>
          <p:nvPr/>
        </p:nvGrpSpPr>
        <p:grpSpPr>
          <a:xfrm>
            <a:off x="8120550" y="241151"/>
            <a:ext cx="864356" cy="478285"/>
            <a:chOff x="1450700" y="623851"/>
            <a:chExt cx="864356" cy="478285"/>
          </a:xfrm>
        </p:grpSpPr>
        <p:sp>
          <p:nvSpPr>
            <p:cNvPr id="406" name="Google Shape;406;p23"/>
            <p:cNvSpPr/>
            <p:nvPr/>
          </p:nvSpPr>
          <p:spPr>
            <a:xfrm>
              <a:off x="1450700" y="623851"/>
              <a:ext cx="864356" cy="478285"/>
            </a:xfrm>
            <a:custGeom>
              <a:avLst/>
              <a:gdLst/>
              <a:ahLst/>
              <a:cxnLst/>
              <a:rect l="l" t="t" r="r" b="b"/>
              <a:pathLst>
                <a:path w="864356" h="478285" extrusionOk="0">
                  <a:moveTo>
                    <a:pt x="282973" y="478159"/>
                  </a:moveTo>
                  <a:cubicBezTo>
                    <a:pt x="282059" y="478150"/>
                    <a:pt x="281145" y="477959"/>
                    <a:pt x="280306" y="477588"/>
                  </a:cubicBezTo>
                  <a:cubicBezTo>
                    <a:pt x="278173" y="476712"/>
                    <a:pt x="276582" y="474873"/>
                    <a:pt x="276020" y="472635"/>
                  </a:cubicBezTo>
                  <a:lnTo>
                    <a:pt x="220489" y="246416"/>
                  </a:lnTo>
                  <a:cubicBezTo>
                    <a:pt x="220003" y="244540"/>
                    <a:pt x="220308" y="242540"/>
                    <a:pt x="221346" y="240892"/>
                  </a:cubicBezTo>
                  <a:cubicBezTo>
                    <a:pt x="222347" y="239253"/>
                    <a:pt x="223956" y="238091"/>
                    <a:pt x="225823" y="237653"/>
                  </a:cubicBezTo>
                  <a:lnTo>
                    <a:pt x="777226" y="113828"/>
                  </a:lnTo>
                  <a:lnTo>
                    <a:pt x="143242" y="141641"/>
                  </a:lnTo>
                  <a:cubicBezTo>
                    <a:pt x="141308" y="141755"/>
                    <a:pt x="139412" y="141060"/>
                    <a:pt x="138003" y="139736"/>
                  </a:cubicBezTo>
                  <a:lnTo>
                    <a:pt x="2081" y="12196"/>
                  </a:lnTo>
                  <a:cubicBezTo>
                    <a:pt x="-776" y="9482"/>
                    <a:pt x="-891" y="4957"/>
                    <a:pt x="1824" y="2100"/>
                  </a:cubicBezTo>
                  <a:cubicBezTo>
                    <a:pt x="3338" y="500"/>
                    <a:pt x="5510" y="-310"/>
                    <a:pt x="7701" y="-91"/>
                  </a:cubicBezTo>
                  <a:lnTo>
                    <a:pt x="857807" y="96778"/>
                  </a:lnTo>
                  <a:cubicBezTo>
                    <a:pt x="860998" y="97064"/>
                    <a:pt x="863608" y="99436"/>
                    <a:pt x="864189" y="102589"/>
                  </a:cubicBezTo>
                  <a:cubicBezTo>
                    <a:pt x="864227" y="102941"/>
                    <a:pt x="864227" y="103284"/>
                    <a:pt x="864189" y="103636"/>
                  </a:cubicBezTo>
                  <a:cubicBezTo>
                    <a:pt x="864227" y="104970"/>
                    <a:pt x="863894" y="106284"/>
                    <a:pt x="863236" y="107446"/>
                  </a:cubicBezTo>
                  <a:lnTo>
                    <a:pt x="862188" y="108875"/>
                  </a:lnTo>
                  <a:cubicBezTo>
                    <a:pt x="861750" y="109275"/>
                    <a:pt x="861274" y="109628"/>
                    <a:pt x="860760" y="109923"/>
                  </a:cubicBezTo>
                  <a:lnTo>
                    <a:pt x="286688" y="477016"/>
                  </a:lnTo>
                  <a:cubicBezTo>
                    <a:pt x="285583" y="477750"/>
                    <a:pt x="284297" y="478140"/>
                    <a:pt x="282973" y="478159"/>
                  </a:cubicBezTo>
                  <a:close/>
                  <a:moveTo>
                    <a:pt x="236110" y="250417"/>
                  </a:moveTo>
                  <a:lnTo>
                    <a:pt x="287545" y="459967"/>
                  </a:lnTo>
                  <a:lnTo>
                    <a:pt x="819040" y="120115"/>
                  </a:lnTo>
                  <a:close/>
                  <a:moveTo>
                    <a:pt x="27513" y="16578"/>
                  </a:moveTo>
                  <a:lnTo>
                    <a:pt x="145623" y="127354"/>
                  </a:lnTo>
                  <a:lnTo>
                    <a:pt x="765795" y="1006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1480654" y="751989"/>
              <a:ext cx="204210" cy="250801"/>
            </a:xfrm>
            <a:custGeom>
              <a:avLst/>
              <a:gdLst/>
              <a:ahLst/>
              <a:cxnLst/>
              <a:rect l="l" t="t" r="r" b="b"/>
              <a:pathLst>
                <a:path w="204210" h="250801" extrusionOk="0">
                  <a:moveTo>
                    <a:pt x="6989" y="250676"/>
                  </a:moveTo>
                  <a:cubicBezTo>
                    <a:pt x="5322" y="250676"/>
                    <a:pt x="3713" y="250104"/>
                    <a:pt x="2417" y="249057"/>
                  </a:cubicBezTo>
                  <a:cubicBezTo>
                    <a:pt x="-50" y="247018"/>
                    <a:pt x="-831" y="243580"/>
                    <a:pt x="512" y="240675"/>
                  </a:cubicBezTo>
                  <a:lnTo>
                    <a:pt x="106430" y="3978"/>
                  </a:lnTo>
                  <a:cubicBezTo>
                    <a:pt x="108106" y="406"/>
                    <a:pt x="112364" y="-1127"/>
                    <a:pt x="115936" y="559"/>
                  </a:cubicBezTo>
                  <a:cubicBezTo>
                    <a:pt x="119403" y="2188"/>
                    <a:pt x="120965" y="6255"/>
                    <a:pt x="119479" y="9789"/>
                  </a:cubicBezTo>
                  <a:lnTo>
                    <a:pt x="23562" y="224006"/>
                  </a:lnTo>
                  <a:lnTo>
                    <a:pt x="193488" y="110944"/>
                  </a:lnTo>
                  <a:cubicBezTo>
                    <a:pt x="196708" y="109058"/>
                    <a:pt x="200823" y="109925"/>
                    <a:pt x="203013" y="112944"/>
                  </a:cubicBezTo>
                  <a:cubicBezTo>
                    <a:pt x="204995" y="116145"/>
                    <a:pt x="204118" y="120336"/>
                    <a:pt x="201013" y="122469"/>
                  </a:cubicBezTo>
                  <a:lnTo>
                    <a:pt x="10513" y="249152"/>
                  </a:lnTo>
                  <a:cubicBezTo>
                    <a:pt x="9485" y="249952"/>
                    <a:pt x="8275" y="250476"/>
                    <a:pt x="6989" y="2506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1480668" y="931187"/>
              <a:ext cx="222304" cy="71604"/>
            </a:xfrm>
            <a:custGeom>
              <a:avLst/>
              <a:gdLst/>
              <a:ahLst/>
              <a:cxnLst/>
              <a:rect l="l" t="t" r="r" b="b"/>
              <a:pathLst>
                <a:path w="222304" h="71604" extrusionOk="0">
                  <a:moveTo>
                    <a:pt x="6975" y="71478"/>
                  </a:moveTo>
                  <a:cubicBezTo>
                    <a:pt x="3765" y="71497"/>
                    <a:pt x="946" y="69345"/>
                    <a:pt x="117" y="66240"/>
                  </a:cubicBezTo>
                  <a:cubicBezTo>
                    <a:pt x="-922" y="62458"/>
                    <a:pt x="1288" y="58544"/>
                    <a:pt x="5070" y="57477"/>
                  </a:cubicBezTo>
                  <a:lnTo>
                    <a:pt x="212524" y="327"/>
                  </a:lnTo>
                  <a:cubicBezTo>
                    <a:pt x="216220" y="-1054"/>
                    <a:pt x="220335" y="831"/>
                    <a:pt x="221716" y="4527"/>
                  </a:cubicBezTo>
                  <a:cubicBezTo>
                    <a:pt x="223088" y="8223"/>
                    <a:pt x="221211" y="12338"/>
                    <a:pt x="217506" y="13719"/>
                  </a:cubicBezTo>
                  <a:cubicBezTo>
                    <a:pt x="217125" y="13862"/>
                    <a:pt x="216734" y="13966"/>
                    <a:pt x="216334" y="14043"/>
                  </a:cubicBezTo>
                  <a:lnTo>
                    <a:pt x="8880" y="71193"/>
                  </a:lnTo>
                  <a:cubicBezTo>
                    <a:pt x="8261" y="71383"/>
                    <a:pt x="7622" y="71478"/>
                    <a:pt x="6975" y="714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1759405" y="923712"/>
              <a:ext cx="188751" cy="113751"/>
            </a:xfrm>
            <a:custGeom>
              <a:avLst/>
              <a:gdLst/>
              <a:ahLst/>
              <a:cxnLst/>
              <a:rect l="l" t="t" r="r" b="b"/>
              <a:pathLst>
                <a:path w="188751" h="113751" extrusionOk="0">
                  <a:moveTo>
                    <a:pt x="2271" y="113624"/>
                  </a:moveTo>
                  <a:cubicBezTo>
                    <a:pt x="1414" y="113643"/>
                    <a:pt x="624" y="113215"/>
                    <a:pt x="176" y="112481"/>
                  </a:cubicBezTo>
                  <a:cubicBezTo>
                    <a:pt x="-472" y="111348"/>
                    <a:pt x="-91" y="109910"/>
                    <a:pt x="1033" y="109243"/>
                  </a:cubicBezTo>
                  <a:lnTo>
                    <a:pt x="185247" y="86"/>
                  </a:lnTo>
                  <a:cubicBezTo>
                    <a:pt x="186447" y="-457"/>
                    <a:pt x="187857" y="77"/>
                    <a:pt x="188400" y="1277"/>
                  </a:cubicBezTo>
                  <a:cubicBezTo>
                    <a:pt x="188866" y="2306"/>
                    <a:pt x="188542" y="3515"/>
                    <a:pt x="187628" y="4182"/>
                  </a:cubicBezTo>
                  <a:lnTo>
                    <a:pt x="3414" y="113339"/>
                  </a:lnTo>
                  <a:cubicBezTo>
                    <a:pt x="3062" y="113520"/>
                    <a:pt x="2671" y="113615"/>
                    <a:pt x="2271" y="1136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804357" y="944722"/>
              <a:ext cx="69582" cy="42924"/>
            </a:xfrm>
            <a:custGeom>
              <a:avLst/>
              <a:gdLst/>
              <a:ahLst/>
              <a:cxnLst/>
              <a:rect l="l" t="t" r="r" b="b"/>
              <a:pathLst>
                <a:path w="69582" h="42924" extrusionOk="0">
                  <a:moveTo>
                    <a:pt x="2278" y="42798"/>
                  </a:moveTo>
                  <a:cubicBezTo>
                    <a:pt x="1421" y="42817"/>
                    <a:pt x="630" y="42388"/>
                    <a:pt x="182" y="41655"/>
                  </a:cubicBezTo>
                  <a:cubicBezTo>
                    <a:pt x="-475" y="40493"/>
                    <a:pt x="-94" y="39016"/>
                    <a:pt x="1040" y="38321"/>
                  </a:cubicBezTo>
                  <a:lnTo>
                    <a:pt x="65810" y="221"/>
                  </a:lnTo>
                  <a:cubicBezTo>
                    <a:pt x="66943" y="-465"/>
                    <a:pt x="68410" y="-103"/>
                    <a:pt x="69096" y="1031"/>
                  </a:cubicBezTo>
                  <a:cubicBezTo>
                    <a:pt x="69782" y="2164"/>
                    <a:pt x="69420" y="3631"/>
                    <a:pt x="68286" y="4317"/>
                  </a:cubicBezTo>
                  <a:lnTo>
                    <a:pt x="3421" y="42417"/>
                  </a:lnTo>
                  <a:cubicBezTo>
                    <a:pt x="3097" y="42674"/>
                    <a:pt x="2687" y="42807"/>
                    <a:pt x="2278" y="42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779439" y="927926"/>
              <a:ext cx="34787" cy="23810"/>
            </a:xfrm>
            <a:custGeom>
              <a:avLst/>
              <a:gdLst/>
              <a:ahLst/>
              <a:cxnLst/>
              <a:rect l="l" t="t" r="r" b="b"/>
              <a:pathLst>
                <a:path w="34787" h="23810" extrusionOk="0">
                  <a:moveTo>
                    <a:pt x="2240" y="23685"/>
                  </a:moveTo>
                  <a:cubicBezTo>
                    <a:pt x="1421" y="23675"/>
                    <a:pt x="669" y="23237"/>
                    <a:pt x="240" y="22542"/>
                  </a:cubicBezTo>
                  <a:cubicBezTo>
                    <a:pt x="-455" y="21485"/>
                    <a:pt x="-170" y="20075"/>
                    <a:pt x="888" y="19370"/>
                  </a:cubicBezTo>
                  <a:cubicBezTo>
                    <a:pt x="926" y="19351"/>
                    <a:pt x="964" y="19322"/>
                    <a:pt x="1002" y="19303"/>
                  </a:cubicBezTo>
                  <a:lnTo>
                    <a:pt x="31006" y="253"/>
                  </a:lnTo>
                  <a:cubicBezTo>
                    <a:pt x="32063" y="-442"/>
                    <a:pt x="33473" y="-156"/>
                    <a:pt x="34178" y="901"/>
                  </a:cubicBezTo>
                  <a:cubicBezTo>
                    <a:pt x="34197" y="939"/>
                    <a:pt x="34225" y="977"/>
                    <a:pt x="34244" y="1015"/>
                  </a:cubicBezTo>
                  <a:cubicBezTo>
                    <a:pt x="34959" y="2054"/>
                    <a:pt x="34701" y="3482"/>
                    <a:pt x="33663" y="4197"/>
                  </a:cubicBezTo>
                  <a:cubicBezTo>
                    <a:pt x="33635" y="4216"/>
                    <a:pt x="33606" y="4235"/>
                    <a:pt x="33578" y="4254"/>
                  </a:cubicBezTo>
                  <a:lnTo>
                    <a:pt x="3574" y="23304"/>
                  </a:lnTo>
                  <a:cubicBezTo>
                    <a:pt x="3155" y="23513"/>
                    <a:pt x="2707" y="23647"/>
                    <a:pt x="2240" y="23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599491" y="720244"/>
              <a:ext cx="153951" cy="12417"/>
            </a:xfrm>
            <a:custGeom>
              <a:avLst/>
              <a:gdLst/>
              <a:ahLst/>
              <a:cxnLst/>
              <a:rect l="l" t="t" r="r" b="b"/>
              <a:pathLst>
                <a:path w="153951" h="12417" extrusionOk="0">
                  <a:moveTo>
                    <a:pt x="2262" y="12292"/>
                  </a:moveTo>
                  <a:cubicBezTo>
                    <a:pt x="985" y="12292"/>
                    <a:pt x="-72" y="11282"/>
                    <a:pt x="-120" y="10006"/>
                  </a:cubicBezTo>
                  <a:cubicBezTo>
                    <a:pt x="-282" y="8805"/>
                    <a:pt x="566" y="7710"/>
                    <a:pt x="1766" y="7548"/>
                  </a:cubicBezTo>
                  <a:cubicBezTo>
                    <a:pt x="1871" y="7539"/>
                    <a:pt x="1966" y="7529"/>
                    <a:pt x="2071" y="7529"/>
                  </a:cubicBezTo>
                  <a:lnTo>
                    <a:pt x="151328" y="-91"/>
                  </a:lnTo>
                  <a:cubicBezTo>
                    <a:pt x="152461" y="-300"/>
                    <a:pt x="153557" y="443"/>
                    <a:pt x="153776" y="1586"/>
                  </a:cubicBezTo>
                  <a:cubicBezTo>
                    <a:pt x="153804" y="1757"/>
                    <a:pt x="153814" y="1928"/>
                    <a:pt x="153804" y="2100"/>
                  </a:cubicBezTo>
                  <a:cubicBezTo>
                    <a:pt x="153909" y="3357"/>
                    <a:pt x="152976" y="4462"/>
                    <a:pt x="151718" y="4567"/>
                  </a:cubicBezTo>
                  <a:cubicBezTo>
                    <a:pt x="151652" y="4576"/>
                    <a:pt x="151585" y="4576"/>
                    <a:pt x="151518" y="4576"/>
                  </a:cubicBezTo>
                  <a:lnTo>
                    <a:pt x="2357" y="122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638846" y="696896"/>
              <a:ext cx="53532" cy="8428"/>
            </a:xfrm>
            <a:custGeom>
              <a:avLst/>
              <a:gdLst/>
              <a:ahLst/>
              <a:cxnLst/>
              <a:rect l="l" t="t" r="r" b="b"/>
              <a:pathLst>
                <a:path w="53532" h="8428" extrusionOk="0">
                  <a:moveTo>
                    <a:pt x="2244" y="8303"/>
                  </a:moveTo>
                  <a:cubicBezTo>
                    <a:pt x="987" y="8255"/>
                    <a:pt x="-42" y="7274"/>
                    <a:pt x="-137" y="6017"/>
                  </a:cubicBezTo>
                  <a:cubicBezTo>
                    <a:pt x="-194" y="4740"/>
                    <a:pt x="777" y="3645"/>
                    <a:pt x="2054" y="3540"/>
                  </a:cubicBezTo>
                  <a:lnTo>
                    <a:pt x="50536" y="-79"/>
                  </a:lnTo>
                  <a:cubicBezTo>
                    <a:pt x="51822" y="-336"/>
                    <a:pt x="53079" y="492"/>
                    <a:pt x="53346" y="1778"/>
                  </a:cubicBezTo>
                  <a:cubicBezTo>
                    <a:pt x="53603" y="3073"/>
                    <a:pt x="52775" y="4331"/>
                    <a:pt x="51479" y="4588"/>
                  </a:cubicBezTo>
                  <a:cubicBezTo>
                    <a:pt x="51174" y="4655"/>
                    <a:pt x="50850" y="4655"/>
                    <a:pt x="50536" y="4588"/>
                  </a:cubicBezTo>
                  <a:lnTo>
                    <a:pt x="2054" y="82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Google Shape;414;p23"/>
          <p:cNvGrpSpPr/>
          <p:nvPr/>
        </p:nvGrpSpPr>
        <p:grpSpPr>
          <a:xfrm>
            <a:off x="277862" y="2243278"/>
            <a:ext cx="8768030" cy="2622372"/>
            <a:chOff x="277862" y="2243278"/>
            <a:chExt cx="8768030" cy="2622372"/>
          </a:xfrm>
        </p:grpSpPr>
        <p:sp>
          <p:nvSpPr>
            <p:cNvPr id="415" name="Google Shape;415;p23"/>
            <p:cNvSpPr/>
            <p:nvPr/>
          </p:nvSpPr>
          <p:spPr>
            <a:xfrm>
              <a:off x="277862" y="22432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 rot="5400000">
              <a:off x="303911" y="3259695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 rot="5400000">
              <a:off x="760160" y="4050598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8499237" y="4754053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 rot="5400000">
              <a:off x="8987961" y="3993970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3"/>
            <p:cNvSpPr/>
            <p:nvPr/>
          </p:nvSpPr>
          <p:spPr>
            <a:xfrm rot="5400000">
              <a:off x="8951786" y="3284723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076275"/>
            <a:ext cx="7704000" cy="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-121039" y="-267965"/>
            <a:ext cx="9436504" cy="5794753"/>
            <a:chOff x="-121039" y="-267965"/>
            <a:chExt cx="9436504" cy="5794753"/>
          </a:xfrm>
        </p:grpSpPr>
        <p:sp>
          <p:nvSpPr>
            <p:cNvPr id="34" name="Google Shape;34;p4"/>
            <p:cNvSpPr/>
            <p:nvPr/>
          </p:nvSpPr>
          <p:spPr>
            <a:xfrm rot="-6304748">
              <a:off x="8219770" y="-35191"/>
              <a:ext cx="1110568" cy="820144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-121039" y="4489908"/>
              <a:ext cx="692065" cy="1036880"/>
            </a:xfrm>
            <a:custGeom>
              <a:avLst/>
              <a:gdLst/>
              <a:ahLst/>
              <a:cxnLst/>
              <a:rect l="l" t="t" r="r" b="b"/>
              <a:pathLst>
                <a:path w="692065" h="1036880" extrusionOk="0">
                  <a:moveTo>
                    <a:pt x="622450" y="1036649"/>
                  </a:moveTo>
                  <a:cubicBezTo>
                    <a:pt x="621497" y="1036669"/>
                    <a:pt x="620640" y="1036440"/>
                    <a:pt x="619783" y="1035983"/>
                  </a:cubicBezTo>
                  <a:cubicBezTo>
                    <a:pt x="617020" y="1034573"/>
                    <a:pt x="615877" y="1031192"/>
                    <a:pt x="617306" y="1028429"/>
                  </a:cubicBezTo>
                  <a:cubicBezTo>
                    <a:pt x="617306" y="1028372"/>
                    <a:pt x="617402" y="1028324"/>
                    <a:pt x="617402" y="1028267"/>
                  </a:cubicBezTo>
                  <a:cubicBezTo>
                    <a:pt x="625688" y="1012361"/>
                    <a:pt x="633403" y="996168"/>
                    <a:pt x="640166" y="979975"/>
                  </a:cubicBezTo>
                  <a:cubicBezTo>
                    <a:pt x="641309" y="977061"/>
                    <a:pt x="644643" y="975651"/>
                    <a:pt x="647596" y="976833"/>
                  </a:cubicBezTo>
                  <a:cubicBezTo>
                    <a:pt x="650548" y="978061"/>
                    <a:pt x="651882" y="981414"/>
                    <a:pt x="650739" y="984357"/>
                  </a:cubicBezTo>
                  <a:cubicBezTo>
                    <a:pt x="643786" y="1000835"/>
                    <a:pt x="635975" y="1017409"/>
                    <a:pt x="627497" y="1033601"/>
                  </a:cubicBezTo>
                  <a:cubicBezTo>
                    <a:pt x="626450" y="1035459"/>
                    <a:pt x="624545" y="1036630"/>
                    <a:pt x="622450" y="1036649"/>
                  </a:cubicBezTo>
                  <a:close/>
                  <a:moveTo>
                    <a:pt x="663788" y="937113"/>
                  </a:moveTo>
                  <a:lnTo>
                    <a:pt x="662073" y="937113"/>
                  </a:lnTo>
                  <a:cubicBezTo>
                    <a:pt x="659121" y="936161"/>
                    <a:pt x="657406" y="932970"/>
                    <a:pt x="658358" y="929969"/>
                  </a:cubicBezTo>
                  <a:cubicBezTo>
                    <a:pt x="663598" y="912929"/>
                    <a:pt x="667883" y="895641"/>
                    <a:pt x="671313" y="878153"/>
                  </a:cubicBezTo>
                  <a:cubicBezTo>
                    <a:pt x="672266" y="875143"/>
                    <a:pt x="675504" y="873477"/>
                    <a:pt x="678457" y="874429"/>
                  </a:cubicBezTo>
                  <a:cubicBezTo>
                    <a:pt x="681028" y="875239"/>
                    <a:pt x="682648" y="877687"/>
                    <a:pt x="682457" y="880344"/>
                  </a:cubicBezTo>
                  <a:cubicBezTo>
                    <a:pt x="679028" y="898232"/>
                    <a:pt x="674647" y="915910"/>
                    <a:pt x="669217" y="933303"/>
                  </a:cubicBezTo>
                  <a:cubicBezTo>
                    <a:pt x="668360" y="935599"/>
                    <a:pt x="666265" y="937132"/>
                    <a:pt x="663788" y="937113"/>
                  </a:cubicBezTo>
                  <a:close/>
                  <a:moveTo>
                    <a:pt x="684077" y="831195"/>
                  </a:moveTo>
                  <a:lnTo>
                    <a:pt x="684077" y="831195"/>
                  </a:lnTo>
                  <a:cubicBezTo>
                    <a:pt x="680934" y="830995"/>
                    <a:pt x="678552" y="828271"/>
                    <a:pt x="678742" y="825128"/>
                  </a:cubicBezTo>
                  <a:cubicBezTo>
                    <a:pt x="678742" y="825118"/>
                    <a:pt x="678742" y="825109"/>
                    <a:pt x="678742" y="825099"/>
                  </a:cubicBezTo>
                  <a:cubicBezTo>
                    <a:pt x="679505" y="814717"/>
                    <a:pt x="679885" y="804144"/>
                    <a:pt x="679885" y="793857"/>
                  </a:cubicBezTo>
                  <a:cubicBezTo>
                    <a:pt x="679885" y="786551"/>
                    <a:pt x="679695" y="779217"/>
                    <a:pt x="679314" y="771854"/>
                  </a:cubicBezTo>
                  <a:cubicBezTo>
                    <a:pt x="679123" y="768702"/>
                    <a:pt x="681600" y="766015"/>
                    <a:pt x="684743" y="765854"/>
                  </a:cubicBezTo>
                  <a:cubicBezTo>
                    <a:pt x="684743" y="765854"/>
                    <a:pt x="684743" y="765854"/>
                    <a:pt x="684743" y="765854"/>
                  </a:cubicBezTo>
                  <a:cubicBezTo>
                    <a:pt x="687887" y="765644"/>
                    <a:pt x="690553" y="767978"/>
                    <a:pt x="690744" y="771073"/>
                  </a:cubicBezTo>
                  <a:cubicBezTo>
                    <a:pt x="690744" y="771111"/>
                    <a:pt x="690744" y="771149"/>
                    <a:pt x="690744" y="771188"/>
                  </a:cubicBezTo>
                  <a:cubicBezTo>
                    <a:pt x="690744" y="778808"/>
                    <a:pt x="691316" y="786333"/>
                    <a:pt x="691316" y="793857"/>
                  </a:cubicBezTo>
                  <a:cubicBezTo>
                    <a:pt x="691316" y="804430"/>
                    <a:pt x="691316" y="815288"/>
                    <a:pt x="690173" y="825956"/>
                  </a:cubicBezTo>
                  <a:cubicBezTo>
                    <a:pt x="689887" y="829052"/>
                    <a:pt x="687219" y="831367"/>
                    <a:pt x="684077" y="831195"/>
                  </a:cubicBezTo>
                  <a:close/>
                  <a:moveTo>
                    <a:pt x="677980" y="723753"/>
                  </a:moveTo>
                  <a:cubicBezTo>
                    <a:pt x="675313" y="723725"/>
                    <a:pt x="672932" y="721829"/>
                    <a:pt x="672361" y="719181"/>
                  </a:cubicBezTo>
                  <a:cubicBezTo>
                    <a:pt x="668837" y="701788"/>
                    <a:pt x="664074" y="684663"/>
                    <a:pt x="658169" y="667936"/>
                  </a:cubicBezTo>
                  <a:cubicBezTo>
                    <a:pt x="657121" y="664965"/>
                    <a:pt x="658644" y="661698"/>
                    <a:pt x="661598" y="660631"/>
                  </a:cubicBezTo>
                  <a:cubicBezTo>
                    <a:pt x="661598" y="660622"/>
                    <a:pt x="661693" y="660612"/>
                    <a:pt x="661693" y="660603"/>
                  </a:cubicBezTo>
                  <a:cubicBezTo>
                    <a:pt x="664645" y="659555"/>
                    <a:pt x="667789" y="661069"/>
                    <a:pt x="668837" y="663984"/>
                  </a:cubicBezTo>
                  <a:cubicBezTo>
                    <a:pt x="668932" y="664031"/>
                    <a:pt x="668932" y="664079"/>
                    <a:pt x="668932" y="664127"/>
                  </a:cubicBezTo>
                  <a:cubicBezTo>
                    <a:pt x="675122" y="681329"/>
                    <a:pt x="679980" y="698969"/>
                    <a:pt x="683505" y="716895"/>
                  </a:cubicBezTo>
                  <a:cubicBezTo>
                    <a:pt x="684172" y="719934"/>
                    <a:pt x="682171" y="722915"/>
                    <a:pt x="679123" y="723553"/>
                  </a:cubicBezTo>
                  <a:cubicBezTo>
                    <a:pt x="679123" y="723553"/>
                    <a:pt x="679123" y="723563"/>
                    <a:pt x="679123" y="723563"/>
                  </a:cubicBezTo>
                  <a:close/>
                  <a:moveTo>
                    <a:pt x="641785" y="622407"/>
                  </a:moveTo>
                  <a:cubicBezTo>
                    <a:pt x="639690" y="622388"/>
                    <a:pt x="637785" y="621217"/>
                    <a:pt x="636738" y="619359"/>
                  </a:cubicBezTo>
                  <a:cubicBezTo>
                    <a:pt x="628451" y="603719"/>
                    <a:pt x="618926" y="588774"/>
                    <a:pt x="608163" y="574687"/>
                  </a:cubicBezTo>
                  <a:cubicBezTo>
                    <a:pt x="606352" y="572077"/>
                    <a:pt x="607020" y="568524"/>
                    <a:pt x="609686" y="566743"/>
                  </a:cubicBezTo>
                  <a:cubicBezTo>
                    <a:pt x="612067" y="565105"/>
                    <a:pt x="615306" y="565533"/>
                    <a:pt x="617211" y="567734"/>
                  </a:cubicBezTo>
                  <a:cubicBezTo>
                    <a:pt x="628260" y="582335"/>
                    <a:pt x="638165" y="597776"/>
                    <a:pt x="646834" y="613930"/>
                  </a:cubicBezTo>
                  <a:cubicBezTo>
                    <a:pt x="648358" y="616702"/>
                    <a:pt x="647310" y="620169"/>
                    <a:pt x="644548" y="621683"/>
                  </a:cubicBezTo>
                  <a:cubicBezTo>
                    <a:pt x="644548" y="621703"/>
                    <a:pt x="644452" y="621721"/>
                    <a:pt x="644452" y="621740"/>
                  </a:cubicBezTo>
                  <a:cubicBezTo>
                    <a:pt x="643595" y="622150"/>
                    <a:pt x="642738" y="622379"/>
                    <a:pt x="641785" y="622407"/>
                  </a:cubicBezTo>
                  <a:close/>
                  <a:moveTo>
                    <a:pt x="576539" y="536682"/>
                  </a:moveTo>
                  <a:cubicBezTo>
                    <a:pt x="575110" y="536654"/>
                    <a:pt x="573682" y="536111"/>
                    <a:pt x="572633" y="535158"/>
                  </a:cubicBezTo>
                  <a:cubicBezTo>
                    <a:pt x="559680" y="523109"/>
                    <a:pt x="545678" y="512327"/>
                    <a:pt x="530724" y="502964"/>
                  </a:cubicBezTo>
                  <a:cubicBezTo>
                    <a:pt x="528343" y="500897"/>
                    <a:pt x="528057" y="497287"/>
                    <a:pt x="530152" y="494906"/>
                  </a:cubicBezTo>
                  <a:cubicBezTo>
                    <a:pt x="531772" y="493001"/>
                    <a:pt x="534533" y="492401"/>
                    <a:pt x="536820" y="493439"/>
                  </a:cubicBezTo>
                  <a:cubicBezTo>
                    <a:pt x="552346" y="503221"/>
                    <a:pt x="567014" y="514441"/>
                    <a:pt x="580445" y="526966"/>
                  </a:cubicBezTo>
                  <a:cubicBezTo>
                    <a:pt x="582635" y="529224"/>
                    <a:pt x="582635" y="532806"/>
                    <a:pt x="580445" y="535063"/>
                  </a:cubicBezTo>
                  <a:cubicBezTo>
                    <a:pt x="579397" y="536168"/>
                    <a:pt x="578063" y="536844"/>
                    <a:pt x="576539" y="536968"/>
                  </a:cubicBezTo>
                  <a:close/>
                  <a:moveTo>
                    <a:pt x="485956" y="478865"/>
                  </a:moveTo>
                  <a:cubicBezTo>
                    <a:pt x="485099" y="478846"/>
                    <a:pt x="484338" y="478685"/>
                    <a:pt x="483575" y="478389"/>
                  </a:cubicBezTo>
                  <a:cubicBezTo>
                    <a:pt x="469192" y="471912"/>
                    <a:pt x="454143" y="465911"/>
                    <a:pt x="439665" y="460101"/>
                  </a:cubicBezTo>
                  <a:lnTo>
                    <a:pt x="433855" y="457815"/>
                  </a:lnTo>
                  <a:cubicBezTo>
                    <a:pt x="430902" y="456815"/>
                    <a:pt x="429283" y="453567"/>
                    <a:pt x="430235" y="450576"/>
                  </a:cubicBezTo>
                  <a:cubicBezTo>
                    <a:pt x="431283" y="447585"/>
                    <a:pt x="434521" y="445975"/>
                    <a:pt x="437474" y="446975"/>
                  </a:cubicBezTo>
                  <a:cubicBezTo>
                    <a:pt x="437760" y="447052"/>
                    <a:pt x="437951" y="447138"/>
                    <a:pt x="438140" y="447242"/>
                  </a:cubicBezTo>
                  <a:lnTo>
                    <a:pt x="443856" y="449528"/>
                  </a:lnTo>
                  <a:cubicBezTo>
                    <a:pt x="458524" y="455339"/>
                    <a:pt x="473670" y="461434"/>
                    <a:pt x="488242" y="467911"/>
                  </a:cubicBezTo>
                  <a:cubicBezTo>
                    <a:pt x="491100" y="469217"/>
                    <a:pt x="492434" y="472541"/>
                    <a:pt x="491195" y="475436"/>
                  </a:cubicBezTo>
                  <a:cubicBezTo>
                    <a:pt x="490338" y="477627"/>
                    <a:pt x="488337" y="479104"/>
                    <a:pt x="485956" y="479151"/>
                  </a:cubicBezTo>
                  <a:close/>
                  <a:moveTo>
                    <a:pt x="386325" y="437146"/>
                  </a:moveTo>
                  <a:cubicBezTo>
                    <a:pt x="385468" y="437136"/>
                    <a:pt x="384610" y="436946"/>
                    <a:pt x="383848" y="436574"/>
                  </a:cubicBezTo>
                  <a:cubicBezTo>
                    <a:pt x="372323" y="431145"/>
                    <a:pt x="362226" y="425716"/>
                    <a:pt x="352797" y="420192"/>
                  </a:cubicBezTo>
                  <a:cubicBezTo>
                    <a:pt x="347177" y="416858"/>
                    <a:pt x="341558" y="413333"/>
                    <a:pt x="336128" y="409524"/>
                  </a:cubicBezTo>
                  <a:cubicBezTo>
                    <a:pt x="333461" y="407732"/>
                    <a:pt x="332795" y="404151"/>
                    <a:pt x="334604" y="401522"/>
                  </a:cubicBezTo>
                  <a:cubicBezTo>
                    <a:pt x="336414" y="398893"/>
                    <a:pt x="339938" y="398207"/>
                    <a:pt x="342606" y="399999"/>
                  </a:cubicBezTo>
                  <a:cubicBezTo>
                    <a:pt x="347844" y="403523"/>
                    <a:pt x="353178" y="406952"/>
                    <a:pt x="358607" y="410190"/>
                  </a:cubicBezTo>
                  <a:cubicBezTo>
                    <a:pt x="368132" y="415524"/>
                    <a:pt x="377657" y="420763"/>
                    <a:pt x="388802" y="426097"/>
                  </a:cubicBezTo>
                  <a:cubicBezTo>
                    <a:pt x="391658" y="427468"/>
                    <a:pt x="392802" y="430888"/>
                    <a:pt x="391469" y="433736"/>
                  </a:cubicBezTo>
                  <a:cubicBezTo>
                    <a:pt x="390515" y="435698"/>
                    <a:pt x="388516" y="436946"/>
                    <a:pt x="386325" y="436955"/>
                  </a:cubicBezTo>
                  <a:close/>
                  <a:moveTo>
                    <a:pt x="297933" y="376091"/>
                  </a:moveTo>
                  <a:cubicBezTo>
                    <a:pt x="296408" y="376081"/>
                    <a:pt x="294981" y="375462"/>
                    <a:pt x="293933" y="374376"/>
                  </a:cubicBezTo>
                  <a:cubicBezTo>
                    <a:pt x="280978" y="361441"/>
                    <a:pt x="269072" y="347382"/>
                    <a:pt x="258594" y="332371"/>
                  </a:cubicBezTo>
                  <a:cubicBezTo>
                    <a:pt x="256785" y="329742"/>
                    <a:pt x="257451" y="326142"/>
                    <a:pt x="260023" y="324322"/>
                  </a:cubicBezTo>
                  <a:cubicBezTo>
                    <a:pt x="262691" y="322513"/>
                    <a:pt x="266310" y="323170"/>
                    <a:pt x="268119" y="325799"/>
                  </a:cubicBezTo>
                  <a:cubicBezTo>
                    <a:pt x="278216" y="340286"/>
                    <a:pt x="289646" y="353831"/>
                    <a:pt x="302220" y="366280"/>
                  </a:cubicBezTo>
                  <a:cubicBezTo>
                    <a:pt x="304410" y="368537"/>
                    <a:pt x="304410" y="372119"/>
                    <a:pt x="302220" y="374376"/>
                  </a:cubicBezTo>
                  <a:cubicBezTo>
                    <a:pt x="301171" y="375633"/>
                    <a:pt x="299552" y="376357"/>
                    <a:pt x="297933" y="376376"/>
                  </a:cubicBezTo>
                  <a:close/>
                  <a:moveTo>
                    <a:pt x="154105" y="334085"/>
                  </a:moveTo>
                  <a:cubicBezTo>
                    <a:pt x="136580" y="334124"/>
                    <a:pt x="119148" y="332466"/>
                    <a:pt x="102004" y="329133"/>
                  </a:cubicBezTo>
                  <a:cubicBezTo>
                    <a:pt x="98860" y="328523"/>
                    <a:pt x="96860" y="325522"/>
                    <a:pt x="97527" y="322417"/>
                  </a:cubicBezTo>
                  <a:cubicBezTo>
                    <a:pt x="98098" y="319312"/>
                    <a:pt x="101052" y="317283"/>
                    <a:pt x="104195" y="317893"/>
                  </a:cubicBezTo>
                  <a:cubicBezTo>
                    <a:pt x="120673" y="321074"/>
                    <a:pt x="137341" y="322665"/>
                    <a:pt x="154105" y="322655"/>
                  </a:cubicBezTo>
                  <a:lnTo>
                    <a:pt x="156773" y="322655"/>
                  </a:lnTo>
                  <a:cubicBezTo>
                    <a:pt x="159916" y="322655"/>
                    <a:pt x="162487" y="325218"/>
                    <a:pt x="162487" y="328370"/>
                  </a:cubicBezTo>
                  <a:cubicBezTo>
                    <a:pt x="162487" y="331523"/>
                    <a:pt x="159916" y="334085"/>
                    <a:pt x="156773" y="334085"/>
                  </a:cubicBezTo>
                  <a:lnTo>
                    <a:pt x="154105" y="334085"/>
                  </a:lnTo>
                  <a:close/>
                  <a:moveTo>
                    <a:pt x="210398" y="328466"/>
                  </a:moveTo>
                  <a:cubicBezTo>
                    <a:pt x="207731" y="328466"/>
                    <a:pt x="205350" y="326551"/>
                    <a:pt x="204873" y="323893"/>
                  </a:cubicBezTo>
                  <a:cubicBezTo>
                    <a:pt x="204207" y="320808"/>
                    <a:pt x="206207" y="317779"/>
                    <a:pt x="209351" y="317140"/>
                  </a:cubicBezTo>
                  <a:cubicBezTo>
                    <a:pt x="209351" y="317140"/>
                    <a:pt x="209351" y="317131"/>
                    <a:pt x="209351" y="317131"/>
                  </a:cubicBezTo>
                  <a:cubicBezTo>
                    <a:pt x="226686" y="313702"/>
                    <a:pt x="243641" y="308606"/>
                    <a:pt x="259928" y="301891"/>
                  </a:cubicBezTo>
                  <a:cubicBezTo>
                    <a:pt x="262881" y="300767"/>
                    <a:pt x="266120" y="302158"/>
                    <a:pt x="267358" y="305034"/>
                  </a:cubicBezTo>
                  <a:cubicBezTo>
                    <a:pt x="268596" y="307891"/>
                    <a:pt x="267262" y="311187"/>
                    <a:pt x="264405" y="312397"/>
                  </a:cubicBezTo>
                  <a:cubicBezTo>
                    <a:pt x="264309" y="312426"/>
                    <a:pt x="264309" y="312445"/>
                    <a:pt x="264215" y="312464"/>
                  </a:cubicBezTo>
                  <a:cubicBezTo>
                    <a:pt x="247165" y="319455"/>
                    <a:pt x="229544" y="324779"/>
                    <a:pt x="211541" y="328370"/>
                  </a:cubicBezTo>
                  <a:close/>
                  <a:moveTo>
                    <a:pt x="51616" y="313416"/>
                  </a:moveTo>
                  <a:cubicBezTo>
                    <a:pt x="50855" y="313397"/>
                    <a:pt x="50092" y="313235"/>
                    <a:pt x="49330" y="312940"/>
                  </a:cubicBezTo>
                  <a:cubicBezTo>
                    <a:pt x="32376" y="305539"/>
                    <a:pt x="16470" y="296176"/>
                    <a:pt x="1705" y="285032"/>
                  </a:cubicBezTo>
                  <a:cubicBezTo>
                    <a:pt x="-962" y="283136"/>
                    <a:pt x="-1533" y="279469"/>
                    <a:pt x="372" y="276840"/>
                  </a:cubicBezTo>
                  <a:cubicBezTo>
                    <a:pt x="2277" y="274211"/>
                    <a:pt x="5896" y="273611"/>
                    <a:pt x="8563" y="275507"/>
                  </a:cubicBezTo>
                  <a:cubicBezTo>
                    <a:pt x="22565" y="286156"/>
                    <a:pt x="37806" y="295071"/>
                    <a:pt x="53902" y="302081"/>
                  </a:cubicBezTo>
                  <a:cubicBezTo>
                    <a:pt x="56760" y="303348"/>
                    <a:pt x="58094" y="306711"/>
                    <a:pt x="56856" y="309606"/>
                  </a:cubicBezTo>
                  <a:cubicBezTo>
                    <a:pt x="56856" y="309606"/>
                    <a:pt x="56856" y="309606"/>
                    <a:pt x="56856" y="309606"/>
                  </a:cubicBezTo>
                  <a:cubicBezTo>
                    <a:pt x="56093" y="311930"/>
                    <a:pt x="54093" y="313568"/>
                    <a:pt x="51616" y="313702"/>
                  </a:cubicBezTo>
                  <a:close/>
                  <a:moveTo>
                    <a:pt x="236020" y="288175"/>
                  </a:moveTo>
                  <a:cubicBezTo>
                    <a:pt x="233830" y="288175"/>
                    <a:pt x="231830" y="286918"/>
                    <a:pt x="230877" y="284936"/>
                  </a:cubicBezTo>
                  <a:cubicBezTo>
                    <a:pt x="223066" y="268363"/>
                    <a:pt x="216684" y="251151"/>
                    <a:pt x="211827" y="233501"/>
                  </a:cubicBezTo>
                  <a:cubicBezTo>
                    <a:pt x="210969" y="230453"/>
                    <a:pt x="212780" y="227291"/>
                    <a:pt x="215827" y="226453"/>
                  </a:cubicBezTo>
                  <a:cubicBezTo>
                    <a:pt x="218876" y="225615"/>
                    <a:pt x="222019" y="227405"/>
                    <a:pt x="222876" y="230453"/>
                  </a:cubicBezTo>
                  <a:cubicBezTo>
                    <a:pt x="227543" y="247493"/>
                    <a:pt x="233734" y="264105"/>
                    <a:pt x="241355" y="280079"/>
                  </a:cubicBezTo>
                  <a:cubicBezTo>
                    <a:pt x="242688" y="282946"/>
                    <a:pt x="241450" y="286327"/>
                    <a:pt x="238592" y="287699"/>
                  </a:cubicBezTo>
                  <a:cubicBezTo>
                    <a:pt x="237831" y="288108"/>
                    <a:pt x="236877" y="288375"/>
                    <a:pt x="236020" y="288461"/>
                  </a:cubicBezTo>
                  <a:close/>
                  <a:moveTo>
                    <a:pt x="309744" y="288175"/>
                  </a:moveTo>
                  <a:cubicBezTo>
                    <a:pt x="307839" y="288175"/>
                    <a:pt x="306029" y="287203"/>
                    <a:pt x="304981" y="285603"/>
                  </a:cubicBezTo>
                  <a:cubicBezTo>
                    <a:pt x="303267" y="282965"/>
                    <a:pt x="304029" y="279469"/>
                    <a:pt x="306601" y="277697"/>
                  </a:cubicBezTo>
                  <a:cubicBezTo>
                    <a:pt x="321270" y="267982"/>
                    <a:pt x="334794" y="256704"/>
                    <a:pt x="347082" y="244074"/>
                  </a:cubicBezTo>
                  <a:cubicBezTo>
                    <a:pt x="349273" y="241788"/>
                    <a:pt x="352892" y="241702"/>
                    <a:pt x="355178" y="243884"/>
                  </a:cubicBezTo>
                  <a:cubicBezTo>
                    <a:pt x="357464" y="246065"/>
                    <a:pt x="357559" y="249694"/>
                    <a:pt x="355369" y="251980"/>
                  </a:cubicBezTo>
                  <a:cubicBezTo>
                    <a:pt x="342510" y="265210"/>
                    <a:pt x="328318" y="277021"/>
                    <a:pt x="312983" y="287222"/>
                  </a:cubicBezTo>
                  <a:cubicBezTo>
                    <a:pt x="311934" y="287718"/>
                    <a:pt x="310887" y="287918"/>
                    <a:pt x="309744" y="287794"/>
                  </a:cubicBezTo>
                  <a:close/>
                  <a:moveTo>
                    <a:pt x="383753" y="210832"/>
                  </a:moveTo>
                  <a:cubicBezTo>
                    <a:pt x="382705" y="210842"/>
                    <a:pt x="381753" y="210546"/>
                    <a:pt x="380896" y="209975"/>
                  </a:cubicBezTo>
                  <a:cubicBezTo>
                    <a:pt x="378134" y="208470"/>
                    <a:pt x="377181" y="205050"/>
                    <a:pt x="378705" y="202336"/>
                  </a:cubicBezTo>
                  <a:cubicBezTo>
                    <a:pt x="378705" y="202278"/>
                    <a:pt x="378800" y="202221"/>
                    <a:pt x="378800" y="202164"/>
                  </a:cubicBezTo>
                  <a:lnTo>
                    <a:pt x="380133" y="199878"/>
                  </a:lnTo>
                  <a:cubicBezTo>
                    <a:pt x="388230" y="185409"/>
                    <a:pt x="394612" y="170027"/>
                    <a:pt x="399183" y="154063"/>
                  </a:cubicBezTo>
                  <a:cubicBezTo>
                    <a:pt x="400326" y="151139"/>
                    <a:pt x="403660" y="149729"/>
                    <a:pt x="406613" y="150920"/>
                  </a:cubicBezTo>
                  <a:cubicBezTo>
                    <a:pt x="409090" y="151900"/>
                    <a:pt x="410519" y="154415"/>
                    <a:pt x="410137" y="157016"/>
                  </a:cubicBezTo>
                  <a:cubicBezTo>
                    <a:pt x="405375" y="173951"/>
                    <a:pt x="398613" y="190239"/>
                    <a:pt x="389849" y="205498"/>
                  </a:cubicBezTo>
                  <a:lnTo>
                    <a:pt x="388516" y="207879"/>
                  </a:lnTo>
                  <a:cubicBezTo>
                    <a:pt x="387563" y="209593"/>
                    <a:pt x="385753" y="210670"/>
                    <a:pt x="383753" y="210736"/>
                  </a:cubicBezTo>
                  <a:close/>
                  <a:moveTo>
                    <a:pt x="207636" y="185019"/>
                  </a:moveTo>
                  <a:cubicBezTo>
                    <a:pt x="204684" y="184981"/>
                    <a:pt x="202207" y="182724"/>
                    <a:pt x="201921" y="179780"/>
                  </a:cubicBezTo>
                  <a:cubicBezTo>
                    <a:pt x="201921" y="173589"/>
                    <a:pt x="201064" y="167493"/>
                    <a:pt x="200969" y="161302"/>
                  </a:cubicBezTo>
                  <a:cubicBezTo>
                    <a:pt x="200969" y="159111"/>
                    <a:pt x="200969" y="156920"/>
                    <a:pt x="200969" y="154730"/>
                  </a:cubicBezTo>
                  <a:cubicBezTo>
                    <a:pt x="200969" y="144671"/>
                    <a:pt x="201540" y="134622"/>
                    <a:pt x="202683" y="124631"/>
                  </a:cubicBezTo>
                  <a:cubicBezTo>
                    <a:pt x="203159" y="121526"/>
                    <a:pt x="205921" y="119335"/>
                    <a:pt x="209065" y="119677"/>
                  </a:cubicBezTo>
                  <a:cubicBezTo>
                    <a:pt x="212208" y="120078"/>
                    <a:pt x="214494" y="122916"/>
                    <a:pt x="214113" y="126060"/>
                  </a:cubicBezTo>
                  <a:cubicBezTo>
                    <a:pt x="212970" y="135537"/>
                    <a:pt x="212398" y="145081"/>
                    <a:pt x="212398" y="154635"/>
                  </a:cubicBezTo>
                  <a:cubicBezTo>
                    <a:pt x="212398" y="156730"/>
                    <a:pt x="212398" y="158826"/>
                    <a:pt x="212398" y="161016"/>
                  </a:cubicBezTo>
                  <a:cubicBezTo>
                    <a:pt x="212398" y="166922"/>
                    <a:pt x="212875" y="172827"/>
                    <a:pt x="213351" y="178637"/>
                  </a:cubicBezTo>
                  <a:cubicBezTo>
                    <a:pt x="213637" y="181781"/>
                    <a:pt x="211255" y="184552"/>
                    <a:pt x="208113" y="184829"/>
                  </a:cubicBezTo>
                  <a:cubicBezTo>
                    <a:pt x="208113" y="184829"/>
                    <a:pt x="208113" y="184829"/>
                    <a:pt x="208113" y="184829"/>
                  </a:cubicBezTo>
                  <a:close/>
                  <a:moveTo>
                    <a:pt x="410233" y="107771"/>
                  </a:moveTo>
                  <a:cubicBezTo>
                    <a:pt x="407280" y="107733"/>
                    <a:pt x="404898" y="105524"/>
                    <a:pt x="404613" y="102628"/>
                  </a:cubicBezTo>
                  <a:cubicBezTo>
                    <a:pt x="404232" y="98085"/>
                    <a:pt x="403565" y="93570"/>
                    <a:pt x="402708" y="89102"/>
                  </a:cubicBezTo>
                  <a:cubicBezTo>
                    <a:pt x="400136" y="76777"/>
                    <a:pt x="395373" y="65004"/>
                    <a:pt x="388706" y="54336"/>
                  </a:cubicBezTo>
                  <a:cubicBezTo>
                    <a:pt x="387087" y="51650"/>
                    <a:pt x="387849" y="48135"/>
                    <a:pt x="390515" y="46468"/>
                  </a:cubicBezTo>
                  <a:cubicBezTo>
                    <a:pt x="390611" y="46459"/>
                    <a:pt x="390611" y="46440"/>
                    <a:pt x="390611" y="46430"/>
                  </a:cubicBezTo>
                  <a:cubicBezTo>
                    <a:pt x="393278" y="44763"/>
                    <a:pt x="396707" y="45535"/>
                    <a:pt x="398327" y="48154"/>
                  </a:cubicBezTo>
                  <a:cubicBezTo>
                    <a:pt x="398422" y="48183"/>
                    <a:pt x="398422" y="48211"/>
                    <a:pt x="398422" y="48240"/>
                  </a:cubicBezTo>
                  <a:cubicBezTo>
                    <a:pt x="405852" y="60098"/>
                    <a:pt x="411090" y="73195"/>
                    <a:pt x="413852" y="86911"/>
                  </a:cubicBezTo>
                  <a:cubicBezTo>
                    <a:pt x="414805" y="91760"/>
                    <a:pt x="415566" y="96656"/>
                    <a:pt x="415948" y="101580"/>
                  </a:cubicBezTo>
                  <a:cubicBezTo>
                    <a:pt x="416234" y="104704"/>
                    <a:pt x="413948" y="107466"/>
                    <a:pt x="410804" y="107771"/>
                  </a:cubicBezTo>
                  <a:close/>
                  <a:moveTo>
                    <a:pt x="222400" y="79196"/>
                  </a:moveTo>
                  <a:cubicBezTo>
                    <a:pt x="221542" y="79196"/>
                    <a:pt x="220780" y="79006"/>
                    <a:pt x="220019" y="78625"/>
                  </a:cubicBezTo>
                  <a:cubicBezTo>
                    <a:pt x="217161" y="77329"/>
                    <a:pt x="215923" y="73967"/>
                    <a:pt x="217161" y="71100"/>
                  </a:cubicBezTo>
                  <a:cubicBezTo>
                    <a:pt x="220590" y="63690"/>
                    <a:pt x="224591" y="56584"/>
                    <a:pt x="229162" y="49860"/>
                  </a:cubicBezTo>
                  <a:cubicBezTo>
                    <a:pt x="235259" y="41011"/>
                    <a:pt x="242498" y="33038"/>
                    <a:pt x="250689" y="26142"/>
                  </a:cubicBezTo>
                  <a:cubicBezTo>
                    <a:pt x="253356" y="24390"/>
                    <a:pt x="256881" y="25104"/>
                    <a:pt x="258594" y="27733"/>
                  </a:cubicBezTo>
                  <a:cubicBezTo>
                    <a:pt x="260119" y="29943"/>
                    <a:pt x="259833" y="32876"/>
                    <a:pt x="258023" y="34810"/>
                  </a:cubicBezTo>
                  <a:cubicBezTo>
                    <a:pt x="250784" y="41144"/>
                    <a:pt x="244402" y="48374"/>
                    <a:pt x="238973" y="56336"/>
                  </a:cubicBezTo>
                  <a:cubicBezTo>
                    <a:pt x="234782" y="62385"/>
                    <a:pt x="231067" y="68757"/>
                    <a:pt x="227924" y="75386"/>
                  </a:cubicBezTo>
                  <a:cubicBezTo>
                    <a:pt x="227067" y="77682"/>
                    <a:pt x="224877" y="79178"/>
                    <a:pt x="222400" y="79101"/>
                  </a:cubicBezTo>
                  <a:close/>
                  <a:moveTo>
                    <a:pt x="354797" y="20427"/>
                  </a:moveTo>
                  <a:cubicBezTo>
                    <a:pt x="353844" y="20389"/>
                    <a:pt x="352987" y="20160"/>
                    <a:pt x="352131" y="19760"/>
                  </a:cubicBezTo>
                  <a:cubicBezTo>
                    <a:pt x="345177" y="16112"/>
                    <a:pt x="337652" y="13607"/>
                    <a:pt x="329841" y="12331"/>
                  </a:cubicBezTo>
                  <a:cubicBezTo>
                    <a:pt x="321079" y="10807"/>
                    <a:pt x="312125" y="10807"/>
                    <a:pt x="303363" y="12331"/>
                  </a:cubicBezTo>
                  <a:cubicBezTo>
                    <a:pt x="300219" y="12912"/>
                    <a:pt x="297266" y="10864"/>
                    <a:pt x="296694" y="7759"/>
                  </a:cubicBezTo>
                  <a:cubicBezTo>
                    <a:pt x="296123" y="4654"/>
                    <a:pt x="298123" y="1672"/>
                    <a:pt x="301266" y="1092"/>
                  </a:cubicBezTo>
                  <a:cubicBezTo>
                    <a:pt x="311363" y="-671"/>
                    <a:pt x="321555" y="-671"/>
                    <a:pt x="331652" y="1092"/>
                  </a:cubicBezTo>
                  <a:cubicBezTo>
                    <a:pt x="340605" y="2635"/>
                    <a:pt x="349273" y="5520"/>
                    <a:pt x="357369" y="9664"/>
                  </a:cubicBezTo>
                  <a:cubicBezTo>
                    <a:pt x="360131" y="11102"/>
                    <a:pt x="361274" y="14541"/>
                    <a:pt x="359845" y="17350"/>
                  </a:cubicBezTo>
                  <a:cubicBezTo>
                    <a:pt x="359845" y="17360"/>
                    <a:pt x="359845" y="17370"/>
                    <a:pt x="359845" y="17379"/>
                  </a:cubicBezTo>
                  <a:cubicBezTo>
                    <a:pt x="358893" y="19246"/>
                    <a:pt x="356893" y="20389"/>
                    <a:pt x="354797" y="20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4"/>
          <p:cNvGrpSpPr/>
          <p:nvPr/>
        </p:nvGrpSpPr>
        <p:grpSpPr>
          <a:xfrm>
            <a:off x="171500" y="454135"/>
            <a:ext cx="8796105" cy="4354853"/>
            <a:chOff x="171500" y="454135"/>
            <a:chExt cx="8796105" cy="4354853"/>
          </a:xfrm>
        </p:grpSpPr>
        <p:sp>
          <p:nvSpPr>
            <p:cNvPr id="37" name="Google Shape;37;p4"/>
            <p:cNvSpPr/>
            <p:nvPr/>
          </p:nvSpPr>
          <p:spPr>
            <a:xfrm>
              <a:off x="171500" y="4205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>
              <a:off x="8909673" y="40776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5400000">
              <a:off x="8092096" y="454327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5400000">
              <a:off x="8833973" y="10164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5400000">
              <a:off x="685785" y="47510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404425" y="196367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4831975" y="196367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404425" y="2329474"/>
            <a:ext cx="29076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831975" y="2329474"/>
            <a:ext cx="29076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 rot="-6304748">
            <a:off x="8219770" y="-35191"/>
            <a:ext cx="1110568" cy="820144"/>
          </a:xfrm>
          <a:custGeom>
            <a:avLst/>
            <a:gdLst/>
            <a:ahLst/>
            <a:cxnLst/>
            <a:rect l="l" t="t" r="r" b="b"/>
            <a:pathLst>
              <a:path w="1111221" h="820626" extrusionOk="0">
                <a:moveTo>
                  <a:pt x="4965" y="820364"/>
                </a:moveTo>
                <a:cubicBezTo>
                  <a:pt x="1822" y="820355"/>
                  <a:pt x="-750" y="817793"/>
                  <a:pt x="-750" y="814630"/>
                </a:cubicBezTo>
                <a:cubicBezTo>
                  <a:pt x="-750" y="812449"/>
                  <a:pt x="488" y="810459"/>
                  <a:pt x="2490" y="809506"/>
                </a:cubicBezTo>
                <a:cubicBezTo>
                  <a:pt x="18396" y="801886"/>
                  <a:pt x="34207" y="793314"/>
                  <a:pt x="50115" y="784170"/>
                </a:cubicBezTo>
                <a:cubicBezTo>
                  <a:pt x="52781" y="782550"/>
                  <a:pt x="56210" y="783379"/>
                  <a:pt x="57829" y="786027"/>
                </a:cubicBezTo>
                <a:cubicBezTo>
                  <a:pt x="57829" y="786075"/>
                  <a:pt x="57925" y="786122"/>
                  <a:pt x="57925" y="786170"/>
                </a:cubicBezTo>
                <a:cubicBezTo>
                  <a:pt x="59544" y="788884"/>
                  <a:pt x="58591" y="792371"/>
                  <a:pt x="55925" y="793981"/>
                </a:cubicBezTo>
                <a:cubicBezTo>
                  <a:pt x="40208" y="803506"/>
                  <a:pt x="24110" y="811982"/>
                  <a:pt x="8300" y="819793"/>
                </a:cubicBezTo>
                <a:cubicBezTo>
                  <a:pt x="7252" y="820288"/>
                  <a:pt x="6108" y="820479"/>
                  <a:pt x="4965" y="820364"/>
                </a:cubicBezTo>
                <a:close/>
                <a:moveTo>
                  <a:pt x="97740" y="765310"/>
                </a:moveTo>
                <a:cubicBezTo>
                  <a:pt x="94596" y="765329"/>
                  <a:pt x="92024" y="762786"/>
                  <a:pt x="92024" y="759633"/>
                </a:cubicBezTo>
                <a:cubicBezTo>
                  <a:pt x="92024" y="757767"/>
                  <a:pt x="92882" y="756004"/>
                  <a:pt x="94405" y="754928"/>
                </a:cubicBezTo>
                <a:cubicBezTo>
                  <a:pt x="108788" y="744736"/>
                  <a:pt x="122980" y="733687"/>
                  <a:pt x="136792" y="722257"/>
                </a:cubicBezTo>
                <a:cubicBezTo>
                  <a:pt x="139173" y="720200"/>
                  <a:pt x="142793" y="720486"/>
                  <a:pt x="144888" y="722876"/>
                </a:cubicBezTo>
                <a:cubicBezTo>
                  <a:pt x="144888" y="722895"/>
                  <a:pt x="144888" y="722905"/>
                  <a:pt x="144888" y="722924"/>
                </a:cubicBezTo>
                <a:cubicBezTo>
                  <a:pt x="146888" y="725381"/>
                  <a:pt x="146507" y="728982"/>
                  <a:pt x="144126" y="731020"/>
                </a:cubicBezTo>
                <a:cubicBezTo>
                  <a:pt x="130124" y="742641"/>
                  <a:pt x="115551" y="753880"/>
                  <a:pt x="101073" y="764263"/>
                </a:cubicBezTo>
                <a:cubicBezTo>
                  <a:pt x="100121" y="764920"/>
                  <a:pt x="98882" y="765282"/>
                  <a:pt x="97740" y="765310"/>
                </a:cubicBezTo>
                <a:close/>
                <a:moveTo>
                  <a:pt x="180511" y="696159"/>
                </a:moveTo>
                <a:cubicBezTo>
                  <a:pt x="177368" y="696016"/>
                  <a:pt x="174892" y="693349"/>
                  <a:pt x="175082" y="690196"/>
                </a:cubicBezTo>
                <a:cubicBezTo>
                  <a:pt x="175082" y="688872"/>
                  <a:pt x="175653" y="687614"/>
                  <a:pt x="176510" y="686634"/>
                </a:cubicBezTo>
                <a:cubicBezTo>
                  <a:pt x="189179" y="674251"/>
                  <a:pt x="201656" y="661297"/>
                  <a:pt x="213563" y="647867"/>
                </a:cubicBezTo>
                <a:cubicBezTo>
                  <a:pt x="215753" y="645657"/>
                  <a:pt x="219277" y="645638"/>
                  <a:pt x="221469" y="647810"/>
                </a:cubicBezTo>
                <a:cubicBezTo>
                  <a:pt x="221565" y="647829"/>
                  <a:pt x="221565" y="647848"/>
                  <a:pt x="221565" y="647867"/>
                </a:cubicBezTo>
                <a:cubicBezTo>
                  <a:pt x="223755" y="650096"/>
                  <a:pt x="223850" y="653715"/>
                  <a:pt x="221565" y="655954"/>
                </a:cubicBezTo>
                <a:cubicBezTo>
                  <a:pt x="221565" y="655954"/>
                  <a:pt x="221565" y="655954"/>
                  <a:pt x="221565" y="655963"/>
                </a:cubicBezTo>
                <a:cubicBezTo>
                  <a:pt x="209468" y="669489"/>
                  <a:pt x="196894" y="682728"/>
                  <a:pt x="184035" y="695301"/>
                </a:cubicBezTo>
                <a:cubicBezTo>
                  <a:pt x="182988" y="695939"/>
                  <a:pt x="181750" y="696244"/>
                  <a:pt x="180511" y="696159"/>
                </a:cubicBezTo>
                <a:close/>
                <a:moveTo>
                  <a:pt x="252235" y="615482"/>
                </a:moveTo>
                <a:cubicBezTo>
                  <a:pt x="250996" y="615482"/>
                  <a:pt x="249758" y="615082"/>
                  <a:pt x="248711" y="614339"/>
                </a:cubicBezTo>
                <a:cubicBezTo>
                  <a:pt x="246234" y="612377"/>
                  <a:pt x="245757" y="608776"/>
                  <a:pt x="247663" y="606243"/>
                </a:cubicBezTo>
                <a:cubicBezTo>
                  <a:pt x="258426" y="592336"/>
                  <a:pt x="268999" y="577668"/>
                  <a:pt x="278904" y="562713"/>
                </a:cubicBezTo>
                <a:cubicBezTo>
                  <a:pt x="280714" y="560084"/>
                  <a:pt x="284239" y="559380"/>
                  <a:pt x="286811" y="561142"/>
                </a:cubicBezTo>
                <a:cubicBezTo>
                  <a:pt x="289477" y="562904"/>
                  <a:pt x="290144" y="566466"/>
                  <a:pt x="288429" y="569095"/>
                </a:cubicBezTo>
                <a:cubicBezTo>
                  <a:pt x="278333" y="584240"/>
                  <a:pt x="267665" y="599099"/>
                  <a:pt x="256711" y="613291"/>
                </a:cubicBezTo>
                <a:cubicBezTo>
                  <a:pt x="255664" y="614672"/>
                  <a:pt x="253949" y="615472"/>
                  <a:pt x="252235" y="615482"/>
                </a:cubicBezTo>
                <a:close/>
                <a:moveTo>
                  <a:pt x="312146" y="525756"/>
                </a:moveTo>
                <a:cubicBezTo>
                  <a:pt x="311099" y="525775"/>
                  <a:pt x="310146" y="525509"/>
                  <a:pt x="309289" y="524994"/>
                </a:cubicBezTo>
                <a:cubicBezTo>
                  <a:pt x="306622" y="523385"/>
                  <a:pt x="305670" y="519927"/>
                  <a:pt x="307194" y="517184"/>
                </a:cubicBezTo>
                <a:cubicBezTo>
                  <a:pt x="316147" y="501848"/>
                  <a:pt x="324625" y="485942"/>
                  <a:pt x="332530" y="469559"/>
                </a:cubicBezTo>
                <a:cubicBezTo>
                  <a:pt x="333864" y="466759"/>
                  <a:pt x="337197" y="465587"/>
                  <a:pt x="340055" y="466930"/>
                </a:cubicBezTo>
                <a:cubicBezTo>
                  <a:pt x="340055" y="466949"/>
                  <a:pt x="340150" y="466968"/>
                  <a:pt x="340150" y="466987"/>
                </a:cubicBezTo>
                <a:cubicBezTo>
                  <a:pt x="343008" y="468359"/>
                  <a:pt x="344151" y="471769"/>
                  <a:pt x="342818" y="474607"/>
                </a:cubicBezTo>
                <a:cubicBezTo>
                  <a:pt x="334720" y="490800"/>
                  <a:pt x="326149" y="506992"/>
                  <a:pt x="317099" y="522232"/>
                </a:cubicBezTo>
                <a:cubicBezTo>
                  <a:pt x="316242" y="524261"/>
                  <a:pt x="314338" y="525632"/>
                  <a:pt x="312146" y="525756"/>
                </a:cubicBezTo>
                <a:close/>
                <a:moveTo>
                  <a:pt x="359771" y="429078"/>
                </a:moveTo>
                <a:cubicBezTo>
                  <a:pt x="359010" y="429059"/>
                  <a:pt x="358248" y="428896"/>
                  <a:pt x="357581" y="428601"/>
                </a:cubicBezTo>
                <a:cubicBezTo>
                  <a:pt x="354724" y="427430"/>
                  <a:pt x="353295" y="424153"/>
                  <a:pt x="354533" y="421277"/>
                </a:cubicBezTo>
                <a:cubicBezTo>
                  <a:pt x="354533" y="421248"/>
                  <a:pt x="354533" y="421210"/>
                  <a:pt x="354533" y="421172"/>
                </a:cubicBezTo>
                <a:cubicBezTo>
                  <a:pt x="361391" y="404694"/>
                  <a:pt x="367868" y="387930"/>
                  <a:pt x="373583" y="371070"/>
                </a:cubicBezTo>
                <a:cubicBezTo>
                  <a:pt x="374535" y="368127"/>
                  <a:pt x="377774" y="366527"/>
                  <a:pt x="380727" y="367498"/>
                </a:cubicBezTo>
                <a:cubicBezTo>
                  <a:pt x="380727" y="367518"/>
                  <a:pt x="380822" y="367527"/>
                  <a:pt x="380822" y="367546"/>
                </a:cubicBezTo>
                <a:cubicBezTo>
                  <a:pt x="383774" y="368584"/>
                  <a:pt x="385394" y="371813"/>
                  <a:pt x="384346" y="374785"/>
                </a:cubicBezTo>
                <a:cubicBezTo>
                  <a:pt x="378441" y="391835"/>
                  <a:pt x="371868" y="408980"/>
                  <a:pt x="365296" y="425553"/>
                </a:cubicBezTo>
                <a:cubicBezTo>
                  <a:pt x="364440" y="427658"/>
                  <a:pt x="362343" y="429039"/>
                  <a:pt x="360057" y="429078"/>
                </a:cubicBezTo>
                <a:close/>
                <a:moveTo>
                  <a:pt x="395300" y="327160"/>
                </a:moveTo>
                <a:cubicBezTo>
                  <a:pt x="394824" y="327256"/>
                  <a:pt x="394252" y="327256"/>
                  <a:pt x="393776" y="327160"/>
                </a:cubicBezTo>
                <a:cubicBezTo>
                  <a:pt x="390727" y="326331"/>
                  <a:pt x="388918" y="323188"/>
                  <a:pt x="389775" y="320140"/>
                </a:cubicBezTo>
                <a:cubicBezTo>
                  <a:pt x="389775" y="320130"/>
                  <a:pt x="389775" y="320121"/>
                  <a:pt x="389775" y="320112"/>
                </a:cubicBezTo>
                <a:cubicBezTo>
                  <a:pt x="391586" y="313920"/>
                  <a:pt x="393204" y="307634"/>
                  <a:pt x="394824" y="301062"/>
                </a:cubicBezTo>
                <a:lnTo>
                  <a:pt x="378821" y="301062"/>
                </a:lnTo>
                <a:cubicBezTo>
                  <a:pt x="375678" y="301014"/>
                  <a:pt x="373202" y="298452"/>
                  <a:pt x="373297" y="295346"/>
                </a:cubicBezTo>
                <a:cubicBezTo>
                  <a:pt x="373297" y="295318"/>
                  <a:pt x="373297" y="295280"/>
                  <a:pt x="373297" y="295251"/>
                </a:cubicBezTo>
                <a:cubicBezTo>
                  <a:pt x="373488" y="292137"/>
                  <a:pt x="375964" y="289679"/>
                  <a:pt x="379107" y="289632"/>
                </a:cubicBezTo>
                <a:lnTo>
                  <a:pt x="386060" y="289632"/>
                </a:lnTo>
                <a:lnTo>
                  <a:pt x="397682" y="289632"/>
                </a:lnTo>
                <a:cubicBezTo>
                  <a:pt x="399491" y="282393"/>
                  <a:pt x="401111" y="275154"/>
                  <a:pt x="402634" y="267914"/>
                </a:cubicBezTo>
                <a:cubicBezTo>
                  <a:pt x="403492" y="264886"/>
                  <a:pt x="406730" y="263162"/>
                  <a:pt x="409777" y="264057"/>
                </a:cubicBezTo>
                <a:cubicBezTo>
                  <a:pt x="412445" y="264857"/>
                  <a:pt x="414160" y="267505"/>
                  <a:pt x="413778" y="270296"/>
                </a:cubicBezTo>
                <a:cubicBezTo>
                  <a:pt x="412445" y="276487"/>
                  <a:pt x="411111" y="282678"/>
                  <a:pt x="409588" y="289346"/>
                </a:cubicBezTo>
                <a:cubicBezTo>
                  <a:pt x="414160" y="289346"/>
                  <a:pt x="419113" y="288584"/>
                  <a:pt x="423208" y="288013"/>
                </a:cubicBezTo>
                <a:lnTo>
                  <a:pt x="432067" y="286964"/>
                </a:lnTo>
                <a:cubicBezTo>
                  <a:pt x="435210" y="286517"/>
                  <a:pt x="438068" y="288679"/>
                  <a:pt x="438543" y="291803"/>
                </a:cubicBezTo>
                <a:cubicBezTo>
                  <a:pt x="438543" y="291813"/>
                  <a:pt x="438543" y="291813"/>
                  <a:pt x="438543" y="291822"/>
                </a:cubicBezTo>
                <a:cubicBezTo>
                  <a:pt x="438925" y="294975"/>
                  <a:pt x="436734" y="297852"/>
                  <a:pt x="433590" y="298299"/>
                </a:cubicBezTo>
                <a:lnTo>
                  <a:pt x="424542" y="299442"/>
                </a:lnTo>
                <a:cubicBezTo>
                  <a:pt x="418636" y="300109"/>
                  <a:pt x="412635" y="300585"/>
                  <a:pt x="406730" y="300966"/>
                </a:cubicBezTo>
                <a:cubicBezTo>
                  <a:pt x="404825" y="308491"/>
                  <a:pt x="402920" y="316016"/>
                  <a:pt x="400825" y="323445"/>
                </a:cubicBezTo>
                <a:cubicBezTo>
                  <a:pt x="399968" y="325607"/>
                  <a:pt x="397871" y="327065"/>
                  <a:pt x="395585" y="327160"/>
                </a:cubicBezTo>
                <a:close/>
                <a:moveTo>
                  <a:pt x="325481" y="294870"/>
                </a:moveTo>
                <a:lnTo>
                  <a:pt x="324243" y="294870"/>
                </a:lnTo>
                <a:cubicBezTo>
                  <a:pt x="306241" y="290975"/>
                  <a:pt x="288715" y="284965"/>
                  <a:pt x="272046" y="276963"/>
                </a:cubicBezTo>
                <a:cubicBezTo>
                  <a:pt x="269190" y="275553"/>
                  <a:pt x="268045" y="272115"/>
                  <a:pt x="269379" y="269248"/>
                </a:cubicBezTo>
                <a:cubicBezTo>
                  <a:pt x="270808" y="266448"/>
                  <a:pt x="274142" y="265295"/>
                  <a:pt x="277000" y="266676"/>
                </a:cubicBezTo>
                <a:cubicBezTo>
                  <a:pt x="292811" y="274297"/>
                  <a:pt x="309575" y="280021"/>
                  <a:pt x="326720" y="283726"/>
                </a:cubicBezTo>
                <a:cubicBezTo>
                  <a:pt x="329768" y="284431"/>
                  <a:pt x="331673" y="287441"/>
                  <a:pt x="331007" y="290489"/>
                </a:cubicBezTo>
                <a:cubicBezTo>
                  <a:pt x="330435" y="292927"/>
                  <a:pt x="328244" y="294699"/>
                  <a:pt x="325767" y="294870"/>
                </a:cubicBezTo>
                <a:close/>
                <a:moveTo>
                  <a:pt x="485597" y="286584"/>
                </a:moveTo>
                <a:cubicBezTo>
                  <a:pt x="483025" y="286527"/>
                  <a:pt x="480835" y="284841"/>
                  <a:pt x="480072" y="282393"/>
                </a:cubicBezTo>
                <a:cubicBezTo>
                  <a:pt x="479215" y="279373"/>
                  <a:pt x="480930" y="276220"/>
                  <a:pt x="483978" y="275344"/>
                </a:cubicBezTo>
                <a:cubicBezTo>
                  <a:pt x="501028" y="270382"/>
                  <a:pt x="517696" y="264200"/>
                  <a:pt x="533793" y="256866"/>
                </a:cubicBezTo>
                <a:cubicBezTo>
                  <a:pt x="536651" y="255580"/>
                  <a:pt x="540080" y="256856"/>
                  <a:pt x="541414" y="259723"/>
                </a:cubicBezTo>
                <a:cubicBezTo>
                  <a:pt x="542747" y="262533"/>
                  <a:pt x="541509" y="265876"/>
                  <a:pt x="538651" y="267191"/>
                </a:cubicBezTo>
                <a:cubicBezTo>
                  <a:pt x="538651" y="267210"/>
                  <a:pt x="538556" y="267229"/>
                  <a:pt x="538556" y="267248"/>
                </a:cubicBezTo>
                <a:cubicBezTo>
                  <a:pt x="521887" y="274820"/>
                  <a:pt x="504743" y="281183"/>
                  <a:pt x="487216" y="286298"/>
                </a:cubicBezTo>
                <a:cubicBezTo>
                  <a:pt x="486836" y="286460"/>
                  <a:pt x="486359" y="286555"/>
                  <a:pt x="485883" y="286584"/>
                </a:cubicBezTo>
                <a:close/>
                <a:moveTo>
                  <a:pt x="229945" y="247150"/>
                </a:moveTo>
                <a:cubicBezTo>
                  <a:pt x="228518" y="247169"/>
                  <a:pt x="227089" y="246617"/>
                  <a:pt x="226041" y="245626"/>
                </a:cubicBezTo>
                <a:cubicBezTo>
                  <a:pt x="212324" y="233072"/>
                  <a:pt x="200609" y="218490"/>
                  <a:pt x="191275" y="202382"/>
                </a:cubicBezTo>
                <a:cubicBezTo>
                  <a:pt x="189655" y="199725"/>
                  <a:pt x="190513" y="196268"/>
                  <a:pt x="193179" y="194667"/>
                </a:cubicBezTo>
                <a:cubicBezTo>
                  <a:pt x="193274" y="194639"/>
                  <a:pt x="193274" y="194601"/>
                  <a:pt x="193370" y="194572"/>
                </a:cubicBezTo>
                <a:cubicBezTo>
                  <a:pt x="196132" y="193048"/>
                  <a:pt x="199561" y="193972"/>
                  <a:pt x="201181" y="196668"/>
                </a:cubicBezTo>
                <a:cubicBezTo>
                  <a:pt x="209848" y="211784"/>
                  <a:pt x="220897" y="225471"/>
                  <a:pt x="233756" y="237244"/>
                </a:cubicBezTo>
                <a:cubicBezTo>
                  <a:pt x="235946" y="239473"/>
                  <a:pt x="236042" y="243093"/>
                  <a:pt x="233756" y="245331"/>
                </a:cubicBezTo>
                <a:cubicBezTo>
                  <a:pt x="233756" y="245331"/>
                  <a:pt x="233756" y="245331"/>
                  <a:pt x="233756" y="245340"/>
                </a:cubicBezTo>
                <a:cubicBezTo>
                  <a:pt x="232803" y="246350"/>
                  <a:pt x="231565" y="246998"/>
                  <a:pt x="230231" y="247150"/>
                </a:cubicBezTo>
                <a:close/>
                <a:moveTo>
                  <a:pt x="583990" y="241531"/>
                </a:moveTo>
                <a:cubicBezTo>
                  <a:pt x="582086" y="241607"/>
                  <a:pt x="580275" y="240711"/>
                  <a:pt x="579132" y="239149"/>
                </a:cubicBezTo>
                <a:cubicBezTo>
                  <a:pt x="577323" y="236730"/>
                  <a:pt x="577894" y="233339"/>
                  <a:pt x="580275" y="231558"/>
                </a:cubicBezTo>
                <a:cubicBezTo>
                  <a:pt x="580371" y="231520"/>
                  <a:pt x="580371" y="231472"/>
                  <a:pt x="580466" y="231434"/>
                </a:cubicBezTo>
                <a:lnTo>
                  <a:pt x="581227" y="230957"/>
                </a:lnTo>
                <a:cubicBezTo>
                  <a:pt x="595801" y="221347"/>
                  <a:pt x="609898" y="210946"/>
                  <a:pt x="623424" y="199811"/>
                </a:cubicBezTo>
                <a:cubicBezTo>
                  <a:pt x="625900" y="197839"/>
                  <a:pt x="629520" y="198220"/>
                  <a:pt x="631520" y="200668"/>
                </a:cubicBezTo>
                <a:cubicBezTo>
                  <a:pt x="633521" y="203116"/>
                  <a:pt x="633139" y="206688"/>
                  <a:pt x="630663" y="208669"/>
                </a:cubicBezTo>
                <a:cubicBezTo>
                  <a:pt x="616852" y="220080"/>
                  <a:pt x="602374" y="230739"/>
                  <a:pt x="587419" y="240578"/>
                </a:cubicBezTo>
                <a:cubicBezTo>
                  <a:pt x="586467" y="241159"/>
                  <a:pt x="585419" y="241492"/>
                  <a:pt x="584276" y="241531"/>
                </a:cubicBezTo>
                <a:close/>
                <a:moveTo>
                  <a:pt x="417303" y="221432"/>
                </a:moveTo>
                <a:lnTo>
                  <a:pt x="416636" y="221432"/>
                </a:lnTo>
                <a:cubicBezTo>
                  <a:pt x="413492" y="221080"/>
                  <a:pt x="411206" y="218270"/>
                  <a:pt x="411588" y="215146"/>
                </a:cubicBezTo>
                <a:cubicBezTo>
                  <a:pt x="413208" y="201935"/>
                  <a:pt x="413969" y="188638"/>
                  <a:pt x="414064" y="175332"/>
                </a:cubicBezTo>
                <a:cubicBezTo>
                  <a:pt x="414064" y="170950"/>
                  <a:pt x="414064" y="166474"/>
                  <a:pt x="414064" y="162092"/>
                </a:cubicBezTo>
                <a:cubicBezTo>
                  <a:pt x="413874" y="158996"/>
                  <a:pt x="416255" y="156348"/>
                  <a:pt x="419398" y="156186"/>
                </a:cubicBezTo>
                <a:cubicBezTo>
                  <a:pt x="419398" y="156186"/>
                  <a:pt x="419493" y="156186"/>
                  <a:pt x="419493" y="156186"/>
                </a:cubicBezTo>
                <a:cubicBezTo>
                  <a:pt x="422637" y="156024"/>
                  <a:pt x="425303" y="158453"/>
                  <a:pt x="425494" y="161596"/>
                </a:cubicBezTo>
                <a:cubicBezTo>
                  <a:pt x="425494" y="161606"/>
                  <a:pt x="425494" y="161606"/>
                  <a:pt x="425494" y="161616"/>
                </a:cubicBezTo>
                <a:cubicBezTo>
                  <a:pt x="425494" y="166187"/>
                  <a:pt x="425494" y="170759"/>
                  <a:pt x="425494" y="175332"/>
                </a:cubicBezTo>
                <a:cubicBezTo>
                  <a:pt x="425399" y="189057"/>
                  <a:pt x="424542" y="202764"/>
                  <a:pt x="422922" y="216384"/>
                </a:cubicBezTo>
                <a:cubicBezTo>
                  <a:pt x="422637" y="219156"/>
                  <a:pt x="420351" y="221309"/>
                  <a:pt x="417589" y="221432"/>
                </a:cubicBezTo>
                <a:close/>
                <a:moveTo>
                  <a:pt x="667811" y="174570"/>
                </a:moveTo>
                <a:cubicBezTo>
                  <a:pt x="666191" y="174550"/>
                  <a:pt x="664667" y="173865"/>
                  <a:pt x="663524" y="172664"/>
                </a:cubicBezTo>
                <a:cubicBezTo>
                  <a:pt x="661333" y="170483"/>
                  <a:pt x="661333" y="166930"/>
                  <a:pt x="663428" y="164721"/>
                </a:cubicBezTo>
                <a:cubicBezTo>
                  <a:pt x="663524" y="164702"/>
                  <a:pt x="663524" y="164682"/>
                  <a:pt x="663524" y="164664"/>
                </a:cubicBezTo>
                <a:lnTo>
                  <a:pt x="673049" y="155900"/>
                </a:lnTo>
                <a:cubicBezTo>
                  <a:pt x="683241" y="146375"/>
                  <a:pt x="693337" y="137517"/>
                  <a:pt x="703720" y="128469"/>
                </a:cubicBezTo>
                <a:cubicBezTo>
                  <a:pt x="706006" y="126411"/>
                  <a:pt x="709625" y="126630"/>
                  <a:pt x="711625" y="128964"/>
                </a:cubicBezTo>
                <a:cubicBezTo>
                  <a:pt x="711721" y="128983"/>
                  <a:pt x="711721" y="129011"/>
                  <a:pt x="711721" y="129040"/>
                </a:cubicBezTo>
                <a:cubicBezTo>
                  <a:pt x="713911" y="131269"/>
                  <a:pt x="714007" y="134888"/>
                  <a:pt x="711721" y="137127"/>
                </a:cubicBezTo>
                <a:cubicBezTo>
                  <a:pt x="711721" y="137127"/>
                  <a:pt x="711721" y="137136"/>
                  <a:pt x="711721" y="137136"/>
                </a:cubicBezTo>
                <a:cubicBezTo>
                  <a:pt x="701433" y="146090"/>
                  <a:pt x="691337" y="155234"/>
                  <a:pt x="681240" y="164378"/>
                </a:cubicBezTo>
                <a:lnTo>
                  <a:pt x="671715" y="173141"/>
                </a:lnTo>
                <a:cubicBezTo>
                  <a:pt x="670667" y="174027"/>
                  <a:pt x="669429" y="174532"/>
                  <a:pt x="668095" y="174570"/>
                </a:cubicBezTo>
                <a:close/>
                <a:moveTo>
                  <a:pt x="177558" y="154853"/>
                </a:moveTo>
                <a:cubicBezTo>
                  <a:pt x="174796" y="154843"/>
                  <a:pt x="172415" y="152834"/>
                  <a:pt x="171939" y="150090"/>
                </a:cubicBezTo>
                <a:cubicBezTo>
                  <a:pt x="170605" y="142127"/>
                  <a:pt x="169843" y="134069"/>
                  <a:pt x="169843" y="125992"/>
                </a:cubicBezTo>
                <a:cubicBezTo>
                  <a:pt x="169843" y="123611"/>
                  <a:pt x="169843" y="121134"/>
                  <a:pt x="169843" y="118753"/>
                </a:cubicBezTo>
                <a:cubicBezTo>
                  <a:pt x="170320" y="110447"/>
                  <a:pt x="171652" y="102218"/>
                  <a:pt x="173749" y="94178"/>
                </a:cubicBezTo>
                <a:cubicBezTo>
                  <a:pt x="174510" y="91159"/>
                  <a:pt x="177558" y="89311"/>
                  <a:pt x="180511" y="90035"/>
                </a:cubicBezTo>
                <a:cubicBezTo>
                  <a:pt x="180607" y="90054"/>
                  <a:pt x="180607" y="90064"/>
                  <a:pt x="180702" y="90083"/>
                </a:cubicBezTo>
                <a:cubicBezTo>
                  <a:pt x="183749" y="90873"/>
                  <a:pt x="185560" y="93988"/>
                  <a:pt x="184797" y="97036"/>
                </a:cubicBezTo>
                <a:cubicBezTo>
                  <a:pt x="182797" y="104351"/>
                  <a:pt x="181654" y="111857"/>
                  <a:pt x="181273" y="119420"/>
                </a:cubicBezTo>
                <a:cubicBezTo>
                  <a:pt x="181273" y="121611"/>
                  <a:pt x="181273" y="123801"/>
                  <a:pt x="181273" y="125992"/>
                </a:cubicBezTo>
                <a:cubicBezTo>
                  <a:pt x="181273" y="133431"/>
                  <a:pt x="181940" y="140861"/>
                  <a:pt x="183274" y="148185"/>
                </a:cubicBezTo>
                <a:cubicBezTo>
                  <a:pt x="183749" y="151272"/>
                  <a:pt x="181654" y="154177"/>
                  <a:pt x="178607" y="154757"/>
                </a:cubicBezTo>
                <a:close/>
                <a:moveTo>
                  <a:pt x="410636" y="114467"/>
                </a:moveTo>
                <a:cubicBezTo>
                  <a:pt x="408159" y="114448"/>
                  <a:pt x="405873" y="112781"/>
                  <a:pt x="405206" y="110371"/>
                </a:cubicBezTo>
                <a:cubicBezTo>
                  <a:pt x="404444" y="107895"/>
                  <a:pt x="403587" y="105418"/>
                  <a:pt x="402824" y="103037"/>
                </a:cubicBezTo>
                <a:cubicBezTo>
                  <a:pt x="397871" y="89054"/>
                  <a:pt x="391014" y="75871"/>
                  <a:pt x="382251" y="63889"/>
                </a:cubicBezTo>
                <a:cubicBezTo>
                  <a:pt x="380346" y="61346"/>
                  <a:pt x="380918" y="57764"/>
                  <a:pt x="383490" y="55898"/>
                </a:cubicBezTo>
                <a:cubicBezTo>
                  <a:pt x="383490" y="55898"/>
                  <a:pt x="383490" y="55888"/>
                  <a:pt x="383490" y="55888"/>
                </a:cubicBezTo>
                <a:cubicBezTo>
                  <a:pt x="386060" y="54069"/>
                  <a:pt x="389585" y="54621"/>
                  <a:pt x="391490" y="57126"/>
                </a:cubicBezTo>
                <a:cubicBezTo>
                  <a:pt x="400825" y="70033"/>
                  <a:pt x="408254" y="84206"/>
                  <a:pt x="413588" y="99227"/>
                </a:cubicBezTo>
                <a:cubicBezTo>
                  <a:pt x="414446" y="101894"/>
                  <a:pt x="415303" y="104466"/>
                  <a:pt x="416064" y="107038"/>
                </a:cubicBezTo>
                <a:cubicBezTo>
                  <a:pt x="417017" y="110037"/>
                  <a:pt x="415303" y="113228"/>
                  <a:pt x="412349" y="114181"/>
                </a:cubicBezTo>
                <a:close/>
                <a:moveTo>
                  <a:pt x="749916" y="104942"/>
                </a:moveTo>
                <a:cubicBezTo>
                  <a:pt x="748106" y="104942"/>
                  <a:pt x="746392" y="104094"/>
                  <a:pt x="745344" y="102656"/>
                </a:cubicBezTo>
                <a:cubicBezTo>
                  <a:pt x="743439" y="100132"/>
                  <a:pt x="743915" y="96550"/>
                  <a:pt x="746487" y="94655"/>
                </a:cubicBezTo>
                <a:cubicBezTo>
                  <a:pt x="761155" y="83854"/>
                  <a:pt x="776396" y="73843"/>
                  <a:pt x="792111" y="64651"/>
                </a:cubicBezTo>
                <a:cubicBezTo>
                  <a:pt x="794397" y="62432"/>
                  <a:pt x="798017" y="62460"/>
                  <a:pt x="800208" y="64708"/>
                </a:cubicBezTo>
                <a:cubicBezTo>
                  <a:pt x="802399" y="66956"/>
                  <a:pt x="802399" y="70576"/>
                  <a:pt x="800113" y="72786"/>
                </a:cubicBezTo>
                <a:cubicBezTo>
                  <a:pt x="799446" y="73433"/>
                  <a:pt x="798684" y="73909"/>
                  <a:pt x="797827" y="74176"/>
                </a:cubicBezTo>
                <a:cubicBezTo>
                  <a:pt x="782491" y="83206"/>
                  <a:pt x="767632" y="93036"/>
                  <a:pt x="753345" y="103608"/>
                </a:cubicBezTo>
                <a:cubicBezTo>
                  <a:pt x="752393" y="104190"/>
                  <a:pt x="751345" y="104485"/>
                  <a:pt x="750202" y="104466"/>
                </a:cubicBezTo>
                <a:close/>
                <a:moveTo>
                  <a:pt x="203657" y="53983"/>
                </a:moveTo>
                <a:cubicBezTo>
                  <a:pt x="202324" y="53936"/>
                  <a:pt x="201086" y="53507"/>
                  <a:pt x="200038" y="52745"/>
                </a:cubicBezTo>
                <a:cubicBezTo>
                  <a:pt x="197561" y="50735"/>
                  <a:pt x="197180" y="47135"/>
                  <a:pt x="199180" y="44648"/>
                </a:cubicBezTo>
                <a:cubicBezTo>
                  <a:pt x="210991" y="29828"/>
                  <a:pt x="225946" y="17826"/>
                  <a:pt x="242900" y="9501"/>
                </a:cubicBezTo>
                <a:cubicBezTo>
                  <a:pt x="245757" y="8158"/>
                  <a:pt x="249186" y="9377"/>
                  <a:pt x="250520" y="12235"/>
                </a:cubicBezTo>
                <a:cubicBezTo>
                  <a:pt x="250520" y="12245"/>
                  <a:pt x="250520" y="12254"/>
                  <a:pt x="250520" y="12264"/>
                </a:cubicBezTo>
                <a:cubicBezTo>
                  <a:pt x="251949" y="15035"/>
                  <a:pt x="250806" y="18417"/>
                  <a:pt x="248043" y="19807"/>
                </a:cubicBezTo>
                <a:cubicBezTo>
                  <a:pt x="247948" y="19836"/>
                  <a:pt x="247948" y="19855"/>
                  <a:pt x="247852" y="19884"/>
                </a:cubicBezTo>
                <a:cubicBezTo>
                  <a:pt x="232327" y="27370"/>
                  <a:pt x="218802" y="38286"/>
                  <a:pt x="208134" y="51792"/>
                </a:cubicBezTo>
                <a:cubicBezTo>
                  <a:pt x="206991" y="52916"/>
                  <a:pt x="205562" y="53536"/>
                  <a:pt x="203942" y="53507"/>
                </a:cubicBezTo>
                <a:close/>
                <a:moveTo>
                  <a:pt x="842975" y="50554"/>
                </a:moveTo>
                <a:cubicBezTo>
                  <a:pt x="840690" y="50554"/>
                  <a:pt x="838689" y="49211"/>
                  <a:pt x="837736" y="47125"/>
                </a:cubicBezTo>
                <a:cubicBezTo>
                  <a:pt x="836498" y="44258"/>
                  <a:pt x="837736" y="40896"/>
                  <a:pt x="840594" y="39600"/>
                </a:cubicBezTo>
                <a:cubicBezTo>
                  <a:pt x="857263" y="32199"/>
                  <a:pt x="874407" y="25837"/>
                  <a:pt x="891839" y="20550"/>
                </a:cubicBezTo>
                <a:cubicBezTo>
                  <a:pt x="894886" y="19627"/>
                  <a:pt x="898029" y="21322"/>
                  <a:pt x="898983" y="24341"/>
                </a:cubicBezTo>
                <a:cubicBezTo>
                  <a:pt x="898983" y="24351"/>
                  <a:pt x="898983" y="24351"/>
                  <a:pt x="898983" y="24360"/>
                </a:cubicBezTo>
                <a:cubicBezTo>
                  <a:pt x="899839" y="27380"/>
                  <a:pt x="898124" y="30542"/>
                  <a:pt x="895172" y="31504"/>
                </a:cubicBezTo>
                <a:cubicBezTo>
                  <a:pt x="878122" y="36743"/>
                  <a:pt x="861453" y="43105"/>
                  <a:pt x="845261" y="50554"/>
                </a:cubicBezTo>
                <a:cubicBezTo>
                  <a:pt x="844594" y="50497"/>
                  <a:pt x="843928" y="50345"/>
                  <a:pt x="843260" y="50078"/>
                </a:cubicBezTo>
                <a:close/>
                <a:moveTo>
                  <a:pt x="1104818" y="37028"/>
                </a:moveTo>
                <a:cubicBezTo>
                  <a:pt x="1103864" y="37009"/>
                  <a:pt x="1102912" y="36743"/>
                  <a:pt x="1102150" y="36266"/>
                </a:cubicBezTo>
                <a:cubicBezTo>
                  <a:pt x="1095388" y="32742"/>
                  <a:pt x="1088244" y="29875"/>
                  <a:pt x="1080910" y="27694"/>
                </a:cubicBezTo>
                <a:cubicBezTo>
                  <a:pt x="1071480" y="24808"/>
                  <a:pt x="1061955" y="22456"/>
                  <a:pt x="1052335" y="20646"/>
                </a:cubicBezTo>
                <a:cubicBezTo>
                  <a:pt x="1049286" y="20027"/>
                  <a:pt x="1047286" y="17055"/>
                  <a:pt x="1047858" y="13978"/>
                </a:cubicBezTo>
                <a:cubicBezTo>
                  <a:pt x="1048334" y="10921"/>
                  <a:pt x="1051287" y="8853"/>
                  <a:pt x="1054335" y="9368"/>
                </a:cubicBezTo>
                <a:cubicBezTo>
                  <a:pt x="1054430" y="9377"/>
                  <a:pt x="1054430" y="9396"/>
                  <a:pt x="1054525" y="9406"/>
                </a:cubicBezTo>
                <a:cubicBezTo>
                  <a:pt x="1064527" y="11311"/>
                  <a:pt x="1074432" y="13759"/>
                  <a:pt x="1084148" y="16740"/>
                </a:cubicBezTo>
                <a:cubicBezTo>
                  <a:pt x="1092244" y="19141"/>
                  <a:pt x="1100055" y="22332"/>
                  <a:pt x="1107484" y="26265"/>
                </a:cubicBezTo>
                <a:cubicBezTo>
                  <a:pt x="1110246" y="27770"/>
                  <a:pt x="1111294" y="31218"/>
                  <a:pt x="1109771" y="33980"/>
                </a:cubicBezTo>
                <a:cubicBezTo>
                  <a:pt x="1108722" y="35543"/>
                  <a:pt x="1107008" y="36505"/>
                  <a:pt x="1105103" y="36552"/>
                </a:cubicBezTo>
                <a:close/>
                <a:moveTo>
                  <a:pt x="348151" y="29504"/>
                </a:moveTo>
                <a:cubicBezTo>
                  <a:pt x="347008" y="29523"/>
                  <a:pt x="345960" y="29189"/>
                  <a:pt x="345008" y="28551"/>
                </a:cubicBezTo>
                <a:cubicBezTo>
                  <a:pt x="330721" y="19008"/>
                  <a:pt x="314433" y="13064"/>
                  <a:pt x="297383" y="11216"/>
                </a:cubicBezTo>
                <a:cubicBezTo>
                  <a:pt x="294239" y="10863"/>
                  <a:pt x="291953" y="8073"/>
                  <a:pt x="292239" y="4929"/>
                </a:cubicBezTo>
                <a:cubicBezTo>
                  <a:pt x="292621" y="1814"/>
                  <a:pt x="295383" y="-443"/>
                  <a:pt x="298526" y="-214"/>
                </a:cubicBezTo>
                <a:cubicBezTo>
                  <a:pt x="317385" y="1767"/>
                  <a:pt x="335483" y="8301"/>
                  <a:pt x="351295" y="18836"/>
                </a:cubicBezTo>
                <a:cubicBezTo>
                  <a:pt x="353961" y="20541"/>
                  <a:pt x="354724" y="24075"/>
                  <a:pt x="353009" y="26732"/>
                </a:cubicBezTo>
                <a:cubicBezTo>
                  <a:pt x="353009" y="26732"/>
                  <a:pt x="353009" y="26741"/>
                  <a:pt x="353009" y="26741"/>
                </a:cubicBezTo>
                <a:cubicBezTo>
                  <a:pt x="351866" y="28161"/>
                  <a:pt x="350246" y="28999"/>
                  <a:pt x="348437" y="29028"/>
                </a:cubicBezTo>
                <a:close/>
                <a:moveTo>
                  <a:pt x="946035" y="19503"/>
                </a:moveTo>
                <a:cubicBezTo>
                  <a:pt x="942893" y="19407"/>
                  <a:pt x="940416" y="16779"/>
                  <a:pt x="940511" y="13626"/>
                </a:cubicBezTo>
                <a:cubicBezTo>
                  <a:pt x="940607" y="10930"/>
                  <a:pt x="942511" y="8653"/>
                  <a:pt x="945179" y="8168"/>
                </a:cubicBezTo>
                <a:cubicBezTo>
                  <a:pt x="962418" y="5453"/>
                  <a:pt x="979850" y="4082"/>
                  <a:pt x="997375" y="4072"/>
                </a:cubicBezTo>
                <a:lnTo>
                  <a:pt x="999947" y="4072"/>
                </a:lnTo>
                <a:cubicBezTo>
                  <a:pt x="1003090" y="4072"/>
                  <a:pt x="1005567" y="6587"/>
                  <a:pt x="1005567" y="9692"/>
                </a:cubicBezTo>
                <a:cubicBezTo>
                  <a:pt x="1005567" y="9720"/>
                  <a:pt x="1005567" y="9759"/>
                  <a:pt x="1005567" y="9787"/>
                </a:cubicBezTo>
                <a:cubicBezTo>
                  <a:pt x="1005567" y="12940"/>
                  <a:pt x="1002995" y="15502"/>
                  <a:pt x="999852" y="15502"/>
                </a:cubicBezTo>
                <a:lnTo>
                  <a:pt x="997375" y="15502"/>
                </a:lnTo>
                <a:cubicBezTo>
                  <a:pt x="980516" y="15540"/>
                  <a:pt x="963656" y="16845"/>
                  <a:pt x="946988" y="194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-121039" y="4489908"/>
            <a:ext cx="692065" cy="1036880"/>
          </a:xfrm>
          <a:custGeom>
            <a:avLst/>
            <a:gdLst/>
            <a:ahLst/>
            <a:cxnLst/>
            <a:rect l="l" t="t" r="r" b="b"/>
            <a:pathLst>
              <a:path w="692065" h="1036880" extrusionOk="0">
                <a:moveTo>
                  <a:pt x="622450" y="1036649"/>
                </a:moveTo>
                <a:cubicBezTo>
                  <a:pt x="621497" y="1036669"/>
                  <a:pt x="620640" y="1036440"/>
                  <a:pt x="619783" y="1035983"/>
                </a:cubicBezTo>
                <a:cubicBezTo>
                  <a:pt x="617020" y="1034573"/>
                  <a:pt x="615877" y="1031192"/>
                  <a:pt x="617306" y="1028429"/>
                </a:cubicBezTo>
                <a:cubicBezTo>
                  <a:pt x="617306" y="1028372"/>
                  <a:pt x="617402" y="1028324"/>
                  <a:pt x="617402" y="1028267"/>
                </a:cubicBezTo>
                <a:cubicBezTo>
                  <a:pt x="625688" y="1012361"/>
                  <a:pt x="633403" y="996168"/>
                  <a:pt x="640166" y="979975"/>
                </a:cubicBezTo>
                <a:cubicBezTo>
                  <a:pt x="641309" y="977061"/>
                  <a:pt x="644643" y="975651"/>
                  <a:pt x="647596" y="976833"/>
                </a:cubicBezTo>
                <a:cubicBezTo>
                  <a:pt x="650548" y="978061"/>
                  <a:pt x="651882" y="981414"/>
                  <a:pt x="650739" y="984357"/>
                </a:cubicBezTo>
                <a:cubicBezTo>
                  <a:pt x="643786" y="1000835"/>
                  <a:pt x="635975" y="1017409"/>
                  <a:pt x="627497" y="1033601"/>
                </a:cubicBezTo>
                <a:cubicBezTo>
                  <a:pt x="626450" y="1035459"/>
                  <a:pt x="624545" y="1036630"/>
                  <a:pt x="622450" y="1036649"/>
                </a:cubicBezTo>
                <a:close/>
                <a:moveTo>
                  <a:pt x="663788" y="937113"/>
                </a:moveTo>
                <a:lnTo>
                  <a:pt x="662073" y="937113"/>
                </a:lnTo>
                <a:cubicBezTo>
                  <a:pt x="659121" y="936161"/>
                  <a:pt x="657406" y="932970"/>
                  <a:pt x="658358" y="929969"/>
                </a:cubicBezTo>
                <a:cubicBezTo>
                  <a:pt x="663598" y="912929"/>
                  <a:pt x="667883" y="895641"/>
                  <a:pt x="671313" y="878153"/>
                </a:cubicBezTo>
                <a:cubicBezTo>
                  <a:pt x="672266" y="875143"/>
                  <a:pt x="675504" y="873477"/>
                  <a:pt x="678457" y="874429"/>
                </a:cubicBezTo>
                <a:cubicBezTo>
                  <a:pt x="681028" y="875239"/>
                  <a:pt x="682648" y="877687"/>
                  <a:pt x="682457" y="880344"/>
                </a:cubicBezTo>
                <a:cubicBezTo>
                  <a:pt x="679028" y="898232"/>
                  <a:pt x="674647" y="915910"/>
                  <a:pt x="669217" y="933303"/>
                </a:cubicBezTo>
                <a:cubicBezTo>
                  <a:pt x="668360" y="935599"/>
                  <a:pt x="666265" y="937132"/>
                  <a:pt x="663788" y="937113"/>
                </a:cubicBezTo>
                <a:close/>
                <a:moveTo>
                  <a:pt x="684077" y="831195"/>
                </a:moveTo>
                <a:lnTo>
                  <a:pt x="684077" y="831195"/>
                </a:lnTo>
                <a:cubicBezTo>
                  <a:pt x="680934" y="830995"/>
                  <a:pt x="678552" y="828271"/>
                  <a:pt x="678742" y="825128"/>
                </a:cubicBezTo>
                <a:cubicBezTo>
                  <a:pt x="678742" y="825118"/>
                  <a:pt x="678742" y="825109"/>
                  <a:pt x="678742" y="825099"/>
                </a:cubicBezTo>
                <a:cubicBezTo>
                  <a:pt x="679505" y="814717"/>
                  <a:pt x="679885" y="804144"/>
                  <a:pt x="679885" y="793857"/>
                </a:cubicBezTo>
                <a:cubicBezTo>
                  <a:pt x="679885" y="786551"/>
                  <a:pt x="679695" y="779217"/>
                  <a:pt x="679314" y="771854"/>
                </a:cubicBezTo>
                <a:cubicBezTo>
                  <a:pt x="679123" y="768702"/>
                  <a:pt x="681600" y="766015"/>
                  <a:pt x="684743" y="765854"/>
                </a:cubicBezTo>
                <a:cubicBezTo>
                  <a:pt x="684743" y="765854"/>
                  <a:pt x="684743" y="765854"/>
                  <a:pt x="684743" y="765854"/>
                </a:cubicBezTo>
                <a:cubicBezTo>
                  <a:pt x="687887" y="765644"/>
                  <a:pt x="690553" y="767978"/>
                  <a:pt x="690744" y="771073"/>
                </a:cubicBezTo>
                <a:cubicBezTo>
                  <a:pt x="690744" y="771111"/>
                  <a:pt x="690744" y="771149"/>
                  <a:pt x="690744" y="771188"/>
                </a:cubicBezTo>
                <a:cubicBezTo>
                  <a:pt x="690744" y="778808"/>
                  <a:pt x="691316" y="786333"/>
                  <a:pt x="691316" y="793857"/>
                </a:cubicBezTo>
                <a:cubicBezTo>
                  <a:pt x="691316" y="804430"/>
                  <a:pt x="691316" y="815288"/>
                  <a:pt x="690173" y="825956"/>
                </a:cubicBezTo>
                <a:cubicBezTo>
                  <a:pt x="689887" y="829052"/>
                  <a:pt x="687219" y="831367"/>
                  <a:pt x="684077" y="831195"/>
                </a:cubicBezTo>
                <a:close/>
                <a:moveTo>
                  <a:pt x="677980" y="723753"/>
                </a:moveTo>
                <a:cubicBezTo>
                  <a:pt x="675313" y="723725"/>
                  <a:pt x="672932" y="721829"/>
                  <a:pt x="672361" y="719181"/>
                </a:cubicBezTo>
                <a:cubicBezTo>
                  <a:pt x="668837" y="701788"/>
                  <a:pt x="664074" y="684663"/>
                  <a:pt x="658169" y="667936"/>
                </a:cubicBezTo>
                <a:cubicBezTo>
                  <a:pt x="657121" y="664965"/>
                  <a:pt x="658644" y="661698"/>
                  <a:pt x="661598" y="660631"/>
                </a:cubicBezTo>
                <a:cubicBezTo>
                  <a:pt x="661598" y="660622"/>
                  <a:pt x="661693" y="660612"/>
                  <a:pt x="661693" y="660603"/>
                </a:cubicBezTo>
                <a:cubicBezTo>
                  <a:pt x="664645" y="659555"/>
                  <a:pt x="667789" y="661069"/>
                  <a:pt x="668837" y="663984"/>
                </a:cubicBezTo>
                <a:cubicBezTo>
                  <a:pt x="668932" y="664031"/>
                  <a:pt x="668932" y="664079"/>
                  <a:pt x="668932" y="664127"/>
                </a:cubicBezTo>
                <a:cubicBezTo>
                  <a:pt x="675122" y="681329"/>
                  <a:pt x="679980" y="698969"/>
                  <a:pt x="683505" y="716895"/>
                </a:cubicBezTo>
                <a:cubicBezTo>
                  <a:pt x="684172" y="719934"/>
                  <a:pt x="682171" y="722915"/>
                  <a:pt x="679123" y="723553"/>
                </a:cubicBezTo>
                <a:cubicBezTo>
                  <a:pt x="679123" y="723553"/>
                  <a:pt x="679123" y="723563"/>
                  <a:pt x="679123" y="723563"/>
                </a:cubicBezTo>
                <a:close/>
                <a:moveTo>
                  <a:pt x="641785" y="622407"/>
                </a:moveTo>
                <a:cubicBezTo>
                  <a:pt x="639690" y="622388"/>
                  <a:pt x="637785" y="621217"/>
                  <a:pt x="636738" y="619359"/>
                </a:cubicBezTo>
                <a:cubicBezTo>
                  <a:pt x="628451" y="603719"/>
                  <a:pt x="618926" y="588774"/>
                  <a:pt x="608163" y="574687"/>
                </a:cubicBezTo>
                <a:cubicBezTo>
                  <a:pt x="606352" y="572077"/>
                  <a:pt x="607020" y="568524"/>
                  <a:pt x="609686" y="566743"/>
                </a:cubicBezTo>
                <a:cubicBezTo>
                  <a:pt x="612067" y="565105"/>
                  <a:pt x="615306" y="565533"/>
                  <a:pt x="617211" y="567734"/>
                </a:cubicBezTo>
                <a:cubicBezTo>
                  <a:pt x="628260" y="582335"/>
                  <a:pt x="638165" y="597776"/>
                  <a:pt x="646834" y="613930"/>
                </a:cubicBezTo>
                <a:cubicBezTo>
                  <a:pt x="648358" y="616702"/>
                  <a:pt x="647310" y="620169"/>
                  <a:pt x="644548" y="621683"/>
                </a:cubicBezTo>
                <a:cubicBezTo>
                  <a:pt x="644548" y="621703"/>
                  <a:pt x="644452" y="621721"/>
                  <a:pt x="644452" y="621740"/>
                </a:cubicBezTo>
                <a:cubicBezTo>
                  <a:pt x="643595" y="622150"/>
                  <a:pt x="642738" y="622379"/>
                  <a:pt x="641785" y="622407"/>
                </a:cubicBezTo>
                <a:close/>
                <a:moveTo>
                  <a:pt x="576539" y="536682"/>
                </a:moveTo>
                <a:cubicBezTo>
                  <a:pt x="575110" y="536654"/>
                  <a:pt x="573682" y="536111"/>
                  <a:pt x="572633" y="535158"/>
                </a:cubicBezTo>
                <a:cubicBezTo>
                  <a:pt x="559680" y="523109"/>
                  <a:pt x="545678" y="512327"/>
                  <a:pt x="530724" y="502964"/>
                </a:cubicBezTo>
                <a:cubicBezTo>
                  <a:pt x="528343" y="500897"/>
                  <a:pt x="528057" y="497287"/>
                  <a:pt x="530152" y="494906"/>
                </a:cubicBezTo>
                <a:cubicBezTo>
                  <a:pt x="531772" y="493001"/>
                  <a:pt x="534533" y="492401"/>
                  <a:pt x="536820" y="493439"/>
                </a:cubicBezTo>
                <a:cubicBezTo>
                  <a:pt x="552346" y="503221"/>
                  <a:pt x="567014" y="514441"/>
                  <a:pt x="580445" y="526966"/>
                </a:cubicBezTo>
                <a:cubicBezTo>
                  <a:pt x="582635" y="529224"/>
                  <a:pt x="582635" y="532806"/>
                  <a:pt x="580445" y="535063"/>
                </a:cubicBezTo>
                <a:cubicBezTo>
                  <a:pt x="579397" y="536168"/>
                  <a:pt x="578063" y="536844"/>
                  <a:pt x="576539" y="536968"/>
                </a:cubicBezTo>
                <a:close/>
                <a:moveTo>
                  <a:pt x="485956" y="478865"/>
                </a:moveTo>
                <a:cubicBezTo>
                  <a:pt x="485099" y="478846"/>
                  <a:pt x="484338" y="478685"/>
                  <a:pt x="483575" y="478389"/>
                </a:cubicBezTo>
                <a:cubicBezTo>
                  <a:pt x="469192" y="471912"/>
                  <a:pt x="454143" y="465911"/>
                  <a:pt x="439665" y="460101"/>
                </a:cubicBezTo>
                <a:lnTo>
                  <a:pt x="433855" y="457815"/>
                </a:lnTo>
                <a:cubicBezTo>
                  <a:pt x="430902" y="456815"/>
                  <a:pt x="429283" y="453567"/>
                  <a:pt x="430235" y="450576"/>
                </a:cubicBezTo>
                <a:cubicBezTo>
                  <a:pt x="431283" y="447585"/>
                  <a:pt x="434521" y="445975"/>
                  <a:pt x="437474" y="446975"/>
                </a:cubicBezTo>
                <a:cubicBezTo>
                  <a:pt x="437760" y="447052"/>
                  <a:pt x="437951" y="447138"/>
                  <a:pt x="438140" y="447242"/>
                </a:cubicBezTo>
                <a:lnTo>
                  <a:pt x="443856" y="449528"/>
                </a:lnTo>
                <a:cubicBezTo>
                  <a:pt x="458524" y="455339"/>
                  <a:pt x="473670" y="461434"/>
                  <a:pt x="488242" y="467911"/>
                </a:cubicBezTo>
                <a:cubicBezTo>
                  <a:pt x="491100" y="469217"/>
                  <a:pt x="492434" y="472541"/>
                  <a:pt x="491195" y="475436"/>
                </a:cubicBezTo>
                <a:cubicBezTo>
                  <a:pt x="490338" y="477627"/>
                  <a:pt x="488337" y="479104"/>
                  <a:pt x="485956" y="479151"/>
                </a:cubicBezTo>
                <a:close/>
                <a:moveTo>
                  <a:pt x="386325" y="437146"/>
                </a:moveTo>
                <a:cubicBezTo>
                  <a:pt x="385468" y="437136"/>
                  <a:pt x="384610" y="436946"/>
                  <a:pt x="383848" y="436574"/>
                </a:cubicBezTo>
                <a:cubicBezTo>
                  <a:pt x="372323" y="431145"/>
                  <a:pt x="362226" y="425716"/>
                  <a:pt x="352797" y="420192"/>
                </a:cubicBezTo>
                <a:cubicBezTo>
                  <a:pt x="347177" y="416858"/>
                  <a:pt x="341558" y="413333"/>
                  <a:pt x="336128" y="409524"/>
                </a:cubicBezTo>
                <a:cubicBezTo>
                  <a:pt x="333461" y="407732"/>
                  <a:pt x="332795" y="404151"/>
                  <a:pt x="334604" y="401522"/>
                </a:cubicBezTo>
                <a:cubicBezTo>
                  <a:pt x="336414" y="398893"/>
                  <a:pt x="339938" y="398207"/>
                  <a:pt x="342606" y="399999"/>
                </a:cubicBezTo>
                <a:cubicBezTo>
                  <a:pt x="347844" y="403523"/>
                  <a:pt x="353178" y="406952"/>
                  <a:pt x="358607" y="410190"/>
                </a:cubicBezTo>
                <a:cubicBezTo>
                  <a:pt x="368132" y="415524"/>
                  <a:pt x="377657" y="420763"/>
                  <a:pt x="388802" y="426097"/>
                </a:cubicBezTo>
                <a:cubicBezTo>
                  <a:pt x="391658" y="427468"/>
                  <a:pt x="392802" y="430888"/>
                  <a:pt x="391469" y="433736"/>
                </a:cubicBezTo>
                <a:cubicBezTo>
                  <a:pt x="390515" y="435698"/>
                  <a:pt x="388516" y="436946"/>
                  <a:pt x="386325" y="436955"/>
                </a:cubicBezTo>
                <a:close/>
                <a:moveTo>
                  <a:pt x="297933" y="376091"/>
                </a:moveTo>
                <a:cubicBezTo>
                  <a:pt x="296408" y="376081"/>
                  <a:pt x="294981" y="375462"/>
                  <a:pt x="293933" y="374376"/>
                </a:cubicBezTo>
                <a:cubicBezTo>
                  <a:pt x="280978" y="361441"/>
                  <a:pt x="269072" y="347382"/>
                  <a:pt x="258594" y="332371"/>
                </a:cubicBezTo>
                <a:cubicBezTo>
                  <a:pt x="256785" y="329742"/>
                  <a:pt x="257451" y="326142"/>
                  <a:pt x="260023" y="324322"/>
                </a:cubicBezTo>
                <a:cubicBezTo>
                  <a:pt x="262691" y="322513"/>
                  <a:pt x="266310" y="323170"/>
                  <a:pt x="268119" y="325799"/>
                </a:cubicBezTo>
                <a:cubicBezTo>
                  <a:pt x="278216" y="340286"/>
                  <a:pt x="289646" y="353831"/>
                  <a:pt x="302220" y="366280"/>
                </a:cubicBezTo>
                <a:cubicBezTo>
                  <a:pt x="304410" y="368537"/>
                  <a:pt x="304410" y="372119"/>
                  <a:pt x="302220" y="374376"/>
                </a:cubicBezTo>
                <a:cubicBezTo>
                  <a:pt x="301171" y="375633"/>
                  <a:pt x="299552" y="376357"/>
                  <a:pt x="297933" y="376376"/>
                </a:cubicBezTo>
                <a:close/>
                <a:moveTo>
                  <a:pt x="154105" y="334085"/>
                </a:moveTo>
                <a:cubicBezTo>
                  <a:pt x="136580" y="334124"/>
                  <a:pt x="119148" y="332466"/>
                  <a:pt x="102004" y="329133"/>
                </a:cubicBezTo>
                <a:cubicBezTo>
                  <a:pt x="98860" y="328523"/>
                  <a:pt x="96860" y="325522"/>
                  <a:pt x="97527" y="322417"/>
                </a:cubicBezTo>
                <a:cubicBezTo>
                  <a:pt x="98098" y="319312"/>
                  <a:pt x="101052" y="317283"/>
                  <a:pt x="104195" y="317893"/>
                </a:cubicBezTo>
                <a:cubicBezTo>
                  <a:pt x="120673" y="321074"/>
                  <a:pt x="137341" y="322665"/>
                  <a:pt x="154105" y="322655"/>
                </a:cubicBezTo>
                <a:lnTo>
                  <a:pt x="156773" y="322655"/>
                </a:lnTo>
                <a:cubicBezTo>
                  <a:pt x="159916" y="322655"/>
                  <a:pt x="162487" y="325218"/>
                  <a:pt x="162487" y="328370"/>
                </a:cubicBezTo>
                <a:cubicBezTo>
                  <a:pt x="162487" y="331523"/>
                  <a:pt x="159916" y="334085"/>
                  <a:pt x="156773" y="334085"/>
                </a:cubicBezTo>
                <a:lnTo>
                  <a:pt x="154105" y="334085"/>
                </a:lnTo>
                <a:close/>
                <a:moveTo>
                  <a:pt x="210398" y="328466"/>
                </a:moveTo>
                <a:cubicBezTo>
                  <a:pt x="207731" y="328466"/>
                  <a:pt x="205350" y="326551"/>
                  <a:pt x="204873" y="323893"/>
                </a:cubicBezTo>
                <a:cubicBezTo>
                  <a:pt x="204207" y="320808"/>
                  <a:pt x="206207" y="317779"/>
                  <a:pt x="209351" y="317140"/>
                </a:cubicBezTo>
                <a:cubicBezTo>
                  <a:pt x="209351" y="317140"/>
                  <a:pt x="209351" y="317131"/>
                  <a:pt x="209351" y="317131"/>
                </a:cubicBezTo>
                <a:cubicBezTo>
                  <a:pt x="226686" y="313702"/>
                  <a:pt x="243641" y="308606"/>
                  <a:pt x="259928" y="301891"/>
                </a:cubicBezTo>
                <a:cubicBezTo>
                  <a:pt x="262881" y="300767"/>
                  <a:pt x="266120" y="302158"/>
                  <a:pt x="267358" y="305034"/>
                </a:cubicBezTo>
                <a:cubicBezTo>
                  <a:pt x="268596" y="307891"/>
                  <a:pt x="267262" y="311187"/>
                  <a:pt x="264405" y="312397"/>
                </a:cubicBezTo>
                <a:cubicBezTo>
                  <a:pt x="264309" y="312426"/>
                  <a:pt x="264309" y="312445"/>
                  <a:pt x="264215" y="312464"/>
                </a:cubicBezTo>
                <a:cubicBezTo>
                  <a:pt x="247165" y="319455"/>
                  <a:pt x="229544" y="324779"/>
                  <a:pt x="211541" y="328370"/>
                </a:cubicBezTo>
                <a:close/>
                <a:moveTo>
                  <a:pt x="51616" y="313416"/>
                </a:moveTo>
                <a:cubicBezTo>
                  <a:pt x="50855" y="313397"/>
                  <a:pt x="50092" y="313235"/>
                  <a:pt x="49330" y="312940"/>
                </a:cubicBezTo>
                <a:cubicBezTo>
                  <a:pt x="32376" y="305539"/>
                  <a:pt x="16470" y="296176"/>
                  <a:pt x="1705" y="285032"/>
                </a:cubicBezTo>
                <a:cubicBezTo>
                  <a:pt x="-962" y="283136"/>
                  <a:pt x="-1533" y="279469"/>
                  <a:pt x="372" y="276840"/>
                </a:cubicBezTo>
                <a:cubicBezTo>
                  <a:pt x="2277" y="274211"/>
                  <a:pt x="5896" y="273611"/>
                  <a:pt x="8563" y="275507"/>
                </a:cubicBezTo>
                <a:cubicBezTo>
                  <a:pt x="22565" y="286156"/>
                  <a:pt x="37806" y="295071"/>
                  <a:pt x="53902" y="302081"/>
                </a:cubicBezTo>
                <a:cubicBezTo>
                  <a:pt x="56760" y="303348"/>
                  <a:pt x="58094" y="306711"/>
                  <a:pt x="56856" y="309606"/>
                </a:cubicBezTo>
                <a:cubicBezTo>
                  <a:pt x="56856" y="309606"/>
                  <a:pt x="56856" y="309606"/>
                  <a:pt x="56856" y="309606"/>
                </a:cubicBezTo>
                <a:cubicBezTo>
                  <a:pt x="56093" y="311930"/>
                  <a:pt x="54093" y="313568"/>
                  <a:pt x="51616" y="313702"/>
                </a:cubicBezTo>
                <a:close/>
                <a:moveTo>
                  <a:pt x="236020" y="288175"/>
                </a:moveTo>
                <a:cubicBezTo>
                  <a:pt x="233830" y="288175"/>
                  <a:pt x="231830" y="286918"/>
                  <a:pt x="230877" y="284936"/>
                </a:cubicBezTo>
                <a:cubicBezTo>
                  <a:pt x="223066" y="268363"/>
                  <a:pt x="216684" y="251151"/>
                  <a:pt x="211827" y="233501"/>
                </a:cubicBezTo>
                <a:cubicBezTo>
                  <a:pt x="210969" y="230453"/>
                  <a:pt x="212780" y="227291"/>
                  <a:pt x="215827" y="226453"/>
                </a:cubicBezTo>
                <a:cubicBezTo>
                  <a:pt x="218876" y="225615"/>
                  <a:pt x="222019" y="227405"/>
                  <a:pt x="222876" y="230453"/>
                </a:cubicBezTo>
                <a:cubicBezTo>
                  <a:pt x="227543" y="247493"/>
                  <a:pt x="233734" y="264105"/>
                  <a:pt x="241355" y="280079"/>
                </a:cubicBezTo>
                <a:cubicBezTo>
                  <a:pt x="242688" y="282946"/>
                  <a:pt x="241450" y="286327"/>
                  <a:pt x="238592" y="287699"/>
                </a:cubicBezTo>
                <a:cubicBezTo>
                  <a:pt x="237831" y="288108"/>
                  <a:pt x="236877" y="288375"/>
                  <a:pt x="236020" y="288461"/>
                </a:cubicBezTo>
                <a:close/>
                <a:moveTo>
                  <a:pt x="309744" y="288175"/>
                </a:moveTo>
                <a:cubicBezTo>
                  <a:pt x="307839" y="288175"/>
                  <a:pt x="306029" y="287203"/>
                  <a:pt x="304981" y="285603"/>
                </a:cubicBezTo>
                <a:cubicBezTo>
                  <a:pt x="303267" y="282965"/>
                  <a:pt x="304029" y="279469"/>
                  <a:pt x="306601" y="277697"/>
                </a:cubicBezTo>
                <a:cubicBezTo>
                  <a:pt x="321270" y="267982"/>
                  <a:pt x="334794" y="256704"/>
                  <a:pt x="347082" y="244074"/>
                </a:cubicBezTo>
                <a:cubicBezTo>
                  <a:pt x="349273" y="241788"/>
                  <a:pt x="352892" y="241702"/>
                  <a:pt x="355178" y="243884"/>
                </a:cubicBezTo>
                <a:cubicBezTo>
                  <a:pt x="357464" y="246065"/>
                  <a:pt x="357559" y="249694"/>
                  <a:pt x="355369" y="251980"/>
                </a:cubicBezTo>
                <a:cubicBezTo>
                  <a:pt x="342510" y="265210"/>
                  <a:pt x="328318" y="277021"/>
                  <a:pt x="312983" y="287222"/>
                </a:cubicBezTo>
                <a:cubicBezTo>
                  <a:pt x="311934" y="287718"/>
                  <a:pt x="310887" y="287918"/>
                  <a:pt x="309744" y="287794"/>
                </a:cubicBezTo>
                <a:close/>
                <a:moveTo>
                  <a:pt x="383753" y="210832"/>
                </a:moveTo>
                <a:cubicBezTo>
                  <a:pt x="382705" y="210842"/>
                  <a:pt x="381753" y="210546"/>
                  <a:pt x="380896" y="209975"/>
                </a:cubicBezTo>
                <a:cubicBezTo>
                  <a:pt x="378134" y="208470"/>
                  <a:pt x="377181" y="205050"/>
                  <a:pt x="378705" y="202336"/>
                </a:cubicBezTo>
                <a:cubicBezTo>
                  <a:pt x="378705" y="202278"/>
                  <a:pt x="378800" y="202221"/>
                  <a:pt x="378800" y="202164"/>
                </a:cubicBezTo>
                <a:lnTo>
                  <a:pt x="380133" y="199878"/>
                </a:lnTo>
                <a:cubicBezTo>
                  <a:pt x="388230" y="185409"/>
                  <a:pt x="394612" y="170027"/>
                  <a:pt x="399183" y="154063"/>
                </a:cubicBezTo>
                <a:cubicBezTo>
                  <a:pt x="400326" y="151139"/>
                  <a:pt x="403660" y="149729"/>
                  <a:pt x="406613" y="150920"/>
                </a:cubicBezTo>
                <a:cubicBezTo>
                  <a:pt x="409090" y="151900"/>
                  <a:pt x="410519" y="154415"/>
                  <a:pt x="410137" y="157016"/>
                </a:cubicBezTo>
                <a:cubicBezTo>
                  <a:pt x="405375" y="173951"/>
                  <a:pt x="398613" y="190239"/>
                  <a:pt x="389849" y="205498"/>
                </a:cubicBezTo>
                <a:lnTo>
                  <a:pt x="388516" y="207879"/>
                </a:lnTo>
                <a:cubicBezTo>
                  <a:pt x="387563" y="209593"/>
                  <a:pt x="385753" y="210670"/>
                  <a:pt x="383753" y="210736"/>
                </a:cubicBezTo>
                <a:close/>
                <a:moveTo>
                  <a:pt x="207636" y="185019"/>
                </a:moveTo>
                <a:cubicBezTo>
                  <a:pt x="204684" y="184981"/>
                  <a:pt x="202207" y="182724"/>
                  <a:pt x="201921" y="179780"/>
                </a:cubicBezTo>
                <a:cubicBezTo>
                  <a:pt x="201921" y="173589"/>
                  <a:pt x="201064" y="167493"/>
                  <a:pt x="200969" y="161302"/>
                </a:cubicBezTo>
                <a:cubicBezTo>
                  <a:pt x="200969" y="159111"/>
                  <a:pt x="200969" y="156920"/>
                  <a:pt x="200969" y="154730"/>
                </a:cubicBezTo>
                <a:cubicBezTo>
                  <a:pt x="200969" y="144671"/>
                  <a:pt x="201540" y="134622"/>
                  <a:pt x="202683" y="124631"/>
                </a:cubicBezTo>
                <a:cubicBezTo>
                  <a:pt x="203159" y="121526"/>
                  <a:pt x="205921" y="119335"/>
                  <a:pt x="209065" y="119677"/>
                </a:cubicBezTo>
                <a:cubicBezTo>
                  <a:pt x="212208" y="120078"/>
                  <a:pt x="214494" y="122916"/>
                  <a:pt x="214113" y="126060"/>
                </a:cubicBezTo>
                <a:cubicBezTo>
                  <a:pt x="212970" y="135537"/>
                  <a:pt x="212398" y="145081"/>
                  <a:pt x="212398" y="154635"/>
                </a:cubicBezTo>
                <a:cubicBezTo>
                  <a:pt x="212398" y="156730"/>
                  <a:pt x="212398" y="158826"/>
                  <a:pt x="212398" y="161016"/>
                </a:cubicBezTo>
                <a:cubicBezTo>
                  <a:pt x="212398" y="166922"/>
                  <a:pt x="212875" y="172827"/>
                  <a:pt x="213351" y="178637"/>
                </a:cubicBezTo>
                <a:cubicBezTo>
                  <a:pt x="213637" y="181781"/>
                  <a:pt x="211255" y="184552"/>
                  <a:pt x="208113" y="184829"/>
                </a:cubicBezTo>
                <a:cubicBezTo>
                  <a:pt x="208113" y="184829"/>
                  <a:pt x="208113" y="184829"/>
                  <a:pt x="208113" y="184829"/>
                </a:cubicBezTo>
                <a:close/>
                <a:moveTo>
                  <a:pt x="410233" y="107771"/>
                </a:moveTo>
                <a:cubicBezTo>
                  <a:pt x="407280" y="107733"/>
                  <a:pt x="404898" y="105524"/>
                  <a:pt x="404613" y="102628"/>
                </a:cubicBezTo>
                <a:cubicBezTo>
                  <a:pt x="404232" y="98085"/>
                  <a:pt x="403565" y="93570"/>
                  <a:pt x="402708" y="89102"/>
                </a:cubicBezTo>
                <a:cubicBezTo>
                  <a:pt x="400136" y="76777"/>
                  <a:pt x="395373" y="65004"/>
                  <a:pt x="388706" y="54336"/>
                </a:cubicBezTo>
                <a:cubicBezTo>
                  <a:pt x="387087" y="51650"/>
                  <a:pt x="387849" y="48135"/>
                  <a:pt x="390515" y="46468"/>
                </a:cubicBezTo>
                <a:cubicBezTo>
                  <a:pt x="390611" y="46459"/>
                  <a:pt x="390611" y="46440"/>
                  <a:pt x="390611" y="46430"/>
                </a:cubicBezTo>
                <a:cubicBezTo>
                  <a:pt x="393278" y="44763"/>
                  <a:pt x="396707" y="45535"/>
                  <a:pt x="398327" y="48154"/>
                </a:cubicBezTo>
                <a:cubicBezTo>
                  <a:pt x="398422" y="48183"/>
                  <a:pt x="398422" y="48211"/>
                  <a:pt x="398422" y="48240"/>
                </a:cubicBezTo>
                <a:cubicBezTo>
                  <a:pt x="405852" y="60098"/>
                  <a:pt x="411090" y="73195"/>
                  <a:pt x="413852" y="86911"/>
                </a:cubicBezTo>
                <a:cubicBezTo>
                  <a:pt x="414805" y="91760"/>
                  <a:pt x="415566" y="96656"/>
                  <a:pt x="415948" y="101580"/>
                </a:cubicBezTo>
                <a:cubicBezTo>
                  <a:pt x="416234" y="104704"/>
                  <a:pt x="413948" y="107466"/>
                  <a:pt x="410804" y="107771"/>
                </a:cubicBezTo>
                <a:close/>
                <a:moveTo>
                  <a:pt x="222400" y="79196"/>
                </a:moveTo>
                <a:cubicBezTo>
                  <a:pt x="221542" y="79196"/>
                  <a:pt x="220780" y="79006"/>
                  <a:pt x="220019" y="78625"/>
                </a:cubicBezTo>
                <a:cubicBezTo>
                  <a:pt x="217161" y="77329"/>
                  <a:pt x="215923" y="73967"/>
                  <a:pt x="217161" y="71100"/>
                </a:cubicBezTo>
                <a:cubicBezTo>
                  <a:pt x="220590" y="63690"/>
                  <a:pt x="224591" y="56584"/>
                  <a:pt x="229162" y="49860"/>
                </a:cubicBezTo>
                <a:cubicBezTo>
                  <a:pt x="235259" y="41011"/>
                  <a:pt x="242498" y="33038"/>
                  <a:pt x="250689" y="26142"/>
                </a:cubicBezTo>
                <a:cubicBezTo>
                  <a:pt x="253356" y="24390"/>
                  <a:pt x="256881" y="25104"/>
                  <a:pt x="258594" y="27733"/>
                </a:cubicBezTo>
                <a:cubicBezTo>
                  <a:pt x="260119" y="29943"/>
                  <a:pt x="259833" y="32876"/>
                  <a:pt x="258023" y="34810"/>
                </a:cubicBezTo>
                <a:cubicBezTo>
                  <a:pt x="250784" y="41144"/>
                  <a:pt x="244402" y="48374"/>
                  <a:pt x="238973" y="56336"/>
                </a:cubicBezTo>
                <a:cubicBezTo>
                  <a:pt x="234782" y="62385"/>
                  <a:pt x="231067" y="68757"/>
                  <a:pt x="227924" y="75386"/>
                </a:cubicBezTo>
                <a:cubicBezTo>
                  <a:pt x="227067" y="77682"/>
                  <a:pt x="224877" y="79178"/>
                  <a:pt x="222400" y="79101"/>
                </a:cubicBezTo>
                <a:close/>
                <a:moveTo>
                  <a:pt x="354797" y="20427"/>
                </a:moveTo>
                <a:cubicBezTo>
                  <a:pt x="353844" y="20389"/>
                  <a:pt x="352987" y="20160"/>
                  <a:pt x="352131" y="19760"/>
                </a:cubicBezTo>
                <a:cubicBezTo>
                  <a:pt x="345177" y="16112"/>
                  <a:pt x="337652" y="13607"/>
                  <a:pt x="329841" y="12331"/>
                </a:cubicBezTo>
                <a:cubicBezTo>
                  <a:pt x="321079" y="10807"/>
                  <a:pt x="312125" y="10807"/>
                  <a:pt x="303363" y="12331"/>
                </a:cubicBezTo>
                <a:cubicBezTo>
                  <a:pt x="300219" y="12912"/>
                  <a:pt x="297266" y="10864"/>
                  <a:pt x="296694" y="7759"/>
                </a:cubicBezTo>
                <a:cubicBezTo>
                  <a:pt x="296123" y="4654"/>
                  <a:pt x="298123" y="1672"/>
                  <a:pt x="301266" y="1092"/>
                </a:cubicBezTo>
                <a:cubicBezTo>
                  <a:pt x="311363" y="-671"/>
                  <a:pt x="321555" y="-671"/>
                  <a:pt x="331652" y="1092"/>
                </a:cubicBezTo>
                <a:cubicBezTo>
                  <a:pt x="340605" y="2635"/>
                  <a:pt x="349273" y="5520"/>
                  <a:pt x="357369" y="9664"/>
                </a:cubicBezTo>
                <a:cubicBezTo>
                  <a:pt x="360131" y="11102"/>
                  <a:pt x="361274" y="14541"/>
                  <a:pt x="359845" y="17350"/>
                </a:cubicBezTo>
                <a:cubicBezTo>
                  <a:pt x="359845" y="17360"/>
                  <a:pt x="359845" y="17370"/>
                  <a:pt x="359845" y="17379"/>
                </a:cubicBezTo>
                <a:cubicBezTo>
                  <a:pt x="358893" y="19246"/>
                  <a:pt x="356893" y="20389"/>
                  <a:pt x="354797" y="203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5"/>
          <p:cNvGrpSpPr/>
          <p:nvPr/>
        </p:nvGrpSpPr>
        <p:grpSpPr>
          <a:xfrm>
            <a:off x="8099913" y="4205074"/>
            <a:ext cx="867696" cy="681821"/>
            <a:chOff x="2658113" y="8624674"/>
            <a:chExt cx="867696" cy="681821"/>
          </a:xfrm>
        </p:grpSpPr>
        <p:sp>
          <p:nvSpPr>
            <p:cNvPr id="52" name="Google Shape;52;p5"/>
            <p:cNvSpPr/>
            <p:nvPr/>
          </p:nvSpPr>
          <p:spPr>
            <a:xfrm>
              <a:off x="2658113" y="8624674"/>
              <a:ext cx="867696" cy="681821"/>
            </a:xfrm>
            <a:custGeom>
              <a:avLst/>
              <a:gdLst/>
              <a:ahLst/>
              <a:cxnLst/>
              <a:rect l="l" t="t" r="r" b="b"/>
              <a:pathLst>
                <a:path w="867696" h="681821" extrusionOk="0">
                  <a:moveTo>
                    <a:pt x="68976" y="681695"/>
                  </a:moveTo>
                  <a:cubicBezTo>
                    <a:pt x="66128" y="681705"/>
                    <a:pt x="63547" y="680019"/>
                    <a:pt x="62404" y="677409"/>
                  </a:cubicBezTo>
                  <a:lnTo>
                    <a:pt x="396" y="532343"/>
                  </a:lnTo>
                  <a:cubicBezTo>
                    <a:pt x="-318" y="530572"/>
                    <a:pt x="-318" y="528590"/>
                    <a:pt x="396" y="526819"/>
                  </a:cubicBezTo>
                  <a:cubicBezTo>
                    <a:pt x="1111" y="525066"/>
                    <a:pt x="2473" y="523666"/>
                    <a:pt x="4206" y="522914"/>
                  </a:cubicBezTo>
                  <a:lnTo>
                    <a:pt x="70215" y="494339"/>
                  </a:lnTo>
                  <a:cubicBezTo>
                    <a:pt x="-4823" y="311097"/>
                    <a:pt x="82892" y="101728"/>
                    <a:pt x="266134" y="26699"/>
                  </a:cubicBezTo>
                  <a:cubicBezTo>
                    <a:pt x="445481" y="-46748"/>
                    <a:pt x="650725" y="35634"/>
                    <a:pt x="729535" y="212684"/>
                  </a:cubicBezTo>
                  <a:lnTo>
                    <a:pt x="795543" y="184109"/>
                  </a:lnTo>
                  <a:cubicBezTo>
                    <a:pt x="797315" y="183395"/>
                    <a:pt x="799296" y="183395"/>
                    <a:pt x="801068" y="184109"/>
                  </a:cubicBezTo>
                  <a:cubicBezTo>
                    <a:pt x="802792" y="184852"/>
                    <a:pt x="804183" y="186215"/>
                    <a:pt x="804973" y="187919"/>
                  </a:cubicBezTo>
                  <a:lnTo>
                    <a:pt x="866886" y="333080"/>
                  </a:lnTo>
                  <a:cubicBezTo>
                    <a:pt x="868543" y="336605"/>
                    <a:pt x="867028" y="340805"/>
                    <a:pt x="863504" y="342463"/>
                  </a:cubicBezTo>
                  <a:cubicBezTo>
                    <a:pt x="863400" y="342510"/>
                    <a:pt x="863285" y="342558"/>
                    <a:pt x="863171" y="342605"/>
                  </a:cubicBezTo>
                  <a:lnTo>
                    <a:pt x="71834" y="680648"/>
                  </a:lnTo>
                  <a:cubicBezTo>
                    <a:pt x="70958" y="681181"/>
                    <a:pt x="69986" y="681543"/>
                    <a:pt x="68976" y="681695"/>
                  </a:cubicBezTo>
                  <a:close/>
                  <a:moveTo>
                    <a:pt x="16398" y="533296"/>
                  </a:moveTo>
                  <a:lnTo>
                    <a:pt x="72786" y="665693"/>
                  </a:lnTo>
                  <a:lnTo>
                    <a:pt x="850693" y="332318"/>
                  </a:lnTo>
                  <a:lnTo>
                    <a:pt x="794305" y="200397"/>
                  </a:lnTo>
                  <a:lnTo>
                    <a:pt x="728297" y="228972"/>
                  </a:lnTo>
                  <a:cubicBezTo>
                    <a:pt x="726554" y="229687"/>
                    <a:pt x="724611" y="229687"/>
                    <a:pt x="722867" y="228972"/>
                  </a:cubicBezTo>
                  <a:cubicBezTo>
                    <a:pt x="721143" y="228229"/>
                    <a:pt x="719753" y="226867"/>
                    <a:pt x="718962" y="225162"/>
                  </a:cubicBezTo>
                  <a:cubicBezTo>
                    <a:pt x="643362" y="50721"/>
                    <a:pt x="440670" y="-29403"/>
                    <a:pt x="266239" y="46187"/>
                  </a:cubicBezTo>
                  <a:cubicBezTo>
                    <a:pt x="93094" y="121225"/>
                    <a:pt x="12636" y="321660"/>
                    <a:pt x="85836" y="495577"/>
                  </a:cubicBezTo>
                  <a:cubicBezTo>
                    <a:pt x="87417" y="499244"/>
                    <a:pt x="85721" y="503511"/>
                    <a:pt x="82054" y="505092"/>
                  </a:cubicBezTo>
                  <a:cubicBezTo>
                    <a:pt x="82045" y="505092"/>
                    <a:pt x="82035" y="505102"/>
                    <a:pt x="82025" y="505102"/>
                  </a:cubicBezTo>
                  <a:close/>
                  <a:moveTo>
                    <a:pt x="225948" y="443094"/>
                  </a:moveTo>
                  <a:cubicBezTo>
                    <a:pt x="223100" y="443104"/>
                    <a:pt x="220519" y="441418"/>
                    <a:pt x="219376" y="438808"/>
                  </a:cubicBezTo>
                  <a:cubicBezTo>
                    <a:pt x="175094" y="338005"/>
                    <a:pt x="220910" y="220390"/>
                    <a:pt x="321713" y="176099"/>
                  </a:cubicBezTo>
                  <a:cubicBezTo>
                    <a:pt x="422516" y="131817"/>
                    <a:pt x="540130" y="177632"/>
                    <a:pt x="584422" y="278435"/>
                  </a:cubicBezTo>
                  <a:cubicBezTo>
                    <a:pt x="584955" y="279664"/>
                    <a:pt x="585479" y="280883"/>
                    <a:pt x="585993" y="282122"/>
                  </a:cubicBezTo>
                  <a:cubicBezTo>
                    <a:pt x="587632" y="285656"/>
                    <a:pt x="586098" y="289846"/>
                    <a:pt x="582564" y="291485"/>
                  </a:cubicBezTo>
                  <a:cubicBezTo>
                    <a:pt x="582441" y="291542"/>
                    <a:pt x="582317" y="291599"/>
                    <a:pt x="582183" y="291647"/>
                  </a:cubicBezTo>
                  <a:lnTo>
                    <a:pt x="228711" y="442523"/>
                  </a:lnTo>
                  <a:cubicBezTo>
                    <a:pt x="227844" y="442904"/>
                    <a:pt x="226901" y="443094"/>
                    <a:pt x="225948" y="443094"/>
                  </a:cubicBezTo>
                  <a:close/>
                  <a:moveTo>
                    <a:pt x="402447" y="175442"/>
                  </a:moveTo>
                  <a:cubicBezTo>
                    <a:pt x="300291" y="175537"/>
                    <a:pt x="217547" y="258423"/>
                    <a:pt x="217642" y="360588"/>
                  </a:cubicBezTo>
                  <a:cubicBezTo>
                    <a:pt x="217662" y="383125"/>
                    <a:pt x="221795" y="405470"/>
                    <a:pt x="229854" y="426521"/>
                  </a:cubicBezTo>
                  <a:lnTo>
                    <a:pt x="569896" y="281265"/>
                  </a:lnTo>
                  <a:cubicBezTo>
                    <a:pt x="539207" y="216609"/>
                    <a:pt x="474018" y="175413"/>
                    <a:pt x="402447" y="175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372003" y="8915712"/>
              <a:ext cx="49459" cy="96271"/>
            </a:xfrm>
            <a:custGeom>
              <a:avLst/>
              <a:gdLst/>
              <a:ahLst/>
              <a:cxnLst/>
              <a:rect l="l" t="t" r="r" b="b"/>
              <a:pathLst>
                <a:path w="49459" h="96271" extrusionOk="0">
                  <a:moveTo>
                    <a:pt x="42029" y="96144"/>
                  </a:moveTo>
                  <a:cubicBezTo>
                    <a:pt x="39181" y="96154"/>
                    <a:pt x="36600" y="94468"/>
                    <a:pt x="35456" y="91858"/>
                  </a:cubicBezTo>
                  <a:lnTo>
                    <a:pt x="500" y="10038"/>
                  </a:lnTo>
                  <a:cubicBezTo>
                    <a:pt x="-1129" y="6447"/>
                    <a:pt x="462" y="2209"/>
                    <a:pt x="4053" y="580"/>
                  </a:cubicBezTo>
                  <a:cubicBezTo>
                    <a:pt x="4110" y="561"/>
                    <a:pt x="4157" y="532"/>
                    <a:pt x="4214" y="513"/>
                  </a:cubicBezTo>
                  <a:cubicBezTo>
                    <a:pt x="7806" y="-1116"/>
                    <a:pt x="12044" y="475"/>
                    <a:pt x="13673" y="4066"/>
                  </a:cubicBezTo>
                  <a:cubicBezTo>
                    <a:pt x="13692" y="4123"/>
                    <a:pt x="13721" y="4171"/>
                    <a:pt x="13739" y="4228"/>
                  </a:cubicBezTo>
                  <a:lnTo>
                    <a:pt x="48696" y="86048"/>
                  </a:lnTo>
                  <a:cubicBezTo>
                    <a:pt x="50306" y="89648"/>
                    <a:pt x="48696" y="93877"/>
                    <a:pt x="45086" y="95487"/>
                  </a:cubicBezTo>
                  <a:cubicBezTo>
                    <a:pt x="45020" y="95516"/>
                    <a:pt x="44953" y="95544"/>
                    <a:pt x="44886" y="95573"/>
                  </a:cubicBezTo>
                  <a:cubicBezTo>
                    <a:pt x="43981" y="95963"/>
                    <a:pt x="43010" y="96163"/>
                    <a:pt x="42029" y="96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39012" y="9150090"/>
              <a:ext cx="31743" cy="54679"/>
            </a:xfrm>
            <a:custGeom>
              <a:avLst/>
              <a:gdLst/>
              <a:ahLst/>
              <a:cxnLst/>
              <a:rect l="l" t="t" r="r" b="b"/>
              <a:pathLst>
                <a:path w="31743" h="54679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4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594" y="48047"/>
                    <a:pt x="31003" y="52286"/>
                    <a:pt x="27412" y="53914"/>
                  </a:cubicBezTo>
                  <a:cubicBezTo>
                    <a:pt x="27355" y="53933"/>
                    <a:pt x="27307" y="53962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873622" y="9178140"/>
              <a:ext cx="31459" cy="54444"/>
            </a:xfrm>
            <a:custGeom>
              <a:avLst/>
              <a:gdLst/>
              <a:ahLst/>
              <a:cxnLst/>
              <a:rect l="l" t="t" r="r" b="b"/>
              <a:pathLst>
                <a:path w="31459" h="54444" extrusionOk="0">
                  <a:moveTo>
                    <a:pt x="24155" y="54315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2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09" y="47981"/>
                    <a:pt x="30614" y="52248"/>
                    <a:pt x="26946" y="53829"/>
                  </a:cubicBezTo>
                  <a:cubicBezTo>
                    <a:pt x="26937" y="53829"/>
                    <a:pt x="26927" y="53839"/>
                    <a:pt x="26918" y="53839"/>
                  </a:cubicBezTo>
                  <a:cubicBezTo>
                    <a:pt x="26041" y="54182"/>
                    <a:pt x="25098" y="54344"/>
                    <a:pt x="24155" y="543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2788849" y="9165091"/>
              <a:ext cx="49302" cy="96082"/>
            </a:xfrm>
            <a:custGeom>
              <a:avLst/>
              <a:gdLst/>
              <a:ahLst/>
              <a:cxnLst/>
              <a:rect l="l" t="t" r="r" b="b"/>
              <a:pathLst>
                <a:path w="49302" h="96082" extrusionOk="0">
                  <a:moveTo>
                    <a:pt x="41967" y="95940"/>
                  </a:moveTo>
                  <a:cubicBezTo>
                    <a:pt x="39119" y="95949"/>
                    <a:pt x="36538" y="94263"/>
                    <a:pt x="35395" y="91653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48539" y="86034"/>
                  </a:lnTo>
                  <a:cubicBezTo>
                    <a:pt x="50149" y="89634"/>
                    <a:pt x="48539" y="93863"/>
                    <a:pt x="44930" y="95473"/>
                  </a:cubicBezTo>
                  <a:cubicBezTo>
                    <a:pt x="44863" y="95501"/>
                    <a:pt x="44796" y="95530"/>
                    <a:pt x="44729" y="95559"/>
                  </a:cubicBezTo>
                  <a:cubicBezTo>
                    <a:pt x="43844" y="95873"/>
                    <a:pt x="42901" y="96006"/>
                    <a:pt x="41967" y="959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3123607" y="9071032"/>
              <a:ext cx="31776" cy="54680"/>
            </a:xfrm>
            <a:custGeom>
              <a:avLst/>
              <a:gdLst/>
              <a:ahLst/>
              <a:cxnLst/>
              <a:rect l="l" t="t" r="r" b="b"/>
              <a:pathLst>
                <a:path w="31776" h="54680" extrusionOk="0">
                  <a:moveTo>
                    <a:pt x="24202" y="54553"/>
                  </a:moveTo>
                  <a:cubicBezTo>
                    <a:pt x="21335" y="54524"/>
                    <a:pt x="18763" y="52800"/>
                    <a:pt x="17630" y="5017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622" y="47980"/>
                    <a:pt x="31108" y="52181"/>
                    <a:pt x="27583" y="53838"/>
                  </a:cubicBezTo>
                  <a:cubicBezTo>
                    <a:pt x="27479" y="53886"/>
                    <a:pt x="27364" y="53934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058216" y="9099273"/>
              <a:ext cx="31475" cy="54444"/>
            </a:xfrm>
            <a:custGeom>
              <a:avLst/>
              <a:gdLst/>
              <a:ahLst/>
              <a:cxnLst/>
              <a:rect l="l" t="t" r="r" b="b"/>
              <a:pathLst>
                <a:path w="31475" h="54444" extrusionOk="0">
                  <a:moveTo>
                    <a:pt x="24155" y="54316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28" y="47972"/>
                    <a:pt x="30661" y="52229"/>
                    <a:pt x="27013" y="53839"/>
                  </a:cubicBezTo>
                  <a:cubicBezTo>
                    <a:pt x="26098" y="54182"/>
                    <a:pt x="25127" y="54344"/>
                    <a:pt x="24155" y="543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2973397" y="9085987"/>
              <a:ext cx="49540" cy="96305"/>
            </a:xfrm>
            <a:custGeom>
              <a:avLst/>
              <a:gdLst/>
              <a:ahLst/>
              <a:cxnLst/>
              <a:rect l="l" t="t" r="r" b="b"/>
              <a:pathLst>
                <a:path w="49540" h="96305" extrusionOk="0">
                  <a:moveTo>
                    <a:pt x="42014" y="96177"/>
                  </a:moveTo>
                  <a:cubicBezTo>
                    <a:pt x="39166" y="96186"/>
                    <a:pt x="36585" y="94500"/>
                    <a:pt x="35442" y="9189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2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0"/>
                  </a:cubicBezTo>
                  <a:lnTo>
                    <a:pt x="48777" y="86080"/>
                  </a:lnTo>
                  <a:cubicBezTo>
                    <a:pt x="50386" y="89681"/>
                    <a:pt x="48777" y="93910"/>
                    <a:pt x="45167" y="95520"/>
                  </a:cubicBezTo>
                  <a:cubicBezTo>
                    <a:pt x="45100" y="95548"/>
                    <a:pt x="45033" y="95577"/>
                    <a:pt x="44967" y="95605"/>
                  </a:cubicBezTo>
                  <a:cubicBezTo>
                    <a:pt x="44033" y="96015"/>
                    <a:pt x="43033" y="96205"/>
                    <a:pt x="42014" y="961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315051" y="8988766"/>
              <a:ext cx="31832" cy="55059"/>
            </a:xfrm>
            <a:custGeom>
              <a:avLst/>
              <a:gdLst/>
              <a:ahLst/>
              <a:cxnLst/>
              <a:rect l="l" t="t" r="r" b="b"/>
              <a:pathLst>
                <a:path w="31832" h="55059" extrusionOk="0">
                  <a:moveTo>
                    <a:pt x="24496" y="54904"/>
                  </a:moveTo>
                  <a:cubicBezTo>
                    <a:pt x="21639" y="54942"/>
                    <a:pt x="19048" y="53246"/>
                    <a:pt x="17924" y="50617"/>
                  </a:cubicBezTo>
                  <a:lnTo>
                    <a:pt x="779" y="10517"/>
                  </a:lnTo>
                  <a:cubicBezTo>
                    <a:pt x="-1155" y="7079"/>
                    <a:pt x="65" y="2726"/>
                    <a:pt x="3503" y="792"/>
                  </a:cubicBezTo>
                  <a:cubicBezTo>
                    <a:pt x="6942" y="-1141"/>
                    <a:pt x="11294" y="78"/>
                    <a:pt x="13228" y="3516"/>
                  </a:cubicBezTo>
                  <a:cubicBezTo>
                    <a:pt x="13476" y="3955"/>
                    <a:pt x="13676" y="4421"/>
                    <a:pt x="13828" y="4898"/>
                  </a:cubicBezTo>
                  <a:lnTo>
                    <a:pt x="31069" y="44998"/>
                  </a:lnTo>
                  <a:cubicBezTo>
                    <a:pt x="32678" y="48598"/>
                    <a:pt x="31069" y="52827"/>
                    <a:pt x="27458" y="54437"/>
                  </a:cubicBezTo>
                  <a:cubicBezTo>
                    <a:pt x="27392" y="54465"/>
                    <a:pt x="27325" y="54494"/>
                    <a:pt x="27258" y="54523"/>
                  </a:cubicBezTo>
                  <a:cubicBezTo>
                    <a:pt x="26382" y="54866"/>
                    <a:pt x="25430" y="54999"/>
                    <a:pt x="24496" y="549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3249813" y="9016740"/>
              <a:ext cx="31172" cy="54778"/>
            </a:xfrm>
            <a:custGeom>
              <a:avLst/>
              <a:gdLst/>
              <a:ahLst/>
              <a:cxnLst/>
              <a:rect l="l" t="t" r="r" b="b"/>
              <a:pathLst>
                <a:path w="31172" h="54778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393" y="45028"/>
                  </a:lnTo>
                  <a:cubicBezTo>
                    <a:pt x="32022" y="48619"/>
                    <a:pt x="30431" y="52857"/>
                    <a:pt x="26841" y="54486"/>
                  </a:cubicBezTo>
                  <a:cubicBezTo>
                    <a:pt x="26783" y="54505"/>
                    <a:pt x="26736" y="54533"/>
                    <a:pt x="26678" y="54553"/>
                  </a:cubicBezTo>
                  <a:cubicBezTo>
                    <a:pt x="25859" y="54686"/>
                    <a:pt x="25021" y="54686"/>
                    <a:pt x="24202" y="54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3165421" y="9004087"/>
              <a:ext cx="48841" cy="96384"/>
            </a:xfrm>
            <a:custGeom>
              <a:avLst/>
              <a:gdLst/>
              <a:ahLst/>
              <a:cxnLst/>
              <a:rect l="l" t="t" r="r" b="b"/>
              <a:pathLst>
                <a:path w="48841" h="96384" extrusionOk="0">
                  <a:moveTo>
                    <a:pt x="41633" y="96256"/>
                  </a:moveTo>
                  <a:cubicBezTo>
                    <a:pt x="38756" y="96247"/>
                    <a:pt x="36175" y="94523"/>
                    <a:pt x="35061" y="91875"/>
                  </a:cubicBezTo>
                  <a:lnTo>
                    <a:pt x="485" y="10055"/>
                  </a:lnTo>
                  <a:cubicBezTo>
                    <a:pt x="-1125" y="6455"/>
                    <a:pt x="485" y="2226"/>
                    <a:pt x="4095" y="616"/>
                  </a:cubicBezTo>
                  <a:cubicBezTo>
                    <a:pt x="4161" y="588"/>
                    <a:pt x="4228" y="559"/>
                    <a:pt x="4295" y="530"/>
                  </a:cubicBezTo>
                  <a:cubicBezTo>
                    <a:pt x="7829" y="-1108"/>
                    <a:pt x="12020" y="426"/>
                    <a:pt x="13658" y="3959"/>
                  </a:cubicBezTo>
                  <a:cubicBezTo>
                    <a:pt x="13715" y="4083"/>
                    <a:pt x="13772" y="4207"/>
                    <a:pt x="13820" y="4340"/>
                  </a:cubicBezTo>
                  <a:lnTo>
                    <a:pt x="48110" y="86255"/>
                  </a:lnTo>
                  <a:cubicBezTo>
                    <a:pt x="49691" y="89923"/>
                    <a:pt x="47996" y="94190"/>
                    <a:pt x="44328" y="95771"/>
                  </a:cubicBezTo>
                  <a:cubicBezTo>
                    <a:pt x="44319" y="95771"/>
                    <a:pt x="44309" y="95780"/>
                    <a:pt x="44300" y="95780"/>
                  </a:cubicBezTo>
                  <a:cubicBezTo>
                    <a:pt x="43452" y="96114"/>
                    <a:pt x="42547" y="96276"/>
                    <a:pt x="41633" y="96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737372" y="8904057"/>
              <a:ext cx="25582" cy="207175"/>
            </a:xfrm>
            <a:custGeom>
              <a:avLst/>
              <a:gdLst/>
              <a:ahLst/>
              <a:cxnLst/>
              <a:rect l="l" t="t" r="r" b="b"/>
              <a:pathLst>
                <a:path w="25582" h="207175" extrusionOk="0">
                  <a:moveTo>
                    <a:pt x="21911" y="207050"/>
                  </a:moveTo>
                  <a:cubicBezTo>
                    <a:pt x="20959" y="207050"/>
                    <a:pt x="20102" y="206488"/>
                    <a:pt x="19721" y="205621"/>
                  </a:cubicBezTo>
                  <a:cubicBezTo>
                    <a:pt x="-7149" y="140089"/>
                    <a:pt x="-6740" y="66537"/>
                    <a:pt x="20864" y="1310"/>
                  </a:cubicBezTo>
                  <a:cubicBezTo>
                    <a:pt x="21388" y="100"/>
                    <a:pt x="22797" y="-452"/>
                    <a:pt x="24007" y="72"/>
                  </a:cubicBezTo>
                  <a:cubicBezTo>
                    <a:pt x="25217" y="596"/>
                    <a:pt x="25769" y="2005"/>
                    <a:pt x="25245" y="3215"/>
                  </a:cubicBezTo>
                  <a:cubicBezTo>
                    <a:pt x="-1882" y="67213"/>
                    <a:pt x="-2291" y="139413"/>
                    <a:pt x="24102" y="203716"/>
                  </a:cubicBezTo>
                  <a:cubicBezTo>
                    <a:pt x="24655" y="204850"/>
                    <a:pt x="24188" y="206221"/>
                    <a:pt x="23054" y="206774"/>
                  </a:cubicBezTo>
                  <a:cubicBezTo>
                    <a:pt x="22997" y="206802"/>
                    <a:pt x="22931" y="206831"/>
                    <a:pt x="22864" y="2068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2758721" y="8972226"/>
              <a:ext cx="8473" cy="85667"/>
            </a:xfrm>
            <a:custGeom>
              <a:avLst/>
              <a:gdLst/>
              <a:ahLst/>
              <a:cxnLst/>
              <a:rect l="l" t="t" r="r" b="b"/>
              <a:pathLst>
                <a:path w="8473" h="85667" extrusionOk="0">
                  <a:moveTo>
                    <a:pt x="5992" y="85541"/>
                  </a:moveTo>
                  <a:cubicBezTo>
                    <a:pt x="4840" y="85560"/>
                    <a:pt x="3839" y="84760"/>
                    <a:pt x="3611" y="83636"/>
                  </a:cubicBezTo>
                  <a:cubicBezTo>
                    <a:pt x="-1390" y="56594"/>
                    <a:pt x="-1390" y="28858"/>
                    <a:pt x="3611" y="1816"/>
                  </a:cubicBezTo>
                  <a:cubicBezTo>
                    <a:pt x="3849" y="530"/>
                    <a:pt x="5087" y="-317"/>
                    <a:pt x="6373" y="-89"/>
                  </a:cubicBezTo>
                  <a:cubicBezTo>
                    <a:pt x="7621" y="92"/>
                    <a:pt x="8488" y="1254"/>
                    <a:pt x="8307" y="2502"/>
                  </a:cubicBezTo>
                  <a:cubicBezTo>
                    <a:pt x="8297" y="2559"/>
                    <a:pt x="8288" y="2616"/>
                    <a:pt x="8278" y="2673"/>
                  </a:cubicBezTo>
                  <a:cubicBezTo>
                    <a:pt x="3373" y="29153"/>
                    <a:pt x="3373" y="56299"/>
                    <a:pt x="8278" y="82779"/>
                  </a:cubicBezTo>
                  <a:cubicBezTo>
                    <a:pt x="8554" y="84007"/>
                    <a:pt x="7783" y="85236"/>
                    <a:pt x="6545" y="85512"/>
                  </a:cubicBezTo>
                  <a:cubicBezTo>
                    <a:pt x="6488" y="85522"/>
                    <a:pt x="6430" y="85531"/>
                    <a:pt x="6373" y="855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800379" y="8994352"/>
              <a:ext cx="5337" cy="23822"/>
            </a:xfrm>
            <a:custGeom>
              <a:avLst/>
              <a:gdLst/>
              <a:ahLst/>
              <a:cxnLst/>
              <a:rect l="l" t="t" r="r" b="b"/>
              <a:pathLst>
                <a:path w="5337" h="23822" extrusionOk="0">
                  <a:moveTo>
                    <a:pt x="2148" y="23696"/>
                  </a:moveTo>
                  <a:lnTo>
                    <a:pt x="2148" y="23696"/>
                  </a:lnTo>
                  <a:cubicBezTo>
                    <a:pt x="834" y="23648"/>
                    <a:pt x="-185" y="22534"/>
                    <a:pt x="-138" y="21219"/>
                  </a:cubicBezTo>
                  <a:cubicBezTo>
                    <a:pt x="-138" y="21219"/>
                    <a:pt x="-138" y="21219"/>
                    <a:pt x="-138" y="21219"/>
                  </a:cubicBezTo>
                  <a:lnTo>
                    <a:pt x="434" y="2169"/>
                  </a:lnTo>
                  <a:cubicBezTo>
                    <a:pt x="434" y="903"/>
                    <a:pt x="1453" y="-117"/>
                    <a:pt x="2710" y="-126"/>
                  </a:cubicBezTo>
                  <a:cubicBezTo>
                    <a:pt x="2777" y="-126"/>
                    <a:pt x="2844" y="-126"/>
                    <a:pt x="2910" y="-117"/>
                  </a:cubicBezTo>
                  <a:cubicBezTo>
                    <a:pt x="4225" y="-69"/>
                    <a:pt x="5244" y="1046"/>
                    <a:pt x="5196" y="2360"/>
                  </a:cubicBezTo>
                  <a:cubicBezTo>
                    <a:pt x="5196" y="2360"/>
                    <a:pt x="5196" y="2360"/>
                    <a:pt x="5196" y="2360"/>
                  </a:cubicBezTo>
                  <a:lnTo>
                    <a:pt x="4625" y="21410"/>
                  </a:lnTo>
                  <a:cubicBezTo>
                    <a:pt x="4530" y="22705"/>
                    <a:pt x="3444" y="23696"/>
                    <a:pt x="2148" y="236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448296" y="8855957"/>
              <a:ext cx="30229" cy="58585"/>
            </a:xfrm>
            <a:custGeom>
              <a:avLst/>
              <a:gdLst/>
              <a:ahLst/>
              <a:cxnLst/>
              <a:rect l="l" t="t" r="r" b="b"/>
              <a:pathLst>
                <a:path w="30229" h="58585" extrusionOk="0">
                  <a:moveTo>
                    <a:pt x="27744" y="58459"/>
                  </a:moveTo>
                  <a:cubicBezTo>
                    <a:pt x="26744" y="58459"/>
                    <a:pt x="25839" y="57859"/>
                    <a:pt x="25458" y="56935"/>
                  </a:cubicBezTo>
                  <a:cubicBezTo>
                    <a:pt x="18353" y="38485"/>
                    <a:pt x="9885" y="20597"/>
                    <a:pt x="122" y="3404"/>
                  </a:cubicBezTo>
                  <a:cubicBezTo>
                    <a:pt x="-459" y="2242"/>
                    <a:pt x="-40" y="833"/>
                    <a:pt x="1074" y="166"/>
                  </a:cubicBezTo>
                  <a:cubicBezTo>
                    <a:pt x="2227" y="-463"/>
                    <a:pt x="3674" y="-44"/>
                    <a:pt x="4303" y="1109"/>
                  </a:cubicBezTo>
                  <a:cubicBezTo>
                    <a:pt x="4313" y="1109"/>
                    <a:pt x="4313" y="1118"/>
                    <a:pt x="4313" y="1118"/>
                  </a:cubicBezTo>
                  <a:cubicBezTo>
                    <a:pt x="14133" y="18521"/>
                    <a:pt x="22696" y="36599"/>
                    <a:pt x="29935" y="55220"/>
                  </a:cubicBezTo>
                  <a:cubicBezTo>
                    <a:pt x="30392" y="56430"/>
                    <a:pt x="29802" y="57783"/>
                    <a:pt x="28601" y="58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3444357" y="8904963"/>
              <a:ext cx="8338" cy="13113"/>
            </a:xfrm>
            <a:custGeom>
              <a:avLst/>
              <a:gdLst/>
              <a:ahLst/>
              <a:cxnLst/>
              <a:rect l="l" t="t" r="r" b="b"/>
              <a:pathLst>
                <a:path w="8338" h="13113" extrusionOk="0">
                  <a:moveTo>
                    <a:pt x="5775" y="12977"/>
                  </a:moveTo>
                  <a:cubicBezTo>
                    <a:pt x="4822" y="12977"/>
                    <a:pt x="3965" y="12415"/>
                    <a:pt x="3584" y="11548"/>
                  </a:cubicBezTo>
                  <a:lnTo>
                    <a:pt x="60" y="3166"/>
                  </a:lnTo>
                  <a:cubicBezTo>
                    <a:pt x="-464" y="1966"/>
                    <a:pt x="79" y="556"/>
                    <a:pt x="1289" y="32"/>
                  </a:cubicBezTo>
                  <a:cubicBezTo>
                    <a:pt x="1289" y="23"/>
                    <a:pt x="1298" y="23"/>
                    <a:pt x="1298" y="23"/>
                  </a:cubicBezTo>
                  <a:cubicBezTo>
                    <a:pt x="2508" y="-406"/>
                    <a:pt x="3851" y="118"/>
                    <a:pt x="4442" y="1261"/>
                  </a:cubicBezTo>
                  <a:lnTo>
                    <a:pt x="7966" y="9738"/>
                  </a:lnTo>
                  <a:cubicBezTo>
                    <a:pt x="8509" y="10824"/>
                    <a:pt x="8070" y="12138"/>
                    <a:pt x="6985" y="12681"/>
                  </a:cubicBezTo>
                  <a:cubicBezTo>
                    <a:pt x="6899" y="12719"/>
                    <a:pt x="6813" y="12758"/>
                    <a:pt x="6727" y="12786"/>
                  </a:cubicBezTo>
                  <a:cubicBezTo>
                    <a:pt x="6442" y="12948"/>
                    <a:pt x="6108" y="13015"/>
                    <a:pt x="5775" y="12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3158422" y="8785569"/>
              <a:ext cx="101603" cy="95351"/>
            </a:xfrm>
            <a:custGeom>
              <a:avLst/>
              <a:gdLst/>
              <a:ahLst/>
              <a:cxnLst/>
              <a:rect l="l" t="t" r="r" b="b"/>
              <a:pathLst>
                <a:path w="101603" h="95351" extrusionOk="0">
                  <a:moveTo>
                    <a:pt x="99115" y="95223"/>
                  </a:moveTo>
                  <a:cubicBezTo>
                    <a:pt x="98315" y="95214"/>
                    <a:pt x="97572" y="94823"/>
                    <a:pt x="97115" y="94176"/>
                  </a:cubicBezTo>
                  <a:cubicBezTo>
                    <a:pt x="72912" y="56856"/>
                    <a:pt x="39946" y="26024"/>
                    <a:pt x="1103" y="4355"/>
                  </a:cubicBezTo>
                  <a:cubicBezTo>
                    <a:pt x="-50" y="3726"/>
                    <a:pt x="-478" y="2278"/>
                    <a:pt x="150" y="1116"/>
                  </a:cubicBezTo>
                  <a:cubicBezTo>
                    <a:pt x="779" y="-36"/>
                    <a:pt x="2236" y="-465"/>
                    <a:pt x="3389" y="164"/>
                  </a:cubicBezTo>
                  <a:cubicBezTo>
                    <a:pt x="42908" y="22205"/>
                    <a:pt x="76455" y="53561"/>
                    <a:pt x="101115" y="91508"/>
                  </a:cubicBezTo>
                  <a:cubicBezTo>
                    <a:pt x="101792" y="92642"/>
                    <a:pt x="101458" y="94109"/>
                    <a:pt x="100353" y="94842"/>
                  </a:cubicBezTo>
                  <a:cubicBezTo>
                    <a:pt x="100001" y="95109"/>
                    <a:pt x="99563" y="95242"/>
                    <a:pt x="99115" y="952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3245616" y="8806759"/>
              <a:ext cx="26865" cy="36535"/>
            </a:xfrm>
            <a:custGeom>
              <a:avLst/>
              <a:gdLst/>
              <a:ahLst/>
              <a:cxnLst/>
              <a:rect l="l" t="t" r="r" b="b"/>
              <a:pathLst>
                <a:path w="26865" h="36535" extrusionOk="0">
                  <a:moveTo>
                    <a:pt x="24494" y="36409"/>
                  </a:moveTo>
                  <a:cubicBezTo>
                    <a:pt x="23646" y="36400"/>
                    <a:pt x="22884" y="35923"/>
                    <a:pt x="22494" y="35171"/>
                  </a:cubicBezTo>
                  <a:cubicBezTo>
                    <a:pt x="16321" y="24036"/>
                    <a:pt x="8978" y="13597"/>
                    <a:pt x="586" y="4024"/>
                  </a:cubicBezTo>
                  <a:cubicBezTo>
                    <a:pt x="-357" y="3110"/>
                    <a:pt x="-385" y="1605"/>
                    <a:pt x="529" y="662"/>
                  </a:cubicBezTo>
                  <a:cubicBezTo>
                    <a:pt x="548" y="633"/>
                    <a:pt x="567" y="614"/>
                    <a:pt x="586" y="595"/>
                  </a:cubicBezTo>
                  <a:cubicBezTo>
                    <a:pt x="1453" y="-329"/>
                    <a:pt x="2901" y="-367"/>
                    <a:pt x="3815" y="490"/>
                  </a:cubicBezTo>
                  <a:cubicBezTo>
                    <a:pt x="3853" y="529"/>
                    <a:pt x="3891" y="557"/>
                    <a:pt x="3920" y="595"/>
                  </a:cubicBezTo>
                  <a:cubicBezTo>
                    <a:pt x="12568" y="10406"/>
                    <a:pt x="20103" y="21141"/>
                    <a:pt x="26399" y="32599"/>
                  </a:cubicBezTo>
                  <a:cubicBezTo>
                    <a:pt x="27037" y="33628"/>
                    <a:pt x="26713" y="34981"/>
                    <a:pt x="25684" y="35619"/>
                  </a:cubicBezTo>
                  <a:cubicBezTo>
                    <a:pt x="25608" y="35666"/>
                    <a:pt x="25532" y="35705"/>
                    <a:pt x="25446" y="35743"/>
                  </a:cubicBezTo>
                  <a:cubicBezTo>
                    <a:pt x="25227" y="36076"/>
                    <a:pt x="24884" y="36314"/>
                    <a:pt x="24494" y="36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304244" y="8847858"/>
              <a:ext cx="11957" cy="21545"/>
            </a:xfrm>
            <a:custGeom>
              <a:avLst/>
              <a:gdLst/>
              <a:ahLst/>
              <a:cxnLst/>
              <a:rect l="l" t="t" r="r" b="b"/>
              <a:pathLst>
                <a:path w="11957" h="21545" extrusionOk="0">
                  <a:moveTo>
                    <a:pt x="9394" y="21409"/>
                  </a:moveTo>
                  <a:cubicBezTo>
                    <a:pt x="8442" y="21409"/>
                    <a:pt x="7585" y="20847"/>
                    <a:pt x="7204" y="19981"/>
                  </a:cubicBezTo>
                  <a:lnTo>
                    <a:pt x="60" y="3217"/>
                  </a:lnTo>
                  <a:cubicBezTo>
                    <a:pt x="-464" y="2016"/>
                    <a:pt x="79" y="607"/>
                    <a:pt x="1289" y="83"/>
                  </a:cubicBezTo>
                  <a:cubicBezTo>
                    <a:pt x="1289" y="73"/>
                    <a:pt x="1298" y="73"/>
                    <a:pt x="1298" y="73"/>
                  </a:cubicBezTo>
                  <a:cubicBezTo>
                    <a:pt x="2498" y="-451"/>
                    <a:pt x="3908" y="92"/>
                    <a:pt x="4432" y="1302"/>
                  </a:cubicBezTo>
                  <a:cubicBezTo>
                    <a:pt x="4441" y="1302"/>
                    <a:pt x="4441" y="1311"/>
                    <a:pt x="4441" y="1311"/>
                  </a:cubicBezTo>
                  <a:lnTo>
                    <a:pt x="11585" y="18171"/>
                  </a:lnTo>
                  <a:cubicBezTo>
                    <a:pt x="12128" y="19257"/>
                    <a:pt x="11690" y="20571"/>
                    <a:pt x="10604" y="21114"/>
                  </a:cubicBezTo>
                  <a:cubicBezTo>
                    <a:pt x="10518" y="21152"/>
                    <a:pt x="10432" y="21190"/>
                    <a:pt x="10347" y="21219"/>
                  </a:cubicBezTo>
                  <a:cubicBezTo>
                    <a:pt x="10061" y="21381"/>
                    <a:pt x="9728" y="21447"/>
                    <a:pt x="9394" y="21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5"/>
          <p:cNvGrpSpPr/>
          <p:nvPr/>
        </p:nvGrpSpPr>
        <p:grpSpPr>
          <a:xfrm>
            <a:off x="171500" y="358310"/>
            <a:ext cx="8796105" cy="4450678"/>
            <a:chOff x="171500" y="358310"/>
            <a:chExt cx="8796105" cy="4450678"/>
          </a:xfrm>
        </p:grpSpPr>
        <p:sp>
          <p:nvSpPr>
            <p:cNvPr id="72" name="Google Shape;72;p5"/>
            <p:cNvSpPr/>
            <p:nvPr/>
          </p:nvSpPr>
          <p:spPr>
            <a:xfrm>
              <a:off x="171500" y="4205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 rot="5400000">
              <a:off x="8909673" y="40776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 rot="5400000">
              <a:off x="7999471" y="358502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 rot="5400000">
              <a:off x="8833973" y="10164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5400000">
              <a:off x="685785" y="47510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6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/>
          <p:nvPr/>
        </p:nvSpPr>
        <p:spPr>
          <a:xfrm rot="-6304748">
            <a:off x="8219770" y="-35191"/>
            <a:ext cx="1110568" cy="820144"/>
          </a:xfrm>
          <a:custGeom>
            <a:avLst/>
            <a:gdLst/>
            <a:ahLst/>
            <a:cxnLst/>
            <a:rect l="l" t="t" r="r" b="b"/>
            <a:pathLst>
              <a:path w="1111221" h="820626" extrusionOk="0">
                <a:moveTo>
                  <a:pt x="4965" y="820364"/>
                </a:moveTo>
                <a:cubicBezTo>
                  <a:pt x="1822" y="820355"/>
                  <a:pt x="-750" y="817793"/>
                  <a:pt x="-750" y="814630"/>
                </a:cubicBezTo>
                <a:cubicBezTo>
                  <a:pt x="-750" y="812449"/>
                  <a:pt x="488" y="810459"/>
                  <a:pt x="2490" y="809506"/>
                </a:cubicBezTo>
                <a:cubicBezTo>
                  <a:pt x="18396" y="801886"/>
                  <a:pt x="34207" y="793314"/>
                  <a:pt x="50115" y="784170"/>
                </a:cubicBezTo>
                <a:cubicBezTo>
                  <a:pt x="52781" y="782550"/>
                  <a:pt x="56210" y="783379"/>
                  <a:pt x="57829" y="786027"/>
                </a:cubicBezTo>
                <a:cubicBezTo>
                  <a:pt x="57829" y="786075"/>
                  <a:pt x="57925" y="786122"/>
                  <a:pt x="57925" y="786170"/>
                </a:cubicBezTo>
                <a:cubicBezTo>
                  <a:pt x="59544" y="788884"/>
                  <a:pt x="58591" y="792371"/>
                  <a:pt x="55925" y="793981"/>
                </a:cubicBezTo>
                <a:cubicBezTo>
                  <a:pt x="40208" y="803506"/>
                  <a:pt x="24110" y="811982"/>
                  <a:pt x="8300" y="819793"/>
                </a:cubicBezTo>
                <a:cubicBezTo>
                  <a:pt x="7252" y="820288"/>
                  <a:pt x="6108" y="820479"/>
                  <a:pt x="4965" y="820364"/>
                </a:cubicBezTo>
                <a:close/>
                <a:moveTo>
                  <a:pt x="97740" y="765310"/>
                </a:moveTo>
                <a:cubicBezTo>
                  <a:pt x="94596" y="765329"/>
                  <a:pt x="92024" y="762786"/>
                  <a:pt x="92024" y="759633"/>
                </a:cubicBezTo>
                <a:cubicBezTo>
                  <a:pt x="92024" y="757767"/>
                  <a:pt x="92882" y="756004"/>
                  <a:pt x="94405" y="754928"/>
                </a:cubicBezTo>
                <a:cubicBezTo>
                  <a:pt x="108788" y="744736"/>
                  <a:pt x="122980" y="733687"/>
                  <a:pt x="136792" y="722257"/>
                </a:cubicBezTo>
                <a:cubicBezTo>
                  <a:pt x="139173" y="720200"/>
                  <a:pt x="142793" y="720486"/>
                  <a:pt x="144888" y="722876"/>
                </a:cubicBezTo>
                <a:cubicBezTo>
                  <a:pt x="144888" y="722895"/>
                  <a:pt x="144888" y="722905"/>
                  <a:pt x="144888" y="722924"/>
                </a:cubicBezTo>
                <a:cubicBezTo>
                  <a:pt x="146888" y="725381"/>
                  <a:pt x="146507" y="728982"/>
                  <a:pt x="144126" y="731020"/>
                </a:cubicBezTo>
                <a:cubicBezTo>
                  <a:pt x="130124" y="742641"/>
                  <a:pt x="115551" y="753880"/>
                  <a:pt x="101073" y="764263"/>
                </a:cubicBezTo>
                <a:cubicBezTo>
                  <a:pt x="100121" y="764920"/>
                  <a:pt x="98882" y="765282"/>
                  <a:pt x="97740" y="765310"/>
                </a:cubicBezTo>
                <a:close/>
                <a:moveTo>
                  <a:pt x="180511" y="696159"/>
                </a:moveTo>
                <a:cubicBezTo>
                  <a:pt x="177368" y="696016"/>
                  <a:pt x="174892" y="693349"/>
                  <a:pt x="175082" y="690196"/>
                </a:cubicBezTo>
                <a:cubicBezTo>
                  <a:pt x="175082" y="688872"/>
                  <a:pt x="175653" y="687614"/>
                  <a:pt x="176510" y="686634"/>
                </a:cubicBezTo>
                <a:cubicBezTo>
                  <a:pt x="189179" y="674251"/>
                  <a:pt x="201656" y="661297"/>
                  <a:pt x="213563" y="647867"/>
                </a:cubicBezTo>
                <a:cubicBezTo>
                  <a:pt x="215753" y="645657"/>
                  <a:pt x="219277" y="645638"/>
                  <a:pt x="221469" y="647810"/>
                </a:cubicBezTo>
                <a:cubicBezTo>
                  <a:pt x="221565" y="647829"/>
                  <a:pt x="221565" y="647848"/>
                  <a:pt x="221565" y="647867"/>
                </a:cubicBezTo>
                <a:cubicBezTo>
                  <a:pt x="223755" y="650096"/>
                  <a:pt x="223850" y="653715"/>
                  <a:pt x="221565" y="655954"/>
                </a:cubicBezTo>
                <a:cubicBezTo>
                  <a:pt x="221565" y="655954"/>
                  <a:pt x="221565" y="655954"/>
                  <a:pt x="221565" y="655963"/>
                </a:cubicBezTo>
                <a:cubicBezTo>
                  <a:pt x="209468" y="669489"/>
                  <a:pt x="196894" y="682728"/>
                  <a:pt x="184035" y="695301"/>
                </a:cubicBezTo>
                <a:cubicBezTo>
                  <a:pt x="182988" y="695939"/>
                  <a:pt x="181750" y="696244"/>
                  <a:pt x="180511" y="696159"/>
                </a:cubicBezTo>
                <a:close/>
                <a:moveTo>
                  <a:pt x="252235" y="615482"/>
                </a:moveTo>
                <a:cubicBezTo>
                  <a:pt x="250996" y="615482"/>
                  <a:pt x="249758" y="615082"/>
                  <a:pt x="248711" y="614339"/>
                </a:cubicBezTo>
                <a:cubicBezTo>
                  <a:pt x="246234" y="612377"/>
                  <a:pt x="245757" y="608776"/>
                  <a:pt x="247663" y="606243"/>
                </a:cubicBezTo>
                <a:cubicBezTo>
                  <a:pt x="258426" y="592336"/>
                  <a:pt x="268999" y="577668"/>
                  <a:pt x="278904" y="562713"/>
                </a:cubicBezTo>
                <a:cubicBezTo>
                  <a:pt x="280714" y="560084"/>
                  <a:pt x="284239" y="559380"/>
                  <a:pt x="286811" y="561142"/>
                </a:cubicBezTo>
                <a:cubicBezTo>
                  <a:pt x="289477" y="562904"/>
                  <a:pt x="290144" y="566466"/>
                  <a:pt x="288429" y="569095"/>
                </a:cubicBezTo>
                <a:cubicBezTo>
                  <a:pt x="278333" y="584240"/>
                  <a:pt x="267665" y="599099"/>
                  <a:pt x="256711" y="613291"/>
                </a:cubicBezTo>
                <a:cubicBezTo>
                  <a:pt x="255664" y="614672"/>
                  <a:pt x="253949" y="615472"/>
                  <a:pt x="252235" y="615482"/>
                </a:cubicBezTo>
                <a:close/>
                <a:moveTo>
                  <a:pt x="312146" y="525756"/>
                </a:moveTo>
                <a:cubicBezTo>
                  <a:pt x="311099" y="525775"/>
                  <a:pt x="310146" y="525509"/>
                  <a:pt x="309289" y="524994"/>
                </a:cubicBezTo>
                <a:cubicBezTo>
                  <a:pt x="306622" y="523385"/>
                  <a:pt x="305670" y="519927"/>
                  <a:pt x="307194" y="517184"/>
                </a:cubicBezTo>
                <a:cubicBezTo>
                  <a:pt x="316147" y="501848"/>
                  <a:pt x="324625" y="485942"/>
                  <a:pt x="332530" y="469559"/>
                </a:cubicBezTo>
                <a:cubicBezTo>
                  <a:pt x="333864" y="466759"/>
                  <a:pt x="337197" y="465587"/>
                  <a:pt x="340055" y="466930"/>
                </a:cubicBezTo>
                <a:cubicBezTo>
                  <a:pt x="340055" y="466949"/>
                  <a:pt x="340150" y="466968"/>
                  <a:pt x="340150" y="466987"/>
                </a:cubicBezTo>
                <a:cubicBezTo>
                  <a:pt x="343008" y="468359"/>
                  <a:pt x="344151" y="471769"/>
                  <a:pt x="342818" y="474607"/>
                </a:cubicBezTo>
                <a:cubicBezTo>
                  <a:pt x="334720" y="490800"/>
                  <a:pt x="326149" y="506992"/>
                  <a:pt x="317099" y="522232"/>
                </a:cubicBezTo>
                <a:cubicBezTo>
                  <a:pt x="316242" y="524261"/>
                  <a:pt x="314338" y="525632"/>
                  <a:pt x="312146" y="525756"/>
                </a:cubicBezTo>
                <a:close/>
                <a:moveTo>
                  <a:pt x="359771" y="429078"/>
                </a:moveTo>
                <a:cubicBezTo>
                  <a:pt x="359010" y="429059"/>
                  <a:pt x="358248" y="428896"/>
                  <a:pt x="357581" y="428601"/>
                </a:cubicBezTo>
                <a:cubicBezTo>
                  <a:pt x="354724" y="427430"/>
                  <a:pt x="353295" y="424153"/>
                  <a:pt x="354533" y="421277"/>
                </a:cubicBezTo>
                <a:cubicBezTo>
                  <a:pt x="354533" y="421248"/>
                  <a:pt x="354533" y="421210"/>
                  <a:pt x="354533" y="421172"/>
                </a:cubicBezTo>
                <a:cubicBezTo>
                  <a:pt x="361391" y="404694"/>
                  <a:pt x="367868" y="387930"/>
                  <a:pt x="373583" y="371070"/>
                </a:cubicBezTo>
                <a:cubicBezTo>
                  <a:pt x="374535" y="368127"/>
                  <a:pt x="377774" y="366527"/>
                  <a:pt x="380727" y="367498"/>
                </a:cubicBezTo>
                <a:cubicBezTo>
                  <a:pt x="380727" y="367518"/>
                  <a:pt x="380822" y="367527"/>
                  <a:pt x="380822" y="367546"/>
                </a:cubicBezTo>
                <a:cubicBezTo>
                  <a:pt x="383774" y="368584"/>
                  <a:pt x="385394" y="371813"/>
                  <a:pt x="384346" y="374785"/>
                </a:cubicBezTo>
                <a:cubicBezTo>
                  <a:pt x="378441" y="391835"/>
                  <a:pt x="371868" y="408980"/>
                  <a:pt x="365296" y="425553"/>
                </a:cubicBezTo>
                <a:cubicBezTo>
                  <a:pt x="364440" y="427658"/>
                  <a:pt x="362343" y="429039"/>
                  <a:pt x="360057" y="429078"/>
                </a:cubicBezTo>
                <a:close/>
                <a:moveTo>
                  <a:pt x="395300" y="327160"/>
                </a:moveTo>
                <a:cubicBezTo>
                  <a:pt x="394824" y="327256"/>
                  <a:pt x="394252" y="327256"/>
                  <a:pt x="393776" y="327160"/>
                </a:cubicBezTo>
                <a:cubicBezTo>
                  <a:pt x="390727" y="326331"/>
                  <a:pt x="388918" y="323188"/>
                  <a:pt x="389775" y="320140"/>
                </a:cubicBezTo>
                <a:cubicBezTo>
                  <a:pt x="389775" y="320130"/>
                  <a:pt x="389775" y="320121"/>
                  <a:pt x="389775" y="320112"/>
                </a:cubicBezTo>
                <a:cubicBezTo>
                  <a:pt x="391586" y="313920"/>
                  <a:pt x="393204" y="307634"/>
                  <a:pt x="394824" y="301062"/>
                </a:cubicBezTo>
                <a:lnTo>
                  <a:pt x="378821" y="301062"/>
                </a:lnTo>
                <a:cubicBezTo>
                  <a:pt x="375678" y="301014"/>
                  <a:pt x="373202" y="298452"/>
                  <a:pt x="373297" y="295346"/>
                </a:cubicBezTo>
                <a:cubicBezTo>
                  <a:pt x="373297" y="295318"/>
                  <a:pt x="373297" y="295280"/>
                  <a:pt x="373297" y="295251"/>
                </a:cubicBezTo>
                <a:cubicBezTo>
                  <a:pt x="373488" y="292137"/>
                  <a:pt x="375964" y="289679"/>
                  <a:pt x="379107" y="289632"/>
                </a:cubicBezTo>
                <a:lnTo>
                  <a:pt x="386060" y="289632"/>
                </a:lnTo>
                <a:lnTo>
                  <a:pt x="397682" y="289632"/>
                </a:lnTo>
                <a:cubicBezTo>
                  <a:pt x="399491" y="282393"/>
                  <a:pt x="401111" y="275154"/>
                  <a:pt x="402634" y="267914"/>
                </a:cubicBezTo>
                <a:cubicBezTo>
                  <a:pt x="403492" y="264886"/>
                  <a:pt x="406730" y="263162"/>
                  <a:pt x="409777" y="264057"/>
                </a:cubicBezTo>
                <a:cubicBezTo>
                  <a:pt x="412445" y="264857"/>
                  <a:pt x="414160" y="267505"/>
                  <a:pt x="413778" y="270296"/>
                </a:cubicBezTo>
                <a:cubicBezTo>
                  <a:pt x="412445" y="276487"/>
                  <a:pt x="411111" y="282678"/>
                  <a:pt x="409588" y="289346"/>
                </a:cubicBezTo>
                <a:cubicBezTo>
                  <a:pt x="414160" y="289346"/>
                  <a:pt x="419113" y="288584"/>
                  <a:pt x="423208" y="288013"/>
                </a:cubicBezTo>
                <a:lnTo>
                  <a:pt x="432067" y="286964"/>
                </a:lnTo>
                <a:cubicBezTo>
                  <a:pt x="435210" y="286517"/>
                  <a:pt x="438068" y="288679"/>
                  <a:pt x="438543" y="291803"/>
                </a:cubicBezTo>
                <a:cubicBezTo>
                  <a:pt x="438543" y="291813"/>
                  <a:pt x="438543" y="291813"/>
                  <a:pt x="438543" y="291822"/>
                </a:cubicBezTo>
                <a:cubicBezTo>
                  <a:pt x="438925" y="294975"/>
                  <a:pt x="436734" y="297852"/>
                  <a:pt x="433590" y="298299"/>
                </a:cubicBezTo>
                <a:lnTo>
                  <a:pt x="424542" y="299442"/>
                </a:lnTo>
                <a:cubicBezTo>
                  <a:pt x="418636" y="300109"/>
                  <a:pt x="412635" y="300585"/>
                  <a:pt x="406730" y="300966"/>
                </a:cubicBezTo>
                <a:cubicBezTo>
                  <a:pt x="404825" y="308491"/>
                  <a:pt x="402920" y="316016"/>
                  <a:pt x="400825" y="323445"/>
                </a:cubicBezTo>
                <a:cubicBezTo>
                  <a:pt x="399968" y="325607"/>
                  <a:pt x="397871" y="327065"/>
                  <a:pt x="395585" y="327160"/>
                </a:cubicBezTo>
                <a:close/>
                <a:moveTo>
                  <a:pt x="325481" y="294870"/>
                </a:moveTo>
                <a:lnTo>
                  <a:pt x="324243" y="294870"/>
                </a:lnTo>
                <a:cubicBezTo>
                  <a:pt x="306241" y="290975"/>
                  <a:pt x="288715" y="284965"/>
                  <a:pt x="272046" y="276963"/>
                </a:cubicBezTo>
                <a:cubicBezTo>
                  <a:pt x="269190" y="275553"/>
                  <a:pt x="268045" y="272115"/>
                  <a:pt x="269379" y="269248"/>
                </a:cubicBezTo>
                <a:cubicBezTo>
                  <a:pt x="270808" y="266448"/>
                  <a:pt x="274142" y="265295"/>
                  <a:pt x="277000" y="266676"/>
                </a:cubicBezTo>
                <a:cubicBezTo>
                  <a:pt x="292811" y="274297"/>
                  <a:pt x="309575" y="280021"/>
                  <a:pt x="326720" y="283726"/>
                </a:cubicBezTo>
                <a:cubicBezTo>
                  <a:pt x="329768" y="284431"/>
                  <a:pt x="331673" y="287441"/>
                  <a:pt x="331007" y="290489"/>
                </a:cubicBezTo>
                <a:cubicBezTo>
                  <a:pt x="330435" y="292927"/>
                  <a:pt x="328244" y="294699"/>
                  <a:pt x="325767" y="294870"/>
                </a:cubicBezTo>
                <a:close/>
                <a:moveTo>
                  <a:pt x="485597" y="286584"/>
                </a:moveTo>
                <a:cubicBezTo>
                  <a:pt x="483025" y="286527"/>
                  <a:pt x="480835" y="284841"/>
                  <a:pt x="480072" y="282393"/>
                </a:cubicBezTo>
                <a:cubicBezTo>
                  <a:pt x="479215" y="279373"/>
                  <a:pt x="480930" y="276220"/>
                  <a:pt x="483978" y="275344"/>
                </a:cubicBezTo>
                <a:cubicBezTo>
                  <a:pt x="501028" y="270382"/>
                  <a:pt x="517696" y="264200"/>
                  <a:pt x="533793" y="256866"/>
                </a:cubicBezTo>
                <a:cubicBezTo>
                  <a:pt x="536651" y="255580"/>
                  <a:pt x="540080" y="256856"/>
                  <a:pt x="541414" y="259723"/>
                </a:cubicBezTo>
                <a:cubicBezTo>
                  <a:pt x="542747" y="262533"/>
                  <a:pt x="541509" y="265876"/>
                  <a:pt x="538651" y="267191"/>
                </a:cubicBezTo>
                <a:cubicBezTo>
                  <a:pt x="538651" y="267210"/>
                  <a:pt x="538556" y="267229"/>
                  <a:pt x="538556" y="267248"/>
                </a:cubicBezTo>
                <a:cubicBezTo>
                  <a:pt x="521887" y="274820"/>
                  <a:pt x="504743" y="281183"/>
                  <a:pt x="487216" y="286298"/>
                </a:cubicBezTo>
                <a:cubicBezTo>
                  <a:pt x="486836" y="286460"/>
                  <a:pt x="486359" y="286555"/>
                  <a:pt x="485883" y="286584"/>
                </a:cubicBezTo>
                <a:close/>
                <a:moveTo>
                  <a:pt x="229945" y="247150"/>
                </a:moveTo>
                <a:cubicBezTo>
                  <a:pt x="228518" y="247169"/>
                  <a:pt x="227089" y="246617"/>
                  <a:pt x="226041" y="245626"/>
                </a:cubicBezTo>
                <a:cubicBezTo>
                  <a:pt x="212324" y="233072"/>
                  <a:pt x="200609" y="218490"/>
                  <a:pt x="191275" y="202382"/>
                </a:cubicBezTo>
                <a:cubicBezTo>
                  <a:pt x="189655" y="199725"/>
                  <a:pt x="190513" y="196268"/>
                  <a:pt x="193179" y="194667"/>
                </a:cubicBezTo>
                <a:cubicBezTo>
                  <a:pt x="193274" y="194639"/>
                  <a:pt x="193274" y="194601"/>
                  <a:pt x="193370" y="194572"/>
                </a:cubicBezTo>
                <a:cubicBezTo>
                  <a:pt x="196132" y="193048"/>
                  <a:pt x="199561" y="193972"/>
                  <a:pt x="201181" y="196668"/>
                </a:cubicBezTo>
                <a:cubicBezTo>
                  <a:pt x="209848" y="211784"/>
                  <a:pt x="220897" y="225471"/>
                  <a:pt x="233756" y="237244"/>
                </a:cubicBezTo>
                <a:cubicBezTo>
                  <a:pt x="235946" y="239473"/>
                  <a:pt x="236042" y="243093"/>
                  <a:pt x="233756" y="245331"/>
                </a:cubicBezTo>
                <a:cubicBezTo>
                  <a:pt x="233756" y="245331"/>
                  <a:pt x="233756" y="245331"/>
                  <a:pt x="233756" y="245340"/>
                </a:cubicBezTo>
                <a:cubicBezTo>
                  <a:pt x="232803" y="246350"/>
                  <a:pt x="231565" y="246998"/>
                  <a:pt x="230231" y="247150"/>
                </a:cubicBezTo>
                <a:close/>
                <a:moveTo>
                  <a:pt x="583990" y="241531"/>
                </a:moveTo>
                <a:cubicBezTo>
                  <a:pt x="582086" y="241607"/>
                  <a:pt x="580275" y="240711"/>
                  <a:pt x="579132" y="239149"/>
                </a:cubicBezTo>
                <a:cubicBezTo>
                  <a:pt x="577323" y="236730"/>
                  <a:pt x="577894" y="233339"/>
                  <a:pt x="580275" y="231558"/>
                </a:cubicBezTo>
                <a:cubicBezTo>
                  <a:pt x="580371" y="231520"/>
                  <a:pt x="580371" y="231472"/>
                  <a:pt x="580466" y="231434"/>
                </a:cubicBezTo>
                <a:lnTo>
                  <a:pt x="581227" y="230957"/>
                </a:lnTo>
                <a:cubicBezTo>
                  <a:pt x="595801" y="221347"/>
                  <a:pt x="609898" y="210946"/>
                  <a:pt x="623424" y="199811"/>
                </a:cubicBezTo>
                <a:cubicBezTo>
                  <a:pt x="625900" y="197839"/>
                  <a:pt x="629520" y="198220"/>
                  <a:pt x="631520" y="200668"/>
                </a:cubicBezTo>
                <a:cubicBezTo>
                  <a:pt x="633521" y="203116"/>
                  <a:pt x="633139" y="206688"/>
                  <a:pt x="630663" y="208669"/>
                </a:cubicBezTo>
                <a:cubicBezTo>
                  <a:pt x="616852" y="220080"/>
                  <a:pt x="602374" y="230739"/>
                  <a:pt x="587419" y="240578"/>
                </a:cubicBezTo>
                <a:cubicBezTo>
                  <a:pt x="586467" y="241159"/>
                  <a:pt x="585419" y="241492"/>
                  <a:pt x="584276" y="241531"/>
                </a:cubicBezTo>
                <a:close/>
                <a:moveTo>
                  <a:pt x="417303" y="221432"/>
                </a:moveTo>
                <a:lnTo>
                  <a:pt x="416636" y="221432"/>
                </a:lnTo>
                <a:cubicBezTo>
                  <a:pt x="413492" y="221080"/>
                  <a:pt x="411206" y="218270"/>
                  <a:pt x="411588" y="215146"/>
                </a:cubicBezTo>
                <a:cubicBezTo>
                  <a:pt x="413208" y="201935"/>
                  <a:pt x="413969" y="188638"/>
                  <a:pt x="414064" y="175332"/>
                </a:cubicBezTo>
                <a:cubicBezTo>
                  <a:pt x="414064" y="170950"/>
                  <a:pt x="414064" y="166474"/>
                  <a:pt x="414064" y="162092"/>
                </a:cubicBezTo>
                <a:cubicBezTo>
                  <a:pt x="413874" y="158996"/>
                  <a:pt x="416255" y="156348"/>
                  <a:pt x="419398" y="156186"/>
                </a:cubicBezTo>
                <a:cubicBezTo>
                  <a:pt x="419398" y="156186"/>
                  <a:pt x="419493" y="156186"/>
                  <a:pt x="419493" y="156186"/>
                </a:cubicBezTo>
                <a:cubicBezTo>
                  <a:pt x="422637" y="156024"/>
                  <a:pt x="425303" y="158453"/>
                  <a:pt x="425494" y="161596"/>
                </a:cubicBezTo>
                <a:cubicBezTo>
                  <a:pt x="425494" y="161606"/>
                  <a:pt x="425494" y="161606"/>
                  <a:pt x="425494" y="161616"/>
                </a:cubicBezTo>
                <a:cubicBezTo>
                  <a:pt x="425494" y="166187"/>
                  <a:pt x="425494" y="170759"/>
                  <a:pt x="425494" y="175332"/>
                </a:cubicBezTo>
                <a:cubicBezTo>
                  <a:pt x="425399" y="189057"/>
                  <a:pt x="424542" y="202764"/>
                  <a:pt x="422922" y="216384"/>
                </a:cubicBezTo>
                <a:cubicBezTo>
                  <a:pt x="422637" y="219156"/>
                  <a:pt x="420351" y="221309"/>
                  <a:pt x="417589" y="221432"/>
                </a:cubicBezTo>
                <a:close/>
                <a:moveTo>
                  <a:pt x="667811" y="174570"/>
                </a:moveTo>
                <a:cubicBezTo>
                  <a:pt x="666191" y="174550"/>
                  <a:pt x="664667" y="173865"/>
                  <a:pt x="663524" y="172664"/>
                </a:cubicBezTo>
                <a:cubicBezTo>
                  <a:pt x="661333" y="170483"/>
                  <a:pt x="661333" y="166930"/>
                  <a:pt x="663428" y="164721"/>
                </a:cubicBezTo>
                <a:cubicBezTo>
                  <a:pt x="663524" y="164702"/>
                  <a:pt x="663524" y="164682"/>
                  <a:pt x="663524" y="164664"/>
                </a:cubicBezTo>
                <a:lnTo>
                  <a:pt x="673049" y="155900"/>
                </a:lnTo>
                <a:cubicBezTo>
                  <a:pt x="683241" y="146375"/>
                  <a:pt x="693337" y="137517"/>
                  <a:pt x="703720" y="128469"/>
                </a:cubicBezTo>
                <a:cubicBezTo>
                  <a:pt x="706006" y="126411"/>
                  <a:pt x="709625" y="126630"/>
                  <a:pt x="711625" y="128964"/>
                </a:cubicBezTo>
                <a:cubicBezTo>
                  <a:pt x="711721" y="128983"/>
                  <a:pt x="711721" y="129011"/>
                  <a:pt x="711721" y="129040"/>
                </a:cubicBezTo>
                <a:cubicBezTo>
                  <a:pt x="713911" y="131269"/>
                  <a:pt x="714007" y="134888"/>
                  <a:pt x="711721" y="137127"/>
                </a:cubicBezTo>
                <a:cubicBezTo>
                  <a:pt x="711721" y="137127"/>
                  <a:pt x="711721" y="137136"/>
                  <a:pt x="711721" y="137136"/>
                </a:cubicBezTo>
                <a:cubicBezTo>
                  <a:pt x="701433" y="146090"/>
                  <a:pt x="691337" y="155234"/>
                  <a:pt x="681240" y="164378"/>
                </a:cubicBezTo>
                <a:lnTo>
                  <a:pt x="671715" y="173141"/>
                </a:lnTo>
                <a:cubicBezTo>
                  <a:pt x="670667" y="174027"/>
                  <a:pt x="669429" y="174532"/>
                  <a:pt x="668095" y="174570"/>
                </a:cubicBezTo>
                <a:close/>
                <a:moveTo>
                  <a:pt x="177558" y="154853"/>
                </a:moveTo>
                <a:cubicBezTo>
                  <a:pt x="174796" y="154843"/>
                  <a:pt x="172415" y="152834"/>
                  <a:pt x="171939" y="150090"/>
                </a:cubicBezTo>
                <a:cubicBezTo>
                  <a:pt x="170605" y="142127"/>
                  <a:pt x="169843" y="134069"/>
                  <a:pt x="169843" y="125992"/>
                </a:cubicBezTo>
                <a:cubicBezTo>
                  <a:pt x="169843" y="123611"/>
                  <a:pt x="169843" y="121134"/>
                  <a:pt x="169843" y="118753"/>
                </a:cubicBezTo>
                <a:cubicBezTo>
                  <a:pt x="170320" y="110447"/>
                  <a:pt x="171652" y="102218"/>
                  <a:pt x="173749" y="94178"/>
                </a:cubicBezTo>
                <a:cubicBezTo>
                  <a:pt x="174510" y="91159"/>
                  <a:pt x="177558" y="89311"/>
                  <a:pt x="180511" y="90035"/>
                </a:cubicBezTo>
                <a:cubicBezTo>
                  <a:pt x="180607" y="90054"/>
                  <a:pt x="180607" y="90064"/>
                  <a:pt x="180702" y="90083"/>
                </a:cubicBezTo>
                <a:cubicBezTo>
                  <a:pt x="183749" y="90873"/>
                  <a:pt x="185560" y="93988"/>
                  <a:pt x="184797" y="97036"/>
                </a:cubicBezTo>
                <a:cubicBezTo>
                  <a:pt x="182797" y="104351"/>
                  <a:pt x="181654" y="111857"/>
                  <a:pt x="181273" y="119420"/>
                </a:cubicBezTo>
                <a:cubicBezTo>
                  <a:pt x="181273" y="121611"/>
                  <a:pt x="181273" y="123801"/>
                  <a:pt x="181273" y="125992"/>
                </a:cubicBezTo>
                <a:cubicBezTo>
                  <a:pt x="181273" y="133431"/>
                  <a:pt x="181940" y="140861"/>
                  <a:pt x="183274" y="148185"/>
                </a:cubicBezTo>
                <a:cubicBezTo>
                  <a:pt x="183749" y="151272"/>
                  <a:pt x="181654" y="154177"/>
                  <a:pt x="178607" y="154757"/>
                </a:cubicBezTo>
                <a:close/>
                <a:moveTo>
                  <a:pt x="410636" y="114467"/>
                </a:moveTo>
                <a:cubicBezTo>
                  <a:pt x="408159" y="114448"/>
                  <a:pt x="405873" y="112781"/>
                  <a:pt x="405206" y="110371"/>
                </a:cubicBezTo>
                <a:cubicBezTo>
                  <a:pt x="404444" y="107895"/>
                  <a:pt x="403587" y="105418"/>
                  <a:pt x="402824" y="103037"/>
                </a:cubicBezTo>
                <a:cubicBezTo>
                  <a:pt x="397871" y="89054"/>
                  <a:pt x="391014" y="75871"/>
                  <a:pt x="382251" y="63889"/>
                </a:cubicBezTo>
                <a:cubicBezTo>
                  <a:pt x="380346" y="61346"/>
                  <a:pt x="380918" y="57764"/>
                  <a:pt x="383490" y="55898"/>
                </a:cubicBezTo>
                <a:cubicBezTo>
                  <a:pt x="383490" y="55898"/>
                  <a:pt x="383490" y="55888"/>
                  <a:pt x="383490" y="55888"/>
                </a:cubicBezTo>
                <a:cubicBezTo>
                  <a:pt x="386060" y="54069"/>
                  <a:pt x="389585" y="54621"/>
                  <a:pt x="391490" y="57126"/>
                </a:cubicBezTo>
                <a:cubicBezTo>
                  <a:pt x="400825" y="70033"/>
                  <a:pt x="408254" y="84206"/>
                  <a:pt x="413588" y="99227"/>
                </a:cubicBezTo>
                <a:cubicBezTo>
                  <a:pt x="414446" y="101894"/>
                  <a:pt x="415303" y="104466"/>
                  <a:pt x="416064" y="107038"/>
                </a:cubicBezTo>
                <a:cubicBezTo>
                  <a:pt x="417017" y="110037"/>
                  <a:pt x="415303" y="113228"/>
                  <a:pt x="412349" y="114181"/>
                </a:cubicBezTo>
                <a:close/>
                <a:moveTo>
                  <a:pt x="749916" y="104942"/>
                </a:moveTo>
                <a:cubicBezTo>
                  <a:pt x="748106" y="104942"/>
                  <a:pt x="746392" y="104094"/>
                  <a:pt x="745344" y="102656"/>
                </a:cubicBezTo>
                <a:cubicBezTo>
                  <a:pt x="743439" y="100132"/>
                  <a:pt x="743915" y="96550"/>
                  <a:pt x="746487" y="94655"/>
                </a:cubicBezTo>
                <a:cubicBezTo>
                  <a:pt x="761155" y="83854"/>
                  <a:pt x="776396" y="73843"/>
                  <a:pt x="792111" y="64651"/>
                </a:cubicBezTo>
                <a:cubicBezTo>
                  <a:pt x="794397" y="62432"/>
                  <a:pt x="798017" y="62460"/>
                  <a:pt x="800208" y="64708"/>
                </a:cubicBezTo>
                <a:cubicBezTo>
                  <a:pt x="802399" y="66956"/>
                  <a:pt x="802399" y="70576"/>
                  <a:pt x="800113" y="72786"/>
                </a:cubicBezTo>
                <a:cubicBezTo>
                  <a:pt x="799446" y="73433"/>
                  <a:pt x="798684" y="73909"/>
                  <a:pt x="797827" y="74176"/>
                </a:cubicBezTo>
                <a:cubicBezTo>
                  <a:pt x="782491" y="83206"/>
                  <a:pt x="767632" y="93036"/>
                  <a:pt x="753345" y="103608"/>
                </a:cubicBezTo>
                <a:cubicBezTo>
                  <a:pt x="752393" y="104190"/>
                  <a:pt x="751345" y="104485"/>
                  <a:pt x="750202" y="104466"/>
                </a:cubicBezTo>
                <a:close/>
                <a:moveTo>
                  <a:pt x="203657" y="53983"/>
                </a:moveTo>
                <a:cubicBezTo>
                  <a:pt x="202324" y="53936"/>
                  <a:pt x="201086" y="53507"/>
                  <a:pt x="200038" y="52745"/>
                </a:cubicBezTo>
                <a:cubicBezTo>
                  <a:pt x="197561" y="50735"/>
                  <a:pt x="197180" y="47135"/>
                  <a:pt x="199180" y="44648"/>
                </a:cubicBezTo>
                <a:cubicBezTo>
                  <a:pt x="210991" y="29828"/>
                  <a:pt x="225946" y="17826"/>
                  <a:pt x="242900" y="9501"/>
                </a:cubicBezTo>
                <a:cubicBezTo>
                  <a:pt x="245757" y="8158"/>
                  <a:pt x="249186" y="9377"/>
                  <a:pt x="250520" y="12235"/>
                </a:cubicBezTo>
                <a:cubicBezTo>
                  <a:pt x="250520" y="12245"/>
                  <a:pt x="250520" y="12254"/>
                  <a:pt x="250520" y="12264"/>
                </a:cubicBezTo>
                <a:cubicBezTo>
                  <a:pt x="251949" y="15035"/>
                  <a:pt x="250806" y="18417"/>
                  <a:pt x="248043" y="19807"/>
                </a:cubicBezTo>
                <a:cubicBezTo>
                  <a:pt x="247948" y="19836"/>
                  <a:pt x="247948" y="19855"/>
                  <a:pt x="247852" y="19884"/>
                </a:cubicBezTo>
                <a:cubicBezTo>
                  <a:pt x="232327" y="27370"/>
                  <a:pt x="218802" y="38286"/>
                  <a:pt x="208134" y="51792"/>
                </a:cubicBezTo>
                <a:cubicBezTo>
                  <a:pt x="206991" y="52916"/>
                  <a:pt x="205562" y="53536"/>
                  <a:pt x="203942" y="53507"/>
                </a:cubicBezTo>
                <a:close/>
                <a:moveTo>
                  <a:pt x="842975" y="50554"/>
                </a:moveTo>
                <a:cubicBezTo>
                  <a:pt x="840690" y="50554"/>
                  <a:pt x="838689" y="49211"/>
                  <a:pt x="837736" y="47125"/>
                </a:cubicBezTo>
                <a:cubicBezTo>
                  <a:pt x="836498" y="44258"/>
                  <a:pt x="837736" y="40896"/>
                  <a:pt x="840594" y="39600"/>
                </a:cubicBezTo>
                <a:cubicBezTo>
                  <a:pt x="857263" y="32199"/>
                  <a:pt x="874407" y="25837"/>
                  <a:pt x="891839" y="20550"/>
                </a:cubicBezTo>
                <a:cubicBezTo>
                  <a:pt x="894886" y="19627"/>
                  <a:pt x="898029" y="21322"/>
                  <a:pt x="898983" y="24341"/>
                </a:cubicBezTo>
                <a:cubicBezTo>
                  <a:pt x="898983" y="24351"/>
                  <a:pt x="898983" y="24351"/>
                  <a:pt x="898983" y="24360"/>
                </a:cubicBezTo>
                <a:cubicBezTo>
                  <a:pt x="899839" y="27380"/>
                  <a:pt x="898124" y="30542"/>
                  <a:pt x="895172" y="31504"/>
                </a:cubicBezTo>
                <a:cubicBezTo>
                  <a:pt x="878122" y="36743"/>
                  <a:pt x="861453" y="43105"/>
                  <a:pt x="845261" y="50554"/>
                </a:cubicBezTo>
                <a:cubicBezTo>
                  <a:pt x="844594" y="50497"/>
                  <a:pt x="843928" y="50345"/>
                  <a:pt x="843260" y="50078"/>
                </a:cubicBezTo>
                <a:close/>
                <a:moveTo>
                  <a:pt x="1104818" y="37028"/>
                </a:moveTo>
                <a:cubicBezTo>
                  <a:pt x="1103864" y="37009"/>
                  <a:pt x="1102912" y="36743"/>
                  <a:pt x="1102150" y="36266"/>
                </a:cubicBezTo>
                <a:cubicBezTo>
                  <a:pt x="1095388" y="32742"/>
                  <a:pt x="1088244" y="29875"/>
                  <a:pt x="1080910" y="27694"/>
                </a:cubicBezTo>
                <a:cubicBezTo>
                  <a:pt x="1071480" y="24808"/>
                  <a:pt x="1061955" y="22456"/>
                  <a:pt x="1052335" y="20646"/>
                </a:cubicBezTo>
                <a:cubicBezTo>
                  <a:pt x="1049286" y="20027"/>
                  <a:pt x="1047286" y="17055"/>
                  <a:pt x="1047858" y="13978"/>
                </a:cubicBezTo>
                <a:cubicBezTo>
                  <a:pt x="1048334" y="10921"/>
                  <a:pt x="1051287" y="8853"/>
                  <a:pt x="1054335" y="9368"/>
                </a:cubicBezTo>
                <a:cubicBezTo>
                  <a:pt x="1054430" y="9377"/>
                  <a:pt x="1054430" y="9396"/>
                  <a:pt x="1054525" y="9406"/>
                </a:cubicBezTo>
                <a:cubicBezTo>
                  <a:pt x="1064527" y="11311"/>
                  <a:pt x="1074432" y="13759"/>
                  <a:pt x="1084148" y="16740"/>
                </a:cubicBezTo>
                <a:cubicBezTo>
                  <a:pt x="1092244" y="19141"/>
                  <a:pt x="1100055" y="22332"/>
                  <a:pt x="1107484" y="26265"/>
                </a:cubicBezTo>
                <a:cubicBezTo>
                  <a:pt x="1110246" y="27770"/>
                  <a:pt x="1111294" y="31218"/>
                  <a:pt x="1109771" y="33980"/>
                </a:cubicBezTo>
                <a:cubicBezTo>
                  <a:pt x="1108722" y="35543"/>
                  <a:pt x="1107008" y="36505"/>
                  <a:pt x="1105103" y="36552"/>
                </a:cubicBezTo>
                <a:close/>
                <a:moveTo>
                  <a:pt x="348151" y="29504"/>
                </a:moveTo>
                <a:cubicBezTo>
                  <a:pt x="347008" y="29523"/>
                  <a:pt x="345960" y="29189"/>
                  <a:pt x="345008" y="28551"/>
                </a:cubicBezTo>
                <a:cubicBezTo>
                  <a:pt x="330721" y="19008"/>
                  <a:pt x="314433" y="13064"/>
                  <a:pt x="297383" y="11216"/>
                </a:cubicBezTo>
                <a:cubicBezTo>
                  <a:pt x="294239" y="10863"/>
                  <a:pt x="291953" y="8073"/>
                  <a:pt x="292239" y="4929"/>
                </a:cubicBezTo>
                <a:cubicBezTo>
                  <a:pt x="292621" y="1814"/>
                  <a:pt x="295383" y="-443"/>
                  <a:pt x="298526" y="-214"/>
                </a:cubicBezTo>
                <a:cubicBezTo>
                  <a:pt x="317385" y="1767"/>
                  <a:pt x="335483" y="8301"/>
                  <a:pt x="351295" y="18836"/>
                </a:cubicBezTo>
                <a:cubicBezTo>
                  <a:pt x="353961" y="20541"/>
                  <a:pt x="354724" y="24075"/>
                  <a:pt x="353009" y="26732"/>
                </a:cubicBezTo>
                <a:cubicBezTo>
                  <a:pt x="353009" y="26732"/>
                  <a:pt x="353009" y="26741"/>
                  <a:pt x="353009" y="26741"/>
                </a:cubicBezTo>
                <a:cubicBezTo>
                  <a:pt x="351866" y="28161"/>
                  <a:pt x="350246" y="28999"/>
                  <a:pt x="348437" y="29028"/>
                </a:cubicBezTo>
                <a:close/>
                <a:moveTo>
                  <a:pt x="946035" y="19503"/>
                </a:moveTo>
                <a:cubicBezTo>
                  <a:pt x="942893" y="19407"/>
                  <a:pt x="940416" y="16779"/>
                  <a:pt x="940511" y="13626"/>
                </a:cubicBezTo>
                <a:cubicBezTo>
                  <a:pt x="940607" y="10930"/>
                  <a:pt x="942511" y="8653"/>
                  <a:pt x="945179" y="8168"/>
                </a:cubicBezTo>
                <a:cubicBezTo>
                  <a:pt x="962418" y="5453"/>
                  <a:pt x="979850" y="4082"/>
                  <a:pt x="997375" y="4072"/>
                </a:cubicBezTo>
                <a:lnTo>
                  <a:pt x="999947" y="4072"/>
                </a:lnTo>
                <a:cubicBezTo>
                  <a:pt x="1003090" y="4072"/>
                  <a:pt x="1005567" y="6587"/>
                  <a:pt x="1005567" y="9692"/>
                </a:cubicBezTo>
                <a:cubicBezTo>
                  <a:pt x="1005567" y="9720"/>
                  <a:pt x="1005567" y="9759"/>
                  <a:pt x="1005567" y="9787"/>
                </a:cubicBezTo>
                <a:cubicBezTo>
                  <a:pt x="1005567" y="12940"/>
                  <a:pt x="1002995" y="15502"/>
                  <a:pt x="999852" y="15502"/>
                </a:cubicBezTo>
                <a:lnTo>
                  <a:pt x="997375" y="15502"/>
                </a:lnTo>
                <a:cubicBezTo>
                  <a:pt x="980516" y="15540"/>
                  <a:pt x="963656" y="16845"/>
                  <a:pt x="946988" y="194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-121039" y="4489908"/>
            <a:ext cx="692065" cy="1036880"/>
          </a:xfrm>
          <a:custGeom>
            <a:avLst/>
            <a:gdLst/>
            <a:ahLst/>
            <a:cxnLst/>
            <a:rect l="l" t="t" r="r" b="b"/>
            <a:pathLst>
              <a:path w="692065" h="1036880" extrusionOk="0">
                <a:moveTo>
                  <a:pt x="622450" y="1036649"/>
                </a:moveTo>
                <a:cubicBezTo>
                  <a:pt x="621497" y="1036669"/>
                  <a:pt x="620640" y="1036440"/>
                  <a:pt x="619783" y="1035983"/>
                </a:cubicBezTo>
                <a:cubicBezTo>
                  <a:pt x="617020" y="1034573"/>
                  <a:pt x="615877" y="1031192"/>
                  <a:pt x="617306" y="1028429"/>
                </a:cubicBezTo>
                <a:cubicBezTo>
                  <a:pt x="617306" y="1028372"/>
                  <a:pt x="617402" y="1028324"/>
                  <a:pt x="617402" y="1028267"/>
                </a:cubicBezTo>
                <a:cubicBezTo>
                  <a:pt x="625688" y="1012361"/>
                  <a:pt x="633403" y="996168"/>
                  <a:pt x="640166" y="979975"/>
                </a:cubicBezTo>
                <a:cubicBezTo>
                  <a:pt x="641309" y="977061"/>
                  <a:pt x="644643" y="975651"/>
                  <a:pt x="647596" y="976833"/>
                </a:cubicBezTo>
                <a:cubicBezTo>
                  <a:pt x="650548" y="978061"/>
                  <a:pt x="651882" y="981414"/>
                  <a:pt x="650739" y="984357"/>
                </a:cubicBezTo>
                <a:cubicBezTo>
                  <a:pt x="643786" y="1000835"/>
                  <a:pt x="635975" y="1017409"/>
                  <a:pt x="627497" y="1033601"/>
                </a:cubicBezTo>
                <a:cubicBezTo>
                  <a:pt x="626450" y="1035459"/>
                  <a:pt x="624545" y="1036630"/>
                  <a:pt x="622450" y="1036649"/>
                </a:cubicBezTo>
                <a:close/>
                <a:moveTo>
                  <a:pt x="663788" y="937113"/>
                </a:moveTo>
                <a:lnTo>
                  <a:pt x="662073" y="937113"/>
                </a:lnTo>
                <a:cubicBezTo>
                  <a:pt x="659121" y="936161"/>
                  <a:pt x="657406" y="932970"/>
                  <a:pt x="658358" y="929969"/>
                </a:cubicBezTo>
                <a:cubicBezTo>
                  <a:pt x="663598" y="912929"/>
                  <a:pt x="667883" y="895641"/>
                  <a:pt x="671313" y="878153"/>
                </a:cubicBezTo>
                <a:cubicBezTo>
                  <a:pt x="672266" y="875143"/>
                  <a:pt x="675504" y="873477"/>
                  <a:pt x="678457" y="874429"/>
                </a:cubicBezTo>
                <a:cubicBezTo>
                  <a:pt x="681028" y="875239"/>
                  <a:pt x="682648" y="877687"/>
                  <a:pt x="682457" y="880344"/>
                </a:cubicBezTo>
                <a:cubicBezTo>
                  <a:pt x="679028" y="898232"/>
                  <a:pt x="674647" y="915910"/>
                  <a:pt x="669217" y="933303"/>
                </a:cubicBezTo>
                <a:cubicBezTo>
                  <a:pt x="668360" y="935599"/>
                  <a:pt x="666265" y="937132"/>
                  <a:pt x="663788" y="937113"/>
                </a:cubicBezTo>
                <a:close/>
                <a:moveTo>
                  <a:pt x="684077" y="831195"/>
                </a:moveTo>
                <a:lnTo>
                  <a:pt x="684077" y="831195"/>
                </a:lnTo>
                <a:cubicBezTo>
                  <a:pt x="680934" y="830995"/>
                  <a:pt x="678552" y="828271"/>
                  <a:pt x="678742" y="825128"/>
                </a:cubicBezTo>
                <a:cubicBezTo>
                  <a:pt x="678742" y="825118"/>
                  <a:pt x="678742" y="825109"/>
                  <a:pt x="678742" y="825099"/>
                </a:cubicBezTo>
                <a:cubicBezTo>
                  <a:pt x="679505" y="814717"/>
                  <a:pt x="679885" y="804144"/>
                  <a:pt x="679885" y="793857"/>
                </a:cubicBezTo>
                <a:cubicBezTo>
                  <a:pt x="679885" y="786551"/>
                  <a:pt x="679695" y="779217"/>
                  <a:pt x="679314" y="771854"/>
                </a:cubicBezTo>
                <a:cubicBezTo>
                  <a:pt x="679123" y="768702"/>
                  <a:pt x="681600" y="766015"/>
                  <a:pt x="684743" y="765854"/>
                </a:cubicBezTo>
                <a:cubicBezTo>
                  <a:pt x="684743" y="765854"/>
                  <a:pt x="684743" y="765854"/>
                  <a:pt x="684743" y="765854"/>
                </a:cubicBezTo>
                <a:cubicBezTo>
                  <a:pt x="687887" y="765644"/>
                  <a:pt x="690553" y="767978"/>
                  <a:pt x="690744" y="771073"/>
                </a:cubicBezTo>
                <a:cubicBezTo>
                  <a:pt x="690744" y="771111"/>
                  <a:pt x="690744" y="771149"/>
                  <a:pt x="690744" y="771188"/>
                </a:cubicBezTo>
                <a:cubicBezTo>
                  <a:pt x="690744" y="778808"/>
                  <a:pt x="691316" y="786333"/>
                  <a:pt x="691316" y="793857"/>
                </a:cubicBezTo>
                <a:cubicBezTo>
                  <a:pt x="691316" y="804430"/>
                  <a:pt x="691316" y="815288"/>
                  <a:pt x="690173" y="825956"/>
                </a:cubicBezTo>
                <a:cubicBezTo>
                  <a:pt x="689887" y="829052"/>
                  <a:pt x="687219" y="831367"/>
                  <a:pt x="684077" y="831195"/>
                </a:cubicBezTo>
                <a:close/>
                <a:moveTo>
                  <a:pt x="677980" y="723753"/>
                </a:moveTo>
                <a:cubicBezTo>
                  <a:pt x="675313" y="723725"/>
                  <a:pt x="672932" y="721829"/>
                  <a:pt x="672361" y="719181"/>
                </a:cubicBezTo>
                <a:cubicBezTo>
                  <a:pt x="668837" y="701788"/>
                  <a:pt x="664074" y="684663"/>
                  <a:pt x="658169" y="667936"/>
                </a:cubicBezTo>
                <a:cubicBezTo>
                  <a:pt x="657121" y="664965"/>
                  <a:pt x="658644" y="661698"/>
                  <a:pt x="661598" y="660631"/>
                </a:cubicBezTo>
                <a:cubicBezTo>
                  <a:pt x="661598" y="660622"/>
                  <a:pt x="661693" y="660612"/>
                  <a:pt x="661693" y="660603"/>
                </a:cubicBezTo>
                <a:cubicBezTo>
                  <a:pt x="664645" y="659555"/>
                  <a:pt x="667789" y="661069"/>
                  <a:pt x="668837" y="663984"/>
                </a:cubicBezTo>
                <a:cubicBezTo>
                  <a:pt x="668932" y="664031"/>
                  <a:pt x="668932" y="664079"/>
                  <a:pt x="668932" y="664127"/>
                </a:cubicBezTo>
                <a:cubicBezTo>
                  <a:pt x="675122" y="681329"/>
                  <a:pt x="679980" y="698969"/>
                  <a:pt x="683505" y="716895"/>
                </a:cubicBezTo>
                <a:cubicBezTo>
                  <a:pt x="684172" y="719934"/>
                  <a:pt x="682171" y="722915"/>
                  <a:pt x="679123" y="723553"/>
                </a:cubicBezTo>
                <a:cubicBezTo>
                  <a:pt x="679123" y="723553"/>
                  <a:pt x="679123" y="723563"/>
                  <a:pt x="679123" y="723563"/>
                </a:cubicBezTo>
                <a:close/>
                <a:moveTo>
                  <a:pt x="641785" y="622407"/>
                </a:moveTo>
                <a:cubicBezTo>
                  <a:pt x="639690" y="622388"/>
                  <a:pt x="637785" y="621217"/>
                  <a:pt x="636738" y="619359"/>
                </a:cubicBezTo>
                <a:cubicBezTo>
                  <a:pt x="628451" y="603719"/>
                  <a:pt x="618926" y="588774"/>
                  <a:pt x="608163" y="574687"/>
                </a:cubicBezTo>
                <a:cubicBezTo>
                  <a:pt x="606352" y="572077"/>
                  <a:pt x="607020" y="568524"/>
                  <a:pt x="609686" y="566743"/>
                </a:cubicBezTo>
                <a:cubicBezTo>
                  <a:pt x="612067" y="565105"/>
                  <a:pt x="615306" y="565533"/>
                  <a:pt x="617211" y="567734"/>
                </a:cubicBezTo>
                <a:cubicBezTo>
                  <a:pt x="628260" y="582335"/>
                  <a:pt x="638165" y="597776"/>
                  <a:pt x="646834" y="613930"/>
                </a:cubicBezTo>
                <a:cubicBezTo>
                  <a:pt x="648358" y="616702"/>
                  <a:pt x="647310" y="620169"/>
                  <a:pt x="644548" y="621683"/>
                </a:cubicBezTo>
                <a:cubicBezTo>
                  <a:pt x="644548" y="621703"/>
                  <a:pt x="644452" y="621721"/>
                  <a:pt x="644452" y="621740"/>
                </a:cubicBezTo>
                <a:cubicBezTo>
                  <a:pt x="643595" y="622150"/>
                  <a:pt x="642738" y="622379"/>
                  <a:pt x="641785" y="622407"/>
                </a:cubicBezTo>
                <a:close/>
                <a:moveTo>
                  <a:pt x="576539" y="536682"/>
                </a:moveTo>
                <a:cubicBezTo>
                  <a:pt x="575110" y="536654"/>
                  <a:pt x="573682" y="536111"/>
                  <a:pt x="572633" y="535158"/>
                </a:cubicBezTo>
                <a:cubicBezTo>
                  <a:pt x="559680" y="523109"/>
                  <a:pt x="545678" y="512327"/>
                  <a:pt x="530724" y="502964"/>
                </a:cubicBezTo>
                <a:cubicBezTo>
                  <a:pt x="528343" y="500897"/>
                  <a:pt x="528057" y="497287"/>
                  <a:pt x="530152" y="494906"/>
                </a:cubicBezTo>
                <a:cubicBezTo>
                  <a:pt x="531772" y="493001"/>
                  <a:pt x="534533" y="492401"/>
                  <a:pt x="536820" y="493439"/>
                </a:cubicBezTo>
                <a:cubicBezTo>
                  <a:pt x="552346" y="503221"/>
                  <a:pt x="567014" y="514441"/>
                  <a:pt x="580445" y="526966"/>
                </a:cubicBezTo>
                <a:cubicBezTo>
                  <a:pt x="582635" y="529224"/>
                  <a:pt x="582635" y="532806"/>
                  <a:pt x="580445" y="535063"/>
                </a:cubicBezTo>
                <a:cubicBezTo>
                  <a:pt x="579397" y="536168"/>
                  <a:pt x="578063" y="536844"/>
                  <a:pt x="576539" y="536968"/>
                </a:cubicBezTo>
                <a:close/>
                <a:moveTo>
                  <a:pt x="485956" y="478865"/>
                </a:moveTo>
                <a:cubicBezTo>
                  <a:pt x="485099" y="478846"/>
                  <a:pt x="484338" y="478685"/>
                  <a:pt x="483575" y="478389"/>
                </a:cubicBezTo>
                <a:cubicBezTo>
                  <a:pt x="469192" y="471912"/>
                  <a:pt x="454143" y="465911"/>
                  <a:pt x="439665" y="460101"/>
                </a:cubicBezTo>
                <a:lnTo>
                  <a:pt x="433855" y="457815"/>
                </a:lnTo>
                <a:cubicBezTo>
                  <a:pt x="430902" y="456815"/>
                  <a:pt x="429283" y="453567"/>
                  <a:pt x="430235" y="450576"/>
                </a:cubicBezTo>
                <a:cubicBezTo>
                  <a:pt x="431283" y="447585"/>
                  <a:pt x="434521" y="445975"/>
                  <a:pt x="437474" y="446975"/>
                </a:cubicBezTo>
                <a:cubicBezTo>
                  <a:pt x="437760" y="447052"/>
                  <a:pt x="437951" y="447138"/>
                  <a:pt x="438140" y="447242"/>
                </a:cubicBezTo>
                <a:lnTo>
                  <a:pt x="443856" y="449528"/>
                </a:lnTo>
                <a:cubicBezTo>
                  <a:pt x="458524" y="455339"/>
                  <a:pt x="473670" y="461434"/>
                  <a:pt x="488242" y="467911"/>
                </a:cubicBezTo>
                <a:cubicBezTo>
                  <a:pt x="491100" y="469217"/>
                  <a:pt x="492434" y="472541"/>
                  <a:pt x="491195" y="475436"/>
                </a:cubicBezTo>
                <a:cubicBezTo>
                  <a:pt x="490338" y="477627"/>
                  <a:pt x="488337" y="479104"/>
                  <a:pt x="485956" y="479151"/>
                </a:cubicBezTo>
                <a:close/>
                <a:moveTo>
                  <a:pt x="386325" y="437146"/>
                </a:moveTo>
                <a:cubicBezTo>
                  <a:pt x="385468" y="437136"/>
                  <a:pt x="384610" y="436946"/>
                  <a:pt x="383848" y="436574"/>
                </a:cubicBezTo>
                <a:cubicBezTo>
                  <a:pt x="372323" y="431145"/>
                  <a:pt x="362226" y="425716"/>
                  <a:pt x="352797" y="420192"/>
                </a:cubicBezTo>
                <a:cubicBezTo>
                  <a:pt x="347177" y="416858"/>
                  <a:pt x="341558" y="413333"/>
                  <a:pt x="336128" y="409524"/>
                </a:cubicBezTo>
                <a:cubicBezTo>
                  <a:pt x="333461" y="407732"/>
                  <a:pt x="332795" y="404151"/>
                  <a:pt x="334604" y="401522"/>
                </a:cubicBezTo>
                <a:cubicBezTo>
                  <a:pt x="336414" y="398893"/>
                  <a:pt x="339938" y="398207"/>
                  <a:pt x="342606" y="399999"/>
                </a:cubicBezTo>
                <a:cubicBezTo>
                  <a:pt x="347844" y="403523"/>
                  <a:pt x="353178" y="406952"/>
                  <a:pt x="358607" y="410190"/>
                </a:cubicBezTo>
                <a:cubicBezTo>
                  <a:pt x="368132" y="415524"/>
                  <a:pt x="377657" y="420763"/>
                  <a:pt x="388802" y="426097"/>
                </a:cubicBezTo>
                <a:cubicBezTo>
                  <a:pt x="391658" y="427468"/>
                  <a:pt x="392802" y="430888"/>
                  <a:pt x="391469" y="433736"/>
                </a:cubicBezTo>
                <a:cubicBezTo>
                  <a:pt x="390515" y="435698"/>
                  <a:pt x="388516" y="436946"/>
                  <a:pt x="386325" y="436955"/>
                </a:cubicBezTo>
                <a:close/>
                <a:moveTo>
                  <a:pt x="297933" y="376091"/>
                </a:moveTo>
                <a:cubicBezTo>
                  <a:pt x="296408" y="376081"/>
                  <a:pt x="294981" y="375462"/>
                  <a:pt x="293933" y="374376"/>
                </a:cubicBezTo>
                <a:cubicBezTo>
                  <a:pt x="280978" y="361441"/>
                  <a:pt x="269072" y="347382"/>
                  <a:pt x="258594" y="332371"/>
                </a:cubicBezTo>
                <a:cubicBezTo>
                  <a:pt x="256785" y="329742"/>
                  <a:pt x="257451" y="326142"/>
                  <a:pt x="260023" y="324322"/>
                </a:cubicBezTo>
                <a:cubicBezTo>
                  <a:pt x="262691" y="322513"/>
                  <a:pt x="266310" y="323170"/>
                  <a:pt x="268119" y="325799"/>
                </a:cubicBezTo>
                <a:cubicBezTo>
                  <a:pt x="278216" y="340286"/>
                  <a:pt x="289646" y="353831"/>
                  <a:pt x="302220" y="366280"/>
                </a:cubicBezTo>
                <a:cubicBezTo>
                  <a:pt x="304410" y="368537"/>
                  <a:pt x="304410" y="372119"/>
                  <a:pt x="302220" y="374376"/>
                </a:cubicBezTo>
                <a:cubicBezTo>
                  <a:pt x="301171" y="375633"/>
                  <a:pt x="299552" y="376357"/>
                  <a:pt x="297933" y="376376"/>
                </a:cubicBezTo>
                <a:close/>
                <a:moveTo>
                  <a:pt x="154105" y="334085"/>
                </a:moveTo>
                <a:cubicBezTo>
                  <a:pt x="136580" y="334124"/>
                  <a:pt x="119148" y="332466"/>
                  <a:pt x="102004" y="329133"/>
                </a:cubicBezTo>
                <a:cubicBezTo>
                  <a:pt x="98860" y="328523"/>
                  <a:pt x="96860" y="325522"/>
                  <a:pt x="97527" y="322417"/>
                </a:cubicBezTo>
                <a:cubicBezTo>
                  <a:pt x="98098" y="319312"/>
                  <a:pt x="101052" y="317283"/>
                  <a:pt x="104195" y="317893"/>
                </a:cubicBezTo>
                <a:cubicBezTo>
                  <a:pt x="120673" y="321074"/>
                  <a:pt x="137341" y="322665"/>
                  <a:pt x="154105" y="322655"/>
                </a:cubicBezTo>
                <a:lnTo>
                  <a:pt x="156773" y="322655"/>
                </a:lnTo>
                <a:cubicBezTo>
                  <a:pt x="159916" y="322655"/>
                  <a:pt x="162487" y="325218"/>
                  <a:pt x="162487" y="328370"/>
                </a:cubicBezTo>
                <a:cubicBezTo>
                  <a:pt x="162487" y="331523"/>
                  <a:pt x="159916" y="334085"/>
                  <a:pt x="156773" y="334085"/>
                </a:cubicBezTo>
                <a:lnTo>
                  <a:pt x="154105" y="334085"/>
                </a:lnTo>
                <a:close/>
                <a:moveTo>
                  <a:pt x="210398" y="328466"/>
                </a:moveTo>
                <a:cubicBezTo>
                  <a:pt x="207731" y="328466"/>
                  <a:pt x="205350" y="326551"/>
                  <a:pt x="204873" y="323893"/>
                </a:cubicBezTo>
                <a:cubicBezTo>
                  <a:pt x="204207" y="320808"/>
                  <a:pt x="206207" y="317779"/>
                  <a:pt x="209351" y="317140"/>
                </a:cubicBezTo>
                <a:cubicBezTo>
                  <a:pt x="209351" y="317140"/>
                  <a:pt x="209351" y="317131"/>
                  <a:pt x="209351" y="317131"/>
                </a:cubicBezTo>
                <a:cubicBezTo>
                  <a:pt x="226686" y="313702"/>
                  <a:pt x="243641" y="308606"/>
                  <a:pt x="259928" y="301891"/>
                </a:cubicBezTo>
                <a:cubicBezTo>
                  <a:pt x="262881" y="300767"/>
                  <a:pt x="266120" y="302158"/>
                  <a:pt x="267358" y="305034"/>
                </a:cubicBezTo>
                <a:cubicBezTo>
                  <a:pt x="268596" y="307891"/>
                  <a:pt x="267262" y="311187"/>
                  <a:pt x="264405" y="312397"/>
                </a:cubicBezTo>
                <a:cubicBezTo>
                  <a:pt x="264309" y="312426"/>
                  <a:pt x="264309" y="312445"/>
                  <a:pt x="264215" y="312464"/>
                </a:cubicBezTo>
                <a:cubicBezTo>
                  <a:pt x="247165" y="319455"/>
                  <a:pt x="229544" y="324779"/>
                  <a:pt x="211541" y="328370"/>
                </a:cubicBezTo>
                <a:close/>
                <a:moveTo>
                  <a:pt x="51616" y="313416"/>
                </a:moveTo>
                <a:cubicBezTo>
                  <a:pt x="50855" y="313397"/>
                  <a:pt x="50092" y="313235"/>
                  <a:pt x="49330" y="312940"/>
                </a:cubicBezTo>
                <a:cubicBezTo>
                  <a:pt x="32376" y="305539"/>
                  <a:pt x="16470" y="296176"/>
                  <a:pt x="1705" y="285032"/>
                </a:cubicBezTo>
                <a:cubicBezTo>
                  <a:pt x="-962" y="283136"/>
                  <a:pt x="-1533" y="279469"/>
                  <a:pt x="372" y="276840"/>
                </a:cubicBezTo>
                <a:cubicBezTo>
                  <a:pt x="2277" y="274211"/>
                  <a:pt x="5896" y="273611"/>
                  <a:pt x="8563" y="275507"/>
                </a:cubicBezTo>
                <a:cubicBezTo>
                  <a:pt x="22565" y="286156"/>
                  <a:pt x="37806" y="295071"/>
                  <a:pt x="53902" y="302081"/>
                </a:cubicBezTo>
                <a:cubicBezTo>
                  <a:pt x="56760" y="303348"/>
                  <a:pt x="58094" y="306711"/>
                  <a:pt x="56856" y="309606"/>
                </a:cubicBezTo>
                <a:cubicBezTo>
                  <a:pt x="56856" y="309606"/>
                  <a:pt x="56856" y="309606"/>
                  <a:pt x="56856" y="309606"/>
                </a:cubicBezTo>
                <a:cubicBezTo>
                  <a:pt x="56093" y="311930"/>
                  <a:pt x="54093" y="313568"/>
                  <a:pt x="51616" y="313702"/>
                </a:cubicBezTo>
                <a:close/>
                <a:moveTo>
                  <a:pt x="236020" y="288175"/>
                </a:moveTo>
                <a:cubicBezTo>
                  <a:pt x="233830" y="288175"/>
                  <a:pt x="231830" y="286918"/>
                  <a:pt x="230877" y="284936"/>
                </a:cubicBezTo>
                <a:cubicBezTo>
                  <a:pt x="223066" y="268363"/>
                  <a:pt x="216684" y="251151"/>
                  <a:pt x="211827" y="233501"/>
                </a:cubicBezTo>
                <a:cubicBezTo>
                  <a:pt x="210969" y="230453"/>
                  <a:pt x="212780" y="227291"/>
                  <a:pt x="215827" y="226453"/>
                </a:cubicBezTo>
                <a:cubicBezTo>
                  <a:pt x="218876" y="225615"/>
                  <a:pt x="222019" y="227405"/>
                  <a:pt x="222876" y="230453"/>
                </a:cubicBezTo>
                <a:cubicBezTo>
                  <a:pt x="227543" y="247493"/>
                  <a:pt x="233734" y="264105"/>
                  <a:pt x="241355" y="280079"/>
                </a:cubicBezTo>
                <a:cubicBezTo>
                  <a:pt x="242688" y="282946"/>
                  <a:pt x="241450" y="286327"/>
                  <a:pt x="238592" y="287699"/>
                </a:cubicBezTo>
                <a:cubicBezTo>
                  <a:pt x="237831" y="288108"/>
                  <a:pt x="236877" y="288375"/>
                  <a:pt x="236020" y="288461"/>
                </a:cubicBezTo>
                <a:close/>
                <a:moveTo>
                  <a:pt x="309744" y="288175"/>
                </a:moveTo>
                <a:cubicBezTo>
                  <a:pt x="307839" y="288175"/>
                  <a:pt x="306029" y="287203"/>
                  <a:pt x="304981" y="285603"/>
                </a:cubicBezTo>
                <a:cubicBezTo>
                  <a:pt x="303267" y="282965"/>
                  <a:pt x="304029" y="279469"/>
                  <a:pt x="306601" y="277697"/>
                </a:cubicBezTo>
                <a:cubicBezTo>
                  <a:pt x="321270" y="267982"/>
                  <a:pt x="334794" y="256704"/>
                  <a:pt x="347082" y="244074"/>
                </a:cubicBezTo>
                <a:cubicBezTo>
                  <a:pt x="349273" y="241788"/>
                  <a:pt x="352892" y="241702"/>
                  <a:pt x="355178" y="243884"/>
                </a:cubicBezTo>
                <a:cubicBezTo>
                  <a:pt x="357464" y="246065"/>
                  <a:pt x="357559" y="249694"/>
                  <a:pt x="355369" y="251980"/>
                </a:cubicBezTo>
                <a:cubicBezTo>
                  <a:pt x="342510" y="265210"/>
                  <a:pt x="328318" y="277021"/>
                  <a:pt x="312983" y="287222"/>
                </a:cubicBezTo>
                <a:cubicBezTo>
                  <a:pt x="311934" y="287718"/>
                  <a:pt x="310887" y="287918"/>
                  <a:pt x="309744" y="287794"/>
                </a:cubicBezTo>
                <a:close/>
                <a:moveTo>
                  <a:pt x="383753" y="210832"/>
                </a:moveTo>
                <a:cubicBezTo>
                  <a:pt x="382705" y="210842"/>
                  <a:pt x="381753" y="210546"/>
                  <a:pt x="380896" y="209975"/>
                </a:cubicBezTo>
                <a:cubicBezTo>
                  <a:pt x="378134" y="208470"/>
                  <a:pt x="377181" y="205050"/>
                  <a:pt x="378705" y="202336"/>
                </a:cubicBezTo>
                <a:cubicBezTo>
                  <a:pt x="378705" y="202278"/>
                  <a:pt x="378800" y="202221"/>
                  <a:pt x="378800" y="202164"/>
                </a:cubicBezTo>
                <a:lnTo>
                  <a:pt x="380133" y="199878"/>
                </a:lnTo>
                <a:cubicBezTo>
                  <a:pt x="388230" y="185409"/>
                  <a:pt x="394612" y="170027"/>
                  <a:pt x="399183" y="154063"/>
                </a:cubicBezTo>
                <a:cubicBezTo>
                  <a:pt x="400326" y="151139"/>
                  <a:pt x="403660" y="149729"/>
                  <a:pt x="406613" y="150920"/>
                </a:cubicBezTo>
                <a:cubicBezTo>
                  <a:pt x="409090" y="151900"/>
                  <a:pt x="410519" y="154415"/>
                  <a:pt x="410137" y="157016"/>
                </a:cubicBezTo>
                <a:cubicBezTo>
                  <a:pt x="405375" y="173951"/>
                  <a:pt x="398613" y="190239"/>
                  <a:pt x="389849" y="205498"/>
                </a:cubicBezTo>
                <a:lnTo>
                  <a:pt x="388516" y="207879"/>
                </a:lnTo>
                <a:cubicBezTo>
                  <a:pt x="387563" y="209593"/>
                  <a:pt x="385753" y="210670"/>
                  <a:pt x="383753" y="210736"/>
                </a:cubicBezTo>
                <a:close/>
                <a:moveTo>
                  <a:pt x="207636" y="185019"/>
                </a:moveTo>
                <a:cubicBezTo>
                  <a:pt x="204684" y="184981"/>
                  <a:pt x="202207" y="182724"/>
                  <a:pt x="201921" y="179780"/>
                </a:cubicBezTo>
                <a:cubicBezTo>
                  <a:pt x="201921" y="173589"/>
                  <a:pt x="201064" y="167493"/>
                  <a:pt x="200969" y="161302"/>
                </a:cubicBezTo>
                <a:cubicBezTo>
                  <a:pt x="200969" y="159111"/>
                  <a:pt x="200969" y="156920"/>
                  <a:pt x="200969" y="154730"/>
                </a:cubicBezTo>
                <a:cubicBezTo>
                  <a:pt x="200969" y="144671"/>
                  <a:pt x="201540" y="134622"/>
                  <a:pt x="202683" y="124631"/>
                </a:cubicBezTo>
                <a:cubicBezTo>
                  <a:pt x="203159" y="121526"/>
                  <a:pt x="205921" y="119335"/>
                  <a:pt x="209065" y="119677"/>
                </a:cubicBezTo>
                <a:cubicBezTo>
                  <a:pt x="212208" y="120078"/>
                  <a:pt x="214494" y="122916"/>
                  <a:pt x="214113" y="126060"/>
                </a:cubicBezTo>
                <a:cubicBezTo>
                  <a:pt x="212970" y="135537"/>
                  <a:pt x="212398" y="145081"/>
                  <a:pt x="212398" y="154635"/>
                </a:cubicBezTo>
                <a:cubicBezTo>
                  <a:pt x="212398" y="156730"/>
                  <a:pt x="212398" y="158826"/>
                  <a:pt x="212398" y="161016"/>
                </a:cubicBezTo>
                <a:cubicBezTo>
                  <a:pt x="212398" y="166922"/>
                  <a:pt x="212875" y="172827"/>
                  <a:pt x="213351" y="178637"/>
                </a:cubicBezTo>
                <a:cubicBezTo>
                  <a:pt x="213637" y="181781"/>
                  <a:pt x="211255" y="184552"/>
                  <a:pt x="208113" y="184829"/>
                </a:cubicBezTo>
                <a:cubicBezTo>
                  <a:pt x="208113" y="184829"/>
                  <a:pt x="208113" y="184829"/>
                  <a:pt x="208113" y="184829"/>
                </a:cubicBezTo>
                <a:close/>
                <a:moveTo>
                  <a:pt x="410233" y="107771"/>
                </a:moveTo>
                <a:cubicBezTo>
                  <a:pt x="407280" y="107733"/>
                  <a:pt x="404898" y="105524"/>
                  <a:pt x="404613" y="102628"/>
                </a:cubicBezTo>
                <a:cubicBezTo>
                  <a:pt x="404232" y="98085"/>
                  <a:pt x="403565" y="93570"/>
                  <a:pt x="402708" y="89102"/>
                </a:cubicBezTo>
                <a:cubicBezTo>
                  <a:pt x="400136" y="76777"/>
                  <a:pt x="395373" y="65004"/>
                  <a:pt x="388706" y="54336"/>
                </a:cubicBezTo>
                <a:cubicBezTo>
                  <a:pt x="387087" y="51650"/>
                  <a:pt x="387849" y="48135"/>
                  <a:pt x="390515" y="46468"/>
                </a:cubicBezTo>
                <a:cubicBezTo>
                  <a:pt x="390611" y="46459"/>
                  <a:pt x="390611" y="46440"/>
                  <a:pt x="390611" y="46430"/>
                </a:cubicBezTo>
                <a:cubicBezTo>
                  <a:pt x="393278" y="44763"/>
                  <a:pt x="396707" y="45535"/>
                  <a:pt x="398327" y="48154"/>
                </a:cubicBezTo>
                <a:cubicBezTo>
                  <a:pt x="398422" y="48183"/>
                  <a:pt x="398422" y="48211"/>
                  <a:pt x="398422" y="48240"/>
                </a:cubicBezTo>
                <a:cubicBezTo>
                  <a:pt x="405852" y="60098"/>
                  <a:pt x="411090" y="73195"/>
                  <a:pt x="413852" y="86911"/>
                </a:cubicBezTo>
                <a:cubicBezTo>
                  <a:pt x="414805" y="91760"/>
                  <a:pt x="415566" y="96656"/>
                  <a:pt x="415948" y="101580"/>
                </a:cubicBezTo>
                <a:cubicBezTo>
                  <a:pt x="416234" y="104704"/>
                  <a:pt x="413948" y="107466"/>
                  <a:pt x="410804" y="107771"/>
                </a:cubicBezTo>
                <a:close/>
                <a:moveTo>
                  <a:pt x="222400" y="79196"/>
                </a:moveTo>
                <a:cubicBezTo>
                  <a:pt x="221542" y="79196"/>
                  <a:pt x="220780" y="79006"/>
                  <a:pt x="220019" y="78625"/>
                </a:cubicBezTo>
                <a:cubicBezTo>
                  <a:pt x="217161" y="77329"/>
                  <a:pt x="215923" y="73967"/>
                  <a:pt x="217161" y="71100"/>
                </a:cubicBezTo>
                <a:cubicBezTo>
                  <a:pt x="220590" y="63690"/>
                  <a:pt x="224591" y="56584"/>
                  <a:pt x="229162" y="49860"/>
                </a:cubicBezTo>
                <a:cubicBezTo>
                  <a:pt x="235259" y="41011"/>
                  <a:pt x="242498" y="33038"/>
                  <a:pt x="250689" y="26142"/>
                </a:cubicBezTo>
                <a:cubicBezTo>
                  <a:pt x="253356" y="24390"/>
                  <a:pt x="256881" y="25104"/>
                  <a:pt x="258594" y="27733"/>
                </a:cubicBezTo>
                <a:cubicBezTo>
                  <a:pt x="260119" y="29943"/>
                  <a:pt x="259833" y="32876"/>
                  <a:pt x="258023" y="34810"/>
                </a:cubicBezTo>
                <a:cubicBezTo>
                  <a:pt x="250784" y="41144"/>
                  <a:pt x="244402" y="48374"/>
                  <a:pt x="238973" y="56336"/>
                </a:cubicBezTo>
                <a:cubicBezTo>
                  <a:pt x="234782" y="62385"/>
                  <a:pt x="231067" y="68757"/>
                  <a:pt x="227924" y="75386"/>
                </a:cubicBezTo>
                <a:cubicBezTo>
                  <a:pt x="227067" y="77682"/>
                  <a:pt x="224877" y="79178"/>
                  <a:pt x="222400" y="79101"/>
                </a:cubicBezTo>
                <a:close/>
                <a:moveTo>
                  <a:pt x="354797" y="20427"/>
                </a:moveTo>
                <a:cubicBezTo>
                  <a:pt x="353844" y="20389"/>
                  <a:pt x="352987" y="20160"/>
                  <a:pt x="352131" y="19760"/>
                </a:cubicBezTo>
                <a:cubicBezTo>
                  <a:pt x="345177" y="16112"/>
                  <a:pt x="337652" y="13607"/>
                  <a:pt x="329841" y="12331"/>
                </a:cubicBezTo>
                <a:cubicBezTo>
                  <a:pt x="321079" y="10807"/>
                  <a:pt x="312125" y="10807"/>
                  <a:pt x="303363" y="12331"/>
                </a:cubicBezTo>
                <a:cubicBezTo>
                  <a:pt x="300219" y="12912"/>
                  <a:pt x="297266" y="10864"/>
                  <a:pt x="296694" y="7759"/>
                </a:cubicBezTo>
                <a:cubicBezTo>
                  <a:pt x="296123" y="4654"/>
                  <a:pt x="298123" y="1672"/>
                  <a:pt x="301266" y="1092"/>
                </a:cubicBezTo>
                <a:cubicBezTo>
                  <a:pt x="311363" y="-671"/>
                  <a:pt x="321555" y="-671"/>
                  <a:pt x="331652" y="1092"/>
                </a:cubicBezTo>
                <a:cubicBezTo>
                  <a:pt x="340605" y="2635"/>
                  <a:pt x="349273" y="5520"/>
                  <a:pt x="357369" y="9664"/>
                </a:cubicBezTo>
                <a:cubicBezTo>
                  <a:pt x="360131" y="11102"/>
                  <a:pt x="361274" y="14541"/>
                  <a:pt x="359845" y="17350"/>
                </a:cubicBezTo>
                <a:cubicBezTo>
                  <a:pt x="359845" y="17360"/>
                  <a:pt x="359845" y="17370"/>
                  <a:pt x="359845" y="17379"/>
                </a:cubicBezTo>
                <a:cubicBezTo>
                  <a:pt x="358893" y="19246"/>
                  <a:pt x="356893" y="20389"/>
                  <a:pt x="354797" y="203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71500" y="4205078"/>
            <a:ext cx="106992" cy="111597"/>
          </a:xfrm>
          <a:custGeom>
            <a:avLst/>
            <a:gdLst/>
            <a:ahLst/>
            <a:cxnLst/>
            <a:rect l="l" t="t" r="r" b="b"/>
            <a:pathLst>
              <a:path w="106992" h="111597" extrusionOk="0">
                <a:moveTo>
                  <a:pt x="58065" y="111467"/>
                </a:moveTo>
                <a:cubicBezTo>
                  <a:pt x="48616" y="111458"/>
                  <a:pt x="39348" y="108924"/>
                  <a:pt x="31204" y="104133"/>
                </a:cubicBezTo>
                <a:lnTo>
                  <a:pt x="31204" y="104133"/>
                </a:lnTo>
                <a:cubicBezTo>
                  <a:pt x="10631" y="91598"/>
                  <a:pt x="-1380" y="68757"/>
                  <a:pt x="-38" y="44697"/>
                </a:cubicBezTo>
                <a:cubicBezTo>
                  <a:pt x="1363" y="25694"/>
                  <a:pt x="13955" y="9369"/>
                  <a:pt x="31966" y="3168"/>
                </a:cubicBezTo>
                <a:cubicBezTo>
                  <a:pt x="51178" y="-3795"/>
                  <a:pt x="72667" y="463"/>
                  <a:pt x="87783" y="14217"/>
                </a:cubicBezTo>
                <a:cubicBezTo>
                  <a:pt x="102442" y="28085"/>
                  <a:pt x="109291" y="48307"/>
                  <a:pt x="106071" y="68224"/>
                </a:cubicBezTo>
                <a:cubicBezTo>
                  <a:pt x="104090" y="81987"/>
                  <a:pt x="96813" y="94427"/>
                  <a:pt x="85783" y="102895"/>
                </a:cubicBezTo>
                <a:cubicBezTo>
                  <a:pt x="77677" y="108600"/>
                  <a:pt x="67981" y="111601"/>
                  <a:pt x="58065" y="111467"/>
                </a:cubicBezTo>
                <a:close/>
                <a:moveTo>
                  <a:pt x="36157" y="95941"/>
                </a:moveTo>
                <a:cubicBezTo>
                  <a:pt x="49759" y="104257"/>
                  <a:pt x="66952" y="103952"/>
                  <a:pt x="80258" y="95179"/>
                </a:cubicBezTo>
                <a:cubicBezTo>
                  <a:pt x="89240" y="88160"/>
                  <a:pt x="95127" y="77901"/>
                  <a:pt x="96641" y="66604"/>
                </a:cubicBezTo>
                <a:cubicBezTo>
                  <a:pt x="99289" y="49850"/>
                  <a:pt x="93603" y="32857"/>
                  <a:pt x="81401" y="21075"/>
                </a:cubicBezTo>
                <a:cubicBezTo>
                  <a:pt x="69009" y="9645"/>
                  <a:pt x="51312" y="5978"/>
                  <a:pt x="35395" y="11550"/>
                </a:cubicBezTo>
                <a:cubicBezTo>
                  <a:pt x="20765" y="16408"/>
                  <a:pt x="10497" y="29600"/>
                  <a:pt x="9392" y="44983"/>
                </a:cubicBezTo>
                <a:cubicBezTo>
                  <a:pt x="8354" y="65452"/>
                  <a:pt x="18632" y="84845"/>
                  <a:pt x="36157" y="954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/>
          <p:nvPr/>
        </p:nvSpPr>
        <p:spPr>
          <a:xfrm rot="5400000">
            <a:off x="8096758" y="459019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6"/>
          <p:cNvSpPr/>
          <p:nvPr/>
        </p:nvSpPr>
        <p:spPr>
          <a:xfrm rot="5400000">
            <a:off x="8092096" y="454327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/>
          <p:nvPr/>
        </p:nvSpPr>
        <p:spPr>
          <a:xfrm rot="5400000">
            <a:off x="8833973" y="1016410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/>
          <p:nvPr/>
        </p:nvSpPr>
        <p:spPr>
          <a:xfrm rot="5400000">
            <a:off x="685785" y="4751057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7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1058700" y="1674875"/>
            <a:ext cx="3588300" cy="23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7"/>
          <p:cNvSpPr>
            <a:spLocks noGrp="1"/>
          </p:cNvSpPr>
          <p:nvPr>
            <p:ph type="pic" idx="2"/>
          </p:nvPr>
        </p:nvSpPr>
        <p:spPr>
          <a:xfrm>
            <a:off x="4976975" y="1374425"/>
            <a:ext cx="2957400" cy="2913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873825" y="1834475"/>
            <a:ext cx="5396400" cy="14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5" name="Google Shape;95;p8"/>
          <p:cNvGrpSpPr/>
          <p:nvPr/>
        </p:nvGrpSpPr>
        <p:grpSpPr>
          <a:xfrm>
            <a:off x="471312" y="1444692"/>
            <a:ext cx="8442117" cy="1154495"/>
            <a:chOff x="471312" y="1444693"/>
            <a:chExt cx="8442117" cy="1154495"/>
          </a:xfrm>
        </p:grpSpPr>
        <p:sp>
          <p:nvSpPr>
            <p:cNvPr id="96" name="Google Shape;96;p8"/>
            <p:cNvSpPr/>
            <p:nvPr/>
          </p:nvSpPr>
          <p:spPr>
            <a:xfrm>
              <a:off x="471312" y="2159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 rot="5400000">
              <a:off x="8855498" y="25412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 rot="5400000">
              <a:off x="8643473" y="144338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8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100" name="Google Shape;100;p8"/>
            <p:cNvSpPr/>
            <p:nvPr/>
          </p:nvSpPr>
          <p:spPr>
            <a:xfrm rot="-5400000">
              <a:off x="-339987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-104670" y="863713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9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983878" y="1580125"/>
            <a:ext cx="3426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2"/>
          </p:nvPr>
        </p:nvSpPr>
        <p:spPr>
          <a:xfrm>
            <a:off x="4733822" y="1580125"/>
            <a:ext cx="3426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9"/>
          <p:cNvGrpSpPr/>
          <p:nvPr/>
        </p:nvGrpSpPr>
        <p:grpSpPr>
          <a:xfrm>
            <a:off x="8092300" y="4364863"/>
            <a:ext cx="864356" cy="478285"/>
            <a:chOff x="1450700" y="623851"/>
            <a:chExt cx="864356" cy="478285"/>
          </a:xfrm>
        </p:grpSpPr>
        <p:sp>
          <p:nvSpPr>
            <p:cNvPr id="109" name="Google Shape;109;p9"/>
            <p:cNvSpPr/>
            <p:nvPr/>
          </p:nvSpPr>
          <p:spPr>
            <a:xfrm>
              <a:off x="1450700" y="623851"/>
              <a:ext cx="864356" cy="478285"/>
            </a:xfrm>
            <a:custGeom>
              <a:avLst/>
              <a:gdLst/>
              <a:ahLst/>
              <a:cxnLst/>
              <a:rect l="l" t="t" r="r" b="b"/>
              <a:pathLst>
                <a:path w="864356" h="478285" extrusionOk="0">
                  <a:moveTo>
                    <a:pt x="282973" y="478159"/>
                  </a:moveTo>
                  <a:cubicBezTo>
                    <a:pt x="282059" y="478150"/>
                    <a:pt x="281145" y="477959"/>
                    <a:pt x="280306" y="477588"/>
                  </a:cubicBezTo>
                  <a:cubicBezTo>
                    <a:pt x="278173" y="476712"/>
                    <a:pt x="276582" y="474873"/>
                    <a:pt x="276020" y="472635"/>
                  </a:cubicBezTo>
                  <a:lnTo>
                    <a:pt x="220489" y="246416"/>
                  </a:lnTo>
                  <a:cubicBezTo>
                    <a:pt x="220003" y="244540"/>
                    <a:pt x="220308" y="242540"/>
                    <a:pt x="221346" y="240892"/>
                  </a:cubicBezTo>
                  <a:cubicBezTo>
                    <a:pt x="222347" y="239253"/>
                    <a:pt x="223956" y="238091"/>
                    <a:pt x="225823" y="237653"/>
                  </a:cubicBezTo>
                  <a:lnTo>
                    <a:pt x="777226" y="113828"/>
                  </a:lnTo>
                  <a:lnTo>
                    <a:pt x="143242" y="141641"/>
                  </a:lnTo>
                  <a:cubicBezTo>
                    <a:pt x="141308" y="141755"/>
                    <a:pt x="139412" y="141060"/>
                    <a:pt x="138003" y="139736"/>
                  </a:cubicBezTo>
                  <a:lnTo>
                    <a:pt x="2081" y="12196"/>
                  </a:lnTo>
                  <a:cubicBezTo>
                    <a:pt x="-776" y="9482"/>
                    <a:pt x="-891" y="4957"/>
                    <a:pt x="1824" y="2100"/>
                  </a:cubicBezTo>
                  <a:cubicBezTo>
                    <a:pt x="3338" y="500"/>
                    <a:pt x="5510" y="-310"/>
                    <a:pt x="7701" y="-91"/>
                  </a:cubicBezTo>
                  <a:lnTo>
                    <a:pt x="857807" y="96778"/>
                  </a:lnTo>
                  <a:cubicBezTo>
                    <a:pt x="860998" y="97064"/>
                    <a:pt x="863608" y="99436"/>
                    <a:pt x="864189" y="102589"/>
                  </a:cubicBezTo>
                  <a:cubicBezTo>
                    <a:pt x="864227" y="102941"/>
                    <a:pt x="864227" y="103284"/>
                    <a:pt x="864189" y="103636"/>
                  </a:cubicBezTo>
                  <a:cubicBezTo>
                    <a:pt x="864227" y="104970"/>
                    <a:pt x="863894" y="106284"/>
                    <a:pt x="863236" y="107446"/>
                  </a:cubicBezTo>
                  <a:lnTo>
                    <a:pt x="862188" y="108875"/>
                  </a:lnTo>
                  <a:cubicBezTo>
                    <a:pt x="861750" y="109275"/>
                    <a:pt x="861274" y="109628"/>
                    <a:pt x="860760" y="109923"/>
                  </a:cubicBezTo>
                  <a:lnTo>
                    <a:pt x="286688" y="477016"/>
                  </a:lnTo>
                  <a:cubicBezTo>
                    <a:pt x="285583" y="477750"/>
                    <a:pt x="284297" y="478140"/>
                    <a:pt x="282973" y="478159"/>
                  </a:cubicBezTo>
                  <a:close/>
                  <a:moveTo>
                    <a:pt x="236110" y="250417"/>
                  </a:moveTo>
                  <a:lnTo>
                    <a:pt x="287545" y="459967"/>
                  </a:lnTo>
                  <a:lnTo>
                    <a:pt x="819040" y="120115"/>
                  </a:lnTo>
                  <a:close/>
                  <a:moveTo>
                    <a:pt x="27513" y="16578"/>
                  </a:moveTo>
                  <a:lnTo>
                    <a:pt x="145623" y="127354"/>
                  </a:lnTo>
                  <a:lnTo>
                    <a:pt x="765795" y="1006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1480654" y="751989"/>
              <a:ext cx="204210" cy="250801"/>
            </a:xfrm>
            <a:custGeom>
              <a:avLst/>
              <a:gdLst/>
              <a:ahLst/>
              <a:cxnLst/>
              <a:rect l="l" t="t" r="r" b="b"/>
              <a:pathLst>
                <a:path w="204210" h="250801" extrusionOk="0">
                  <a:moveTo>
                    <a:pt x="6989" y="250676"/>
                  </a:moveTo>
                  <a:cubicBezTo>
                    <a:pt x="5322" y="250676"/>
                    <a:pt x="3713" y="250104"/>
                    <a:pt x="2417" y="249057"/>
                  </a:cubicBezTo>
                  <a:cubicBezTo>
                    <a:pt x="-50" y="247018"/>
                    <a:pt x="-831" y="243580"/>
                    <a:pt x="512" y="240675"/>
                  </a:cubicBezTo>
                  <a:lnTo>
                    <a:pt x="106430" y="3978"/>
                  </a:lnTo>
                  <a:cubicBezTo>
                    <a:pt x="108106" y="406"/>
                    <a:pt x="112364" y="-1127"/>
                    <a:pt x="115936" y="559"/>
                  </a:cubicBezTo>
                  <a:cubicBezTo>
                    <a:pt x="119403" y="2188"/>
                    <a:pt x="120965" y="6255"/>
                    <a:pt x="119479" y="9789"/>
                  </a:cubicBezTo>
                  <a:lnTo>
                    <a:pt x="23562" y="224006"/>
                  </a:lnTo>
                  <a:lnTo>
                    <a:pt x="193488" y="110944"/>
                  </a:lnTo>
                  <a:cubicBezTo>
                    <a:pt x="196708" y="109058"/>
                    <a:pt x="200823" y="109925"/>
                    <a:pt x="203013" y="112944"/>
                  </a:cubicBezTo>
                  <a:cubicBezTo>
                    <a:pt x="204995" y="116145"/>
                    <a:pt x="204118" y="120336"/>
                    <a:pt x="201013" y="122469"/>
                  </a:cubicBezTo>
                  <a:lnTo>
                    <a:pt x="10513" y="249152"/>
                  </a:lnTo>
                  <a:cubicBezTo>
                    <a:pt x="9485" y="249952"/>
                    <a:pt x="8275" y="250476"/>
                    <a:pt x="6989" y="2506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1480668" y="931187"/>
              <a:ext cx="222304" cy="71604"/>
            </a:xfrm>
            <a:custGeom>
              <a:avLst/>
              <a:gdLst/>
              <a:ahLst/>
              <a:cxnLst/>
              <a:rect l="l" t="t" r="r" b="b"/>
              <a:pathLst>
                <a:path w="222304" h="71604" extrusionOk="0">
                  <a:moveTo>
                    <a:pt x="6975" y="71478"/>
                  </a:moveTo>
                  <a:cubicBezTo>
                    <a:pt x="3765" y="71497"/>
                    <a:pt x="946" y="69345"/>
                    <a:pt x="117" y="66240"/>
                  </a:cubicBezTo>
                  <a:cubicBezTo>
                    <a:pt x="-922" y="62458"/>
                    <a:pt x="1288" y="58544"/>
                    <a:pt x="5070" y="57477"/>
                  </a:cubicBezTo>
                  <a:lnTo>
                    <a:pt x="212524" y="327"/>
                  </a:lnTo>
                  <a:cubicBezTo>
                    <a:pt x="216220" y="-1054"/>
                    <a:pt x="220335" y="831"/>
                    <a:pt x="221716" y="4527"/>
                  </a:cubicBezTo>
                  <a:cubicBezTo>
                    <a:pt x="223088" y="8223"/>
                    <a:pt x="221211" y="12338"/>
                    <a:pt x="217506" y="13719"/>
                  </a:cubicBezTo>
                  <a:cubicBezTo>
                    <a:pt x="217125" y="13862"/>
                    <a:pt x="216734" y="13966"/>
                    <a:pt x="216334" y="14043"/>
                  </a:cubicBezTo>
                  <a:lnTo>
                    <a:pt x="8880" y="71193"/>
                  </a:lnTo>
                  <a:cubicBezTo>
                    <a:pt x="8261" y="71383"/>
                    <a:pt x="7622" y="71478"/>
                    <a:pt x="6975" y="71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759405" y="923712"/>
              <a:ext cx="188751" cy="113751"/>
            </a:xfrm>
            <a:custGeom>
              <a:avLst/>
              <a:gdLst/>
              <a:ahLst/>
              <a:cxnLst/>
              <a:rect l="l" t="t" r="r" b="b"/>
              <a:pathLst>
                <a:path w="188751" h="113751" extrusionOk="0">
                  <a:moveTo>
                    <a:pt x="2271" y="113624"/>
                  </a:moveTo>
                  <a:cubicBezTo>
                    <a:pt x="1414" y="113643"/>
                    <a:pt x="624" y="113215"/>
                    <a:pt x="176" y="112481"/>
                  </a:cubicBezTo>
                  <a:cubicBezTo>
                    <a:pt x="-472" y="111348"/>
                    <a:pt x="-91" y="109910"/>
                    <a:pt x="1033" y="109243"/>
                  </a:cubicBezTo>
                  <a:lnTo>
                    <a:pt x="185247" y="86"/>
                  </a:lnTo>
                  <a:cubicBezTo>
                    <a:pt x="186447" y="-457"/>
                    <a:pt x="187857" y="77"/>
                    <a:pt x="188400" y="1277"/>
                  </a:cubicBezTo>
                  <a:cubicBezTo>
                    <a:pt x="188866" y="2306"/>
                    <a:pt x="188542" y="3515"/>
                    <a:pt x="187628" y="4182"/>
                  </a:cubicBezTo>
                  <a:lnTo>
                    <a:pt x="3414" y="113339"/>
                  </a:lnTo>
                  <a:cubicBezTo>
                    <a:pt x="3062" y="113520"/>
                    <a:pt x="2671" y="113615"/>
                    <a:pt x="2271" y="1136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804357" y="944722"/>
              <a:ext cx="69582" cy="42924"/>
            </a:xfrm>
            <a:custGeom>
              <a:avLst/>
              <a:gdLst/>
              <a:ahLst/>
              <a:cxnLst/>
              <a:rect l="l" t="t" r="r" b="b"/>
              <a:pathLst>
                <a:path w="69582" h="42924" extrusionOk="0">
                  <a:moveTo>
                    <a:pt x="2278" y="42798"/>
                  </a:moveTo>
                  <a:cubicBezTo>
                    <a:pt x="1421" y="42817"/>
                    <a:pt x="630" y="42388"/>
                    <a:pt x="182" y="41655"/>
                  </a:cubicBezTo>
                  <a:cubicBezTo>
                    <a:pt x="-475" y="40493"/>
                    <a:pt x="-94" y="39016"/>
                    <a:pt x="1040" y="38321"/>
                  </a:cubicBezTo>
                  <a:lnTo>
                    <a:pt x="65810" y="221"/>
                  </a:lnTo>
                  <a:cubicBezTo>
                    <a:pt x="66943" y="-465"/>
                    <a:pt x="68410" y="-103"/>
                    <a:pt x="69096" y="1031"/>
                  </a:cubicBezTo>
                  <a:cubicBezTo>
                    <a:pt x="69782" y="2164"/>
                    <a:pt x="69420" y="3631"/>
                    <a:pt x="68286" y="4317"/>
                  </a:cubicBezTo>
                  <a:lnTo>
                    <a:pt x="3421" y="42417"/>
                  </a:lnTo>
                  <a:cubicBezTo>
                    <a:pt x="3097" y="42674"/>
                    <a:pt x="2687" y="42807"/>
                    <a:pt x="2278" y="42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1779439" y="927926"/>
              <a:ext cx="34787" cy="23810"/>
            </a:xfrm>
            <a:custGeom>
              <a:avLst/>
              <a:gdLst/>
              <a:ahLst/>
              <a:cxnLst/>
              <a:rect l="l" t="t" r="r" b="b"/>
              <a:pathLst>
                <a:path w="34787" h="23810" extrusionOk="0">
                  <a:moveTo>
                    <a:pt x="2240" y="23685"/>
                  </a:moveTo>
                  <a:cubicBezTo>
                    <a:pt x="1421" y="23675"/>
                    <a:pt x="669" y="23237"/>
                    <a:pt x="240" y="22542"/>
                  </a:cubicBezTo>
                  <a:cubicBezTo>
                    <a:pt x="-455" y="21485"/>
                    <a:pt x="-170" y="20075"/>
                    <a:pt x="888" y="19370"/>
                  </a:cubicBezTo>
                  <a:cubicBezTo>
                    <a:pt x="926" y="19351"/>
                    <a:pt x="964" y="19322"/>
                    <a:pt x="1002" y="19303"/>
                  </a:cubicBezTo>
                  <a:lnTo>
                    <a:pt x="31006" y="253"/>
                  </a:lnTo>
                  <a:cubicBezTo>
                    <a:pt x="32063" y="-442"/>
                    <a:pt x="33473" y="-156"/>
                    <a:pt x="34178" y="901"/>
                  </a:cubicBezTo>
                  <a:cubicBezTo>
                    <a:pt x="34197" y="939"/>
                    <a:pt x="34225" y="977"/>
                    <a:pt x="34244" y="1015"/>
                  </a:cubicBezTo>
                  <a:cubicBezTo>
                    <a:pt x="34959" y="2054"/>
                    <a:pt x="34701" y="3482"/>
                    <a:pt x="33663" y="4197"/>
                  </a:cubicBezTo>
                  <a:cubicBezTo>
                    <a:pt x="33635" y="4216"/>
                    <a:pt x="33606" y="4235"/>
                    <a:pt x="33578" y="4254"/>
                  </a:cubicBezTo>
                  <a:lnTo>
                    <a:pt x="3574" y="23304"/>
                  </a:lnTo>
                  <a:cubicBezTo>
                    <a:pt x="3155" y="23513"/>
                    <a:pt x="2707" y="23647"/>
                    <a:pt x="2240" y="236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1599491" y="720244"/>
              <a:ext cx="153951" cy="12417"/>
            </a:xfrm>
            <a:custGeom>
              <a:avLst/>
              <a:gdLst/>
              <a:ahLst/>
              <a:cxnLst/>
              <a:rect l="l" t="t" r="r" b="b"/>
              <a:pathLst>
                <a:path w="153951" h="12417" extrusionOk="0">
                  <a:moveTo>
                    <a:pt x="2262" y="12292"/>
                  </a:moveTo>
                  <a:cubicBezTo>
                    <a:pt x="985" y="12292"/>
                    <a:pt x="-72" y="11282"/>
                    <a:pt x="-120" y="10006"/>
                  </a:cubicBezTo>
                  <a:cubicBezTo>
                    <a:pt x="-282" y="8805"/>
                    <a:pt x="566" y="7710"/>
                    <a:pt x="1766" y="7548"/>
                  </a:cubicBezTo>
                  <a:cubicBezTo>
                    <a:pt x="1871" y="7539"/>
                    <a:pt x="1966" y="7529"/>
                    <a:pt x="2071" y="7529"/>
                  </a:cubicBezTo>
                  <a:lnTo>
                    <a:pt x="151328" y="-91"/>
                  </a:lnTo>
                  <a:cubicBezTo>
                    <a:pt x="152461" y="-300"/>
                    <a:pt x="153557" y="443"/>
                    <a:pt x="153776" y="1586"/>
                  </a:cubicBezTo>
                  <a:cubicBezTo>
                    <a:pt x="153804" y="1757"/>
                    <a:pt x="153814" y="1928"/>
                    <a:pt x="153804" y="2100"/>
                  </a:cubicBezTo>
                  <a:cubicBezTo>
                    <a:pt x="153909" y="3357"/>
                    <a:pt x="152976" y="4462"/>
                    <a:pt x="151718" y="4567"/>
                  </a:cubicBezTo>
                  <a:cubicBezTo>
                    <a:pt x="151652" y="4576"/>
                    <a:pt x="151585" y="4576"/>
                    <a:pt x="151518" y="4576"/>
                  </a:cubicBezTo>
                  <a:lnTo>
                    <a:pt x="2357" y="122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1638846" y="696896"/>
              <a:ext cx="53532" cy="8428"/>
            </a:xfrm>
            <a:custGeom>
              <a:avLst/>
              <a:gdLst/>
              <a:ahLst/>
              <a:cxnLst/>
              <a:rect l="l" t="t" r="r" b="b"/>
              <a:pathLst>
                <a:path w="53532" h="8428" extrusionOk="0">
                  <a:moveTo>
                    <a:pt x="2244" y="8303"/>
                  </a:moveTo>
                  <a:cubicBezTo>
                    <a:pt x="987" y="8255"/>
                    <a:pt x="-42" y="7274"/>
                    <a:pt x="-137" y="6017"/>
                  </a:cubicBezTo>
                  <a:cubicBezTo>
                    <a:pt x="-194" y="4740"/>
                    <a:pt x="777" y="3645"/>
                    <a:pt x="2054" y="3540"/>
                  </a:cubicBezTo>
                  <a:lnTo>
                    <a:pt x="50536" y="-79"/>
                  </a:lnTo>
                  <a:cubicBezTo>
                    <a:pt x="51822" y="-336"/>
                    <a:pt x="53079" y="492"/>
                    <a:pt x="53346" y="1778"/>
                  </a:cubicBezTo>
                  <a:cubicBezTo>
                    <a:pt x="53603" y="3073"/>
                    <a:pt x="52775" y="4331"/>
                    <a:pt x="51479" y="4588"/>
                  </a:cubicBezTo>
                  <a:cubicBezTo>
                    <a:pt x="51174" y="4655"/>
                    <a:pt x="50850" y="4655"/>
                    <a:pt x="50536" y="4588"/>
                  </a:cubicBezTo>
                  <a:lnTo>
                    <a:pt x="2054" y="8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-121039" y="-267965"/>
            <a:ext cx="9436504" cy="5794753"/>
            <a:chOff x="-121039" y="-267965"/>
            <a:chExt cx="9436504" cy="5794753"/>
          </a:xfrm>
        </p:grpSpPr>
        <p:sp>
          <p:nvSpPr>
            <p:cNvPr id="118" name="Google Shape;118;p9"/>
            <p:cNvSpPr/>
            <p:nvPr/>
          </p:nvSpPr>
          <p:spPr>
            <a:xfrm rot="-6304748">
              <a:off x="8219770" y="-35191"/>
              <a:ext cx="1110568" cy="820144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-121039" y="4489908"/>
              <a:ext cx="692065" cy="1036880"/>
            </a:xfrm>
            <a:custGeom>
              <a:avLst/>
              <a:gdLst/>
              <a:ahLst/>
              <a:cxnLst/>
              <a:rect l="l" t="t" r="r" b="b"/>
              <a:pathLst>
                <a:path w="692065" h="1036880" extrusionOk="0">
                  <a:moveTo>
                    <a:pt x="622450" y="1036649"/>
                  </a:moveTo>
                  <a:cubicBezTo>
                    <a:pt x="621497" y="1036669"/>
                    <a:pt x="620640" y="1036440"/>
                    <a:pt x="619783" y="1035983"/>
                  </a:cubicBezTo>
                  <a:cubicBezTo>
                    <a:pt x="617020" y="1034573"/>
                    <a:pt x="615877" y="1031192"/>
                    <a:pt x="617306" y="1028429"/>
                  </a:cubicBezTo>
                  <a:cubicBezTo>
                    <a:pt x="617306" y="1028372"/>
                    <a:pt x="617402" y="1028324"/>
                    <a:pt x="617402" y="1028267"/>
                  </a:cubicBezTo>
                  <a:cubicBezTo>
                    <a:pt x="625688" y="1012361"/>
                    <a:pt x="633403" y="996168"/>
                    <a:pt x="640166" y="979975"/>
                  </a:cubicBezTo>
                  <a:cubicBezTo>
                    <a:pt x="641309" y="977061"/>
                    <a:pt x="644643" y="975651"/>
                    <a:pt x="647596" y="976833"/>
                  </a:cubicBezTo>
                  <a:cubicBezTo>
                    <a:pt x="650548" y="978061"/>
                    <a:pt x="651882" y="981414"/>
                    <a:pt x="650739" y="984357"/>
                  </a:cubicBezTo>
                  <a:cubicBezTo>
                    <a:pt x="643786" y="1000835"/>
                    <a:pt x="635975" y="1017409"/>
                    <a:pt x="627497" y="1033601"/>
                  </a:cubicBezTo>
                  <a:cubicBezTo>
                    <a:pt x="626450" y="1035459"/>
                    <a:pt x="624545" y="1036630"/>
                    <a:pt x="622450" y="1036649"/>
                  </a:cubicBezTo>
                  <a:close/>
                  <a:moveTo>
                    <a:pt x="663788" y="937113"/>
                  </a:moveTo>
                  <a:lnTo>
                    <a:pt x="662073" y="937113"/>
                  </a:lnTo>
                  <a:cubicBezTo>
                    <a:pt x="659121" y="936161"/>
                    <a:pt x="657406" y="932970"/>
                    <a:pt x="658358" y="929969"/>
                  </a:cubicBezTo>
                  <a:cubicBezTo>
                    <a:pt x="663598" y="912929"/>
                    <a:pt x="667883" y="895641"/>
                    <a:pt x="671313" y="878153"/>
                  </a:cubicBezTo>
                  <a:cubicBezTo>
                    <a:pt x="672266" y="875143"/>
                    <a:pt x="675504" y="873477"/>
                    <a:pt x="678457" y="874429"/>
                  </a:cubicBezTo>
                  <a:cubicBezTo>
                    <a:pt x="681028" y="875239"/>
                    <a:pt x="682648" y="877687"/>
                    <a:pt x="682457" y="880344"/>
                  </a:cubicBezTo>
                  <a:cubicBezTo>
                    <a:pt x="679028" y="898232"/>
                    <a:pt x="674647" y="915910"/>
                    <a:pt x="669217" y="933303"/>
                  </a:cubicBezTo>
                  <a:cubicBezTo>
                    <a:pt x="668360" y="935599"/>
                    <a:pt x="666265" y="937132"/>
                    <a:pt x="663788" y="937113"/>
                  </a:cubicBezTo>
                  <a:close/>
                  <a:moveTo>
                    <a:pt x="684077" y="831195"/>
                  </a:moveTo>
                  <a:lnTo>
                    <a:pt x="684077" y="831195"/>
                  </a:lnTo>
                  <a:cubicBezTo>
                    <a:pt x="680934" y="830995"/>
                    <a:pt x="678552" y="828271"/>
                    <a:pt x="678742" y="825128"/>
                  </a:cubicBezTo>
                  <a:cubicBezTo>
                    <a:pt x="678742" y="825118"/>
                    <a:pt x="678742" y="825109"/>
                    <a:pt x="678742" y="825099"/>
                  </a:cubicBezTo>
                  <a:cubicBezTo>
                    <a:pt x="679505" y="814717"/>
                    <a:pt x="679885" y="804144"/>
                    <a:pt x="679885" y="793857"/>
                  </a:cubicBezTo>
                  <a:cubicBezTo>
                    <a:pt x="679885" y="786551"/>
                    <a:pt x="679695" y="779217"/>
                    <a:pt x="679314" y="771854"/>
                  </a:cubicBezTo>
                  <a:cubicBezTo>
                    <a:pt x="679123" y="768702"/>
                    <a:pt x="681600" y="766015"/>
                    <a:pt x="684743" y="765854"/>
                  </a:cubicBezTo>
                  <a:cubicBezTo>
                    <a:pt x="684743" y="765854"/>
                    <a:pt x="684743" y="765854"/>
                    <a:pt x="684743" y="765854"/>
                  </a:cubicBezTo>
                  <a:cubicBezTo>
                    <a:pt x="687887" y="765644"/>
                    <a:pt x="690553" y="767978"/>
                    <a:pt x="690744" y="771073"/>
                  </a:cubicBezTo>
                  <a:cubicBezTo>
                    <a:pt x="690744" y="771111"/>
                    <a:pt x="690744" y="771149"/>
                    <a:pt x="690744" y="771188"/>
                  </a:cubicBezTo>
                  <a:cubicBezTo>
                    <a:pt x="690744" y="778808"/>
                    <a:pt x="691316" y="786333"/>
                    <a:pt x="691316" y="793857"/>
                  </a:cubicBezTo>
                  <a:cubicBezTo>
                    <a:pt x="691316" y="804430"/>
                    <a:pt x="691316" y="815288"/>
                    <a:pt x="690173" y="825956"/>
                  </a:cubicBezTo>
                  <a:cubicBezTo>
                    <a:pt x="689887" y="829052"/>
                    <a:pt x="687219" y="831367"/>
                    <a:pt x="684077" y="831195"/>
                  </a:cubicBezTo>
                  <a:close/>
                  <a:moveTo>
                    <a:pt x="677980" y="723753"/>
                  </a:moveTo>
                  <a:cubicBezTo>
                    <a:pt x="675313" y="723725"/>
                    <a:pt x="672932" y="721829"/>
                    <a:pt x="672361" y="719181"/>
                  </a:cubicBezTo>
                  <a:cubicBezTo>
                    <a:pt x="668837" y="701788"/>
                    <a:pt x="664074" y="684663"/>
                    <a:pt x="658169" y="667936"/>
                  </a:cubicBezTo>
                  <a:cubicBezTo>
                    <a:pt x="657121" y="664965"/>
                    <a:pt x="658644" y="661698"/>
                    <a:pt x="661598" y="660631"/>
                  </a:cubicBezTo>
                  <a:cubicBezTo>
                    <a:pt x="661598" y="660622"/>
                    <a:pt x="661693" y="660612"/>
                    <a:pt x="661693" y="660603"/>
                  </a:cubicBezTo>
                  <a:cubicBezTo>
                    <a:pt x="664645" y="659555"/>
                    <a:pt x="667789" y="661069"/>
                    <a:pt x="668837" y="663984"/>
                  </a:cubicBezTo>
                  <a:cubicBezTo>
                    <a:pt x="668932" y="664031"/>
                    <a:pt x="668932" y="664079"/>
                    <a:pt x="668932" y="664127"/>
                  </a:cubicBezTo>
                  <a:cubicBezTo>
                    <a:pt x="675122" y="681329"/>
                    <a:pt x="679980" y="698969"/>
                    <a:pt x="683505" y="716895"/>
                  </a:cubicBezTo>
                  <a:cubicBezTo>
                    <a:pt x="684172" y="719934"/>
                    <a:pt x="682171" y="722915"/>
                    <a:pt x="679123" y="723553"/>
                  </a:cubicBezTo>
                  <a:cubicBezTo>
                    <a:pt x="679123" y="723553"/>
                    <a:pt x="679123" y="723563"/>
                    <a:pt x="679123" y="723563"/>
                  </a:cubicBezTo>
                  <a:close/>
                  <a:moveTo>
                    <a:pt x="641785" y="622407"/>
                  </a:moveTo>
                  <a:cubicBezTo>
                    <a:pt x="639690" y="622388"/>
                    <a:pt x="637785" y="621217"/>
                    <a:pt x="636738" y="619359"/>
                  </a:cubicBezTo>
                  <a:cubicBezTo>
                    <a:pt x="628451" y="603719"/>
                    <a:pt x="618926" y="588774"/>
                    <a:pt x="608163" y="574687"/>
                  </a:cubicBezTo>
                  <a:cubicBezTo>
                    <a:pt x="606352" y="572077"/>
                    <a:pt x="607020" y="568524"/>
                    <a:pt x="609686" y="566743"/>
                  </a:cubicBezTo>
                  <a:cubicBezTo>
                    <a:pt x="612067" y="565105"/>
                    <a:pt x="615306" y="565533"/>
                    <a:pt x="617211" y="567734"/>
                  </a:cubicBezTo>
                  <a:cubicBezTo>
                    <a:pt x="628260" y="582335"/>
                    <a:pt x="638165" y="597776"/>
                    <a:pt x="646834" y="613930"/>
                  </a:cubicBezTo>
                  <a:cubicBezTo>
                    <a:pt x="648358" y="616702"/>
                    <a:pt x="647310" y="620169"/>
                    <a:pt x="644548" y="621683"/>
                  </a:cubicBezTo>
                  <a:cubicBezTo>
                    <a:pt x="644548" y="621703"/>
                    <a:pt x="644452" y="621721"/>
                    <a:pt x="644452" y="621740"/>
                  </a:cubicBezTo>
                  <a:cubicBezTo>
                    <a:pt x="643595" y="622150"/>
                    <a:pt x="642738" y="622379"/>
                    <a:pt x="641785" y="622407"/>
                  </a:cubicBezTo>
                  <a:close/>
                  <a:moveTo>
                    <a:pt x="576539" y="536682"/>
                  </a:moveTo>
                  <a:cubicBezTo>
                    <a:pt x="575110" y="536654"/>
                    <a:pt x="573682" y="536111"/>
                    <a:pt x="572633" y="535158"/>
                  </a:cubicBezTo>
                  <a:cubicBezTo>
                    <a:pt x="559680" y="523109"/>
                    <a:pt x="545678" y="512327"/>
                    <a:pt x="530724" y="502964"/>
                  </a:cubicBezTo>
                  <a:cubicBezTo>
                    <a:pt x="528343" y="500897"/>
                    <a:pt x="528057" y="497287"/>
                    <a:pt x="530152" y="494906"/>
                  </a:cubicBezTo>
                  <a:cubicBezTo>
                    <a:pt x="531772" y="493001"/>
                    <a:pt x="534533" y="492401"/>
                    <a:pt x="536820" y="493439"/>
                  </a:cubicBezTo>
                  <a:cubicBezTo>
                    <a:pt x="552346" y="503221"/>
                    <a:pt x="567014" y="514441"/>
                    <a:pt x="580445" y="526966"/>
                  </a:cubicBezTo>
                  <a:cubicBezTo>
                    <a:pt x="582635" y="529224"/>
                    <a:pt x="582635" y="532806"/>
                    <a:pt x="580445" y="535063"/>
                  </a:cubicBezTo>
                  <a:cubicBezTo>
                    <a:pt x="579397" y="536168"/>
                    <a:pt x="578063" y="536844"/>
                    <a:pt x="576539" y="536968"/>
                  </a:cubicBezTo>
                  <a:close/>
                  <a:moveTo>
                    <a:pt x="485956" y="478865"/>
                  </a:moveTo>
                  <a:cubicBezTo>
                    <a:pt x="485099" y="478846"/>
                    <a:pt x="484338" y="478685"/>
                    <a:pt x="483575" y="478389"/>
                  </a:cubicBezTo>
                  <a:cubicBezTo>
                    <a:pt x="469192" y="471912"/>
                    <a:pt x="454143" y="465911"/>
                    <a:pt x="439665" y="460101"/>
                  </a:cubicBezTo>
                  <a:lnTo>
                    <a:pt x="433855" y="457815"/>
                  </a:lnTo>
                  <a:cubicBezTo>
                    <a:pt x="430902" y="456815"/>
                    <a:pt x="429283" y="453567"/>
                    <a:pt x="430235" y="450576"/>
                  </a:cubicBezTo>
                  <a:cubicBezTo>
                    <a:pt x="431283" y="447585"/>
                    <a:pt x="434521" y="445975"/>
                    <a:pt x="437474" y="446975"/>
                  </a:cubicBezTo>
                  <a:cubicBezTo>
                    <a:pt x="437760" y="447052"/>
                    <a:pt x="437951" y="447138"/>
                    <a:pt x="438140" y="447242"/>
                  </a:cubicBezTo>
                  <a:lnTo>
                    <a:pt x="443856" y="449528"/>
                  </a:lnTo>
                  <a:cubicBezTo>
                    <a:pt x="458524" y="455339"/>
                    <a:pt x="473670" y="461434"/>
                    <a:pt x="488242" y="467911"/>
                  </a:cubicBezTo>
                  <a:cubicBezTo>
                    <a:pt x="491100" y="469217"/>
                    <a:pt x="492434" y="472541"/>
                    <a:pt x="491195" y="475436"/>
                  </a:cubicBezTo>
                  <a:cubicBezTo>
                    <a:pt x="490338" y="477627"/>
                    <a:pt x="488337" y="479104"/>
                    <a:pt x="485956" y="479151"/>
                  </a:cubicBezTo>
                  <a:close/>
                  <a:moveTo>
                    <a:pt x="386325" y="437146"/>
                  </a:moveTo>
                  <a:cubicBezTo>
                    <a:pt x="385468" y="437136"/>
                    <a:pt x="384610" y="436946"/>
                    <a:pt x="383848" y="436574"/>
                  </a:cubicBezTo>
                  <a:cubicBezTo>
                    <a:pt x="372323" y="431145"/>
                    <a:pt x="362226" y="425716"/>
                    <a:pt x="352797" y="420192"/>
                  </a:cubicBezTo>
                  <a:cubicBezTo>
                    <a:pt x="347177" y="416858"/>
                    <a:pt x="341558" y="413333"/>
                    <a:pt x="336128" y="409524"/>
                  </a:cubicBezTo>
                  <a:cubicBezTo>
                    <a:pt x="333461" y="407732"/>
                    <a:pt x="332795" y="404151"/>
                    <a:pt x="334604" y="401522"/>
                  </a:cubicBezTo>
                  <a:cubicBezTo>
                    <a:pt x="336414" y="398893"/>
                    <a:pt x="339938" y="398207"/>
                    <a:pt x="342606" y="399999"/>
                  </a:cubicBezTo>
                  <a:cubicBezTo>
                    <a:pt x="347844" y="403523"/>
                    <a:pt x="353178" y="406952"/>
                    <a:pt x="358607" y="410190"/>
                  </a:cubicBezTo>
                  <a:cubicBezTo>
                    <a:pt x="368132" y="415524"/>
                    <a:pt x="377657" y="420763"/>
                    <a:pt x="388802" y="426097"/>
                  </a:cubicBezTo>
                  <a:cubicBezTo>
                    <a:pt x="391658" y="427468"/>
                    <a:pt x="392802" y="430888"/>
                    <a:pt x="391469" y="433736"/>
                  </a:cubicBezTo>
                  <a:cubicBezTo>
                    <a:pt x="390515" y="435698"/>
                    <a:pt x="388516" y="436946"/>
                    <a:pt x="386325" y="436955"/>
                  </a:cubicBezTo>
                  <a:close/>
                  <a:moveTo>
                    <a:pt x="297933" y="376091"/>
                  </a:moveTo>
                  <a:cubicBezTo>
                    <a:pt x="296408" y="376081"/>
                    <a:pt x="294981" y="375462"/>
                    <a:pt x="293933" y="374376"/>
                  </a:cubicBezTo>
                  <a:cubicBezTo>
                    <a:pt x="280978" y="361441"/>
                    <a:pt x="269072" y="347382"/>
                    <a:pt x="258594" y="332371"/>
                  </a:cubicBezTo>
                  <a:cubicBezTo>
                    <a:pt x="256785" y="329742"/>
                    <a:pt x="257451" y="326142"/>
                    <a:pt x="260023" y="324322"/>
                  </a:cubicBezTo>
                  <a:cubicBezTo>
                    <a:pt x="262691" y="322513"/>
                    <a:pt x="266310" y="323170"/>
                    <a:pt x="268119" y="325799"/>
                  </a:cubicBezTo>
                  <a:cubicBezTo>
                    <a:pt x="278216" y="340286"/>
                    <a:pt x="289646" y="353831"/>
                    <a:pt x="302220" y="366280"/>
                  </a:cubicBezTo>
                  <a:cubicBezTo>
                    <a:pt x="304410" y="368537"/>
                    <a:pt x="304410" y="372119"/>
                    <a:pt x="302220" y="374376"/>
                  </a:cubicBezTo>
                  <a:cubicBezTo>
                    <a:pt x="301171" y="375633"/>
                    <a:pt x="299552" y="376357"/>
                    <a:pt x="297933" y="376376"/>
                  </a:cubicBezTo>
                  <a:close/>
                  <a:moveTo>
                    <a:pt x="154105" y="334085"/>
                  </a:moveTo>
                  <a:cubicBezTo>
                    <a:pt x="136580" y="334124"/>
                    <a:pt x="119148" y="332466"/>
                    <a:pt x="102004" y="329133"/>
                  </a:cubicBezTo>
                  <a:cubicBezTo>
                    <a:pt x="98860" y="328523"/>
                    <a:pt x="96860" y="325522"/>
                    <a:pt x="97527" y="322417"/>
                  </a:cubicBezTo>
                  <a:cubicBezTo>
                    <a:pt x="98098" y="319312"/>
                    <a:pt x="101052" y="317283"/>
                    <a:pt x="104195" y="317893"/>
                  </a:cubicBezTo>
                  <a:cubicBezTo>
                    <a:pt x="120673" y="321074"/>
                    <a:pt x="137341" y="322665"/>
                    <a:pt x="154105" y="322655"/>
                  </a:cubicBezTo>
                  <a:lnTo>
                    <a:pt x="156773" y="322655"/>
                  </a:lnTo>
                  <a:cubicBezTo>
                    <a:pt x="159916" y="322655"/>
                    <a:pt x="162487" y="325218"/>
                    <a:pt x="162487" y="328370"/>
                  </a:cubicBezTo>
                  <a:cubicBezTo>
                    <a:pt x="162487" y="331523"/>
                    <a:pt x="159916" y="334085"/>
                    <a:pt x="156773" y="334085"/>
                  </a:cubicBezTo>
                  <a:lnTo>
                    <a:pt x="154105" y="334085"/>
                  </a:lnTo>
                  <a:close/>
                  <a:moveTo>
                    <a:pt x="210398" y="328466"/>
                  </a:moveTo>
                  <a:cubicBezTo>
                    <a:pt x="207731" y="328466"/>
                    <a:pt x="205350" y="326551"/>
                    <a:pt x="204873" y="323893"/>
                  </a:cubicBezTo>
                  <a:cubicBezTo>
                    <a:pt x="204207" y="320808"/>
                    <a:pt x="206207" y="317779"/>
                    <a:pt x="209351" y="317140"/>
                  </a:cubicBezTo>
                  <a:cubicBezTo>
                    <a:pt x="209351" y="317140"/>
                    <a:pt x="209351" y="317131"/>
                    <a:pt x="209351" y="317131"/>
                  </a:cubicBezTo>
                  <a:cubicBezTo>
                    <a:pt x="226686" y="313702"/>
                    <a:pt x="243641" y="308606"/>
                    <a:pt x="259928" y="301891"/>
                  </a:cubicBezTo>
                  <a:cubicBezTo>
                    <a:pt x="262881" y="300767"/>
                    <a:pt x="266120" y="302158"/>
                    <a:pt x="267358" y="305034"/>
                  </a:cubicBezTo>
                  <a:cubicBezTo>
                    <a:pt x="268596" y="307891"/>
                    <a:pt x="267262" y="311187"/>
                    <a:pt x="264405" y="312397"/>
                  </a:cubicBezTo>
                  <a:cubicBezTo>
                    <a:pt x="264309" y="312426"/>
                    <a:pt x="264309" y="312445"/>
                    <a:pt x="264215" y="312464"/>
                  </a:cubicBezTo>
                  <a:cubicBezTo>
                    <a:pt x="247165" y="319455"/>
                    <a:pt x="229544" y="324779"/>
                    <a:pt x="211541" y="328370"/>
                  </a:cubicBezTo>
                  <a:close/>
                  <a:moveTo>
                    <a:pt x="51616" y="313416"/>
                  </a:moveTo>
                  <a:cubicBezTo>
                    <a:pt x="50855" y="313397"/>
                    <a:pt x="50092" y="313235"/>
                    <a:pt x="49330" y="312940"/>
                  </a:cubicBezTo>
                  <a:cubicBezTo>
                    <a:pt x="32376" y="305539"/>
                    <a:pt x="16470" y="296176"/>
                    <a:pt x="1705" y="285032"/>
                  </a:cubicBezTo>
                  <a:cubicBezTo>
                    <a:pt x="-962" y="283136"/>
                    <a:pt x="-1533" y="279469"/>
                    <a:pt x="372" y="276840"/>
                  </a:cubicBezTo>
                  <a:cubicBezTo>
                    <a:pt x="2277" y="274211"/>
                    <a:pt x="5896" y="273611"/>
                    <a:pt x="8563" y="275507"/>
                  </a:cubicBezTo>
                  <a:cubicBezTo>
                    <a:pt x="22565" y="286156"/>
                    <a:pt x="37806" y="295071"/>
                    <a:pt x="53902" y="302081"/>
                  </a:cubicBezTo>
                  <a:cubicBezTo>
                    <a:pt x="56760" y="303348"/>
                    <a:pt x="58094" y="306711"/>
                    <a:pt x="56856" y="309606"/>
                  </a:cubicBezTo>
                  <a:cubicBezTo>
                    <a:pt x="56856" y="309606"/>
                    <a:pt x="56856" y="309606"/>
                    <a:pt x="56856" y="309606"/>
                  </a:cubicBezTo>
                  <a:cubicBezTo>
                    <a:pt x="56093" y="311930"/>
                    <a:pt x="54093" y="313568"/>
                    <a:pt x="51616" y="313702"/>
                  </a:cubicBezTo>
                  <a:close/>
                  <a:moveTo>
                    <a:pt x="236020" y="288175"/>
                  </a:moveTo>
                  <a:cubicBezTo>
                    <a:pt x="233830" y="288175"/>
                    <a:pt x="231830" y="286918"/>
                    <a:pt x="230877" y="284936"/>
                  </a:cubicBezTo>
                  <a:cubicBezTo>
                    <a:pt x="223066" y="268363"/>
                    <a:pt x="216684" y="251151"/>
                    <a:pt x="211827" y="233501"/>
                  </a:cubicBezTo>
                  <a:cubicBezTo>
                    <a:pt x="210969" y="230453"/>
                    <a:pt x="212780" y="227291"/>
                    <a:pt x="215827" y="226453"/>
                  </a:cubicBezTo>
                  <a:cubicBezTo>
                    <a:pt x="218876" y="225615"/>
                    <a:pt x="222019" y="227405"/>
                    <a:pt x="222876" y="230453"/>
                  </a:cubicBezTo>
                  <a:cubicBezTo>
                    <a:pt x="227543" y="247493"/>
                    <a:pt x="233734" y="264105"/>
                    <a:pt x="241355" y="280079"/>
                  </a:cubicBezTo>
                  <a:cubicBezTo>
                    <a:pt x="242688" y="282946"/>
                    <a:pt x="241450" y="286327"/>
                    <a:pt x="238592" y="287699"/>
                  </a:cubicBezTo>
                  <a:cubicBezTo>
                    <a:pt x="237831" y="288108"/>
                    <a:pt x="236877" y="288375"/>
                    <a:pt x="236020" y="288461"/>
                  </a:cubicBezTo>
                  <a:close/>
                  <a:moveTo>
                    <a:pt x="309744" y="288175"/>
                  </a:moveTo>
                  <a:cubicBezTo>
                    <a:pt x="307839" y="288175"/>
                    <a:pt x="306029" y="287203"/>
                    <a:pt x="304981" y="285603"/>
                  </a:cubicBezTo>
                  <a:cubicBezTo>
                    <a:pt x="303267" y="282965"/>
                    <a:pt x="304029" y="279469"/>
                    <a:pt x="306601" y="277697"/>
                  </a:cubicBezTo>
                  <a:cubicBezTo>
                    <a:pt x="321270" y="267982"/>
                    <a:pt x="334794" y="256704"/>
                    <a:pt x="347082" y="244074"/>
                  </a:cubicBezTo>
                  <a:cubicBezTo>
                    <a:pt x="349273" y="241788"/>
                    <a:pt x="352892" y="241702"/>
                    <a:pt x="355178" y="243884"/>
                  </a:cubicBezTo>
                  <a:cubicBezTo>
                    <a:pt x="357464" y="246065"/>
                    <a:pt x="357559" y="249694"/>
                    <a:pt x="355369" y="251980"/>
                  </a:cubicBezTo>
                  <a:cubicBezTo>
                    <a:pt x="342510" y="265210"/>
                    <a:pt x="328318" y="277021"/>
                    <a:pt x="312983" y="287222"/>
                  </a:cubicBezTo>
                  <a:cubicBezTo>
                    <a:pt x="311934" y="287718"/>
                    <a:pt x="310887" y="287918"/>
                    <a:pt x="309744" y="287794"/>
                  </a:cubicBezTo>
                  <a:close/>
                  <a:moveTo>
                    <a:pt x="383753" y="210832"/>
                  </a:moveTo>
                  <a:cubicBezTo>
                    <a:pt x="382705" y="210842"/>
                    <a:pt x="381753" y="210546"/>
                    <a:pt x="380896" y="209975"/>
                  </a:cubicBezTo>
                  <a:cubicBezTo>
                    <a:pt x="378134" y="208470"/>
                    <a:pt x="377181" y="205050"/>
                    <a:pt x="378705" y="202336"/>
                  </a:cubicBezTo>
                  <a:cubicBezTo>
                    <a:pt x="378705" y="202278"/>
                    <a:pt x="378800" y="202221"/>
                    <a:pt x="378800" y="202164"/>
                  </a:cubicBezTo>
                  <a:lnTo>
                    <a:pt x="380133" y="199878"/>
                  </a:lnTo>
                  <a:cubicBezTo>
                    <a:pt x="388230" y="185409"/>
                    <a:pt x="394612" y="170027"/>
                    <a:pt x="399183" y="154063"/>
                  </a:cubicBezTo>
                  <a:cubicBezTo>
                    <a:pt x="400326" y="151139"/>
                    <a:pt x="403660" y="149729"/>
                    <a:pt x="406613" y="150920"/>
                  </a:cubicBezTo>
                  <a:cubicBezTo>
                    <a:pt x="409090" y="151900"/>
                    <a:pt x="410519" y="154415"/>
                    <a:pt x="410137" y="157016"/>
                  </a:cubicBezTo>
                  <a:cubicBezTo>
                    <a:pt x="405375" y="173951"/>
                    <a:pt x="398613" y="190239"/>
                    <a:pt x="389849" y="205498"/>
                  </a:cubicBezTo>
                  <a:lnTo>
                    <a:pt x="388516" y="207879"/>
                  </a:lnTo>
                  <a:cubicBezTo>
                    <a:pt x="387563" y="209593"/>
                    <a:pt x="385753" y="210670"/>
                    <a:pt x="383753" y="210736"/>
                  </a:cubicBezTo>
                  <a:close/>
                  <a:moveTo>
                    <a:pt x="207636" y="185019"/>
                  </a:moveTo>
                  <a:cubicBezTo>
                    <a:pt x="204684" y="184981"/>
                    <a:pt x="202207" y="182724"/>
                    <a:pt x="201921" y="179780"/>
                  </a:cubicBezTo>
                  <a:cubicBezTo>
                    <a:pt x="201921" y="173589"/>
                    <a:pt x="201064" y="167493"/>
                    <a:pt x="200969" y="161302"/>
                  </a:cubicBezTo>
                  <a:cubicBezTo>
                    <a:pt x="200969" y="159111"/>
                    <a:pt x="200969" y="156920"/>
                    <a:pt x="200969" y="154730"/>
                  </a:cubicBezTo>
                  <a:cubicBezTo>
                    <a:pt x="200969" y="144671"/>
                    <a:pt x="201540" y="134622"/>
                    <a:pt x="202683" y="124631"/>
                  </a:cubicBezTo>
                  <a:cubicBezTo>
                    <a:pt x="203159" y="121526"/>
                    <a:pt x="205921" y="119335"/>
                    <a:pt x="209065" y="119677"/>
                  </a:cubicBezTo>
                  <a:cubicBezTo>
                    <a:pt x="212208" y="120078"/>
                    <a:pt x="214494" y="122916"/>
                    <a:pt x="214113" y="126060"/>
                  </a:cubicBezTo>
                  <a:cubicBezTo>
                    <a:pt x="212970" y="135537"/>
                    <a:pt x="212398" y="145081"/>
                    <a:pt x="212398" y="154635"/>
                  </a:cubicBezTo>
                  <a:cubicBezTo>
                    <a:pt x="212398" y="156730"/>
                    <a:pt x="212398" y="158826"/>
                    <a:pt x="212398" y="161016"/>
                  </a:cubicBezTo>
                  <a:cubicBezTo>
                    <a:pt x="212398" y="166922"/>
                    <a:pt x="212875" y="172827"/>
                    <a:pt x="213351" y="178637"/>
                  </a:cubicBezTo>
                  <a:cubicBezTo>
                    <a:pt x="213637" y="181781"/>
                    <a:pt x="211255" y="184552"/>
                    <a:pt x="208113" y="184829"/>
                  </a:cubicBezTo>
                  <a:cubicBezTo>
                    <a:pt x="208113" y="184829"/>
                    <a:pt x="208113" y="184829"/>
                    <a:pt x="208113" y="184829"/>
                  </a:cubicBezTo>
                  <a:close/>
                  <a:moveTo>
                    <a:pt x="410233" y="107771"/>
                  </a:moveTo>
                  <a:cubicBezTo>
                    <a:pt x="407280" y="107733"/>
                    <a:pt x="404898" y="105524"/>
                    <a:pt x="404613" y="102628"/>
                  </a:cubicBezTo>
                  <a:cubicBezTo>
                    <a:pt x="404232" y="98085"/>
                    <a:pt x="403565" y="93570"/>
                    <a:pt x="402708" y="89102"/>
                  </a:cubicBezTo>
                  <a:cubicBezTo>
                    <a:pt x="400136" y="76777"/>
                    <a:pt x="395373" y="65004"/>
                    <a:pt x="388706" y="54336"/>
                  </a:cubicBezTo>
                  <a:cubicBezTo>
                    <a:pt x="387087" y="51650"/>
                    <a:pt x="387849" y="48135"/>
                    <a:pt x="390515" y="46468"/>
                  </a:cubicBezTo>
                  <a:cubicBezTo>
                    <a:pt x="390611" y="46459"/>
                    <a:pt x="390611" y="46440"/>
                    <a:pt x="390611" y="46430"/>
                  </a:cubicBezTo>
                  <a:cubicBezTo>
                    <a:pt x="393278" y="44763"/>
                    <a:pt x="396707" y="45535"/>
                    <a:pt x="398327" y="48154"/>
                  </a:cubicBezTo>
                  <a:cubicBezTo>
                    <a:pt x="398422" y="48183"/>
                    <a:pt x="398422" y="48211"/>
                    <a:pt x="398422" y="48240"/>
                  </a:cubicBezTo>
                  <a:cubicBezTo>
                    <a:pt x="405852" y="60098"/>
                    <a:pt x="411090" y="73195"/>
                    <a:pt x="413852" y="86911"/>
                  </a:cubicBezTo>
                  <a:cubicBezTo>
                    <a:pt x="414805" y="91760"/>
                    <a:pt x="415566" y="96656"/>
                    <a:pt x="415948" y="101580"/>
                  </a:cubicBezTo>
                  <a:cubicBezTo>
                    <a:pt x="416234" y="104704"/>
                    <a:pt x="413948" y="107466"/>
                    <a:pt x="410804" y="107771"/>
                  </a:cubicBezTo>
                  <a:close/>
                  <a:moveTo>
                    <a:pt x="222400" y="79196"/>
                  </a:moveTo>
                  <a:cubicBezTo>
                    <a:pt x="221542" y="79196"/>
                    <a:pt x="220780" y="79006"/>
                    <a:pt x="220019" y="78625"/>
                  </a:cubicBezTo>
                  <a:cubicBezTo>
                    <a:pt x="217161" y="77329"/>
                    <a:pt x="215923" y="73967"/>
                    <a:pt x="217161" y="71100"/>
                  </a:cubicBezTo>
                  <a:cubicBezTo>
                    <a:pt x="220590" y="63690"/>
                    <a:pt x="224591" y="56584"/>
                    <a:pt x="229162" y="49860"/>
                  </a:cubicBezTo>
                  <a:cubicBezTo>
                    <a:pt x="235259" y="41011"/>
                    <a:pt x="242498" y="33038"/>
                    <a:pt x="250689" y="26142"/>
                  </a:cubicBezTo>
                  <a:cubicBezTo>
                    <a:pt x="253356" y="24390"/>
                    <a:pt x="256881" y="25104"/>
                    <a:pt x="258594" y="27733"/>
                  </a:cubicBezTo>
                  <a:cubicBezTo>
                    <a:pt x="260119" y="29943"/>
                    <a:pt x="259833" y="32876"/>
                    <a:pt x="258023" y="34810"/>
                  </a:cubicBezTo>
                  <a:cubicBezTo>
                    <a:pt x="250784" y="41144"/>
                    <a:pt x="244402" y="48374"/>
                    <a:pt x="238973" y="56336"/>
                  </a:cubicBezTo>
                  <a:cubicBezTo>
                    <a:pt x="234782" y="62385"/>
                    <a:pt x="231067" y="68757"/>
                    <a:pt x="227924" y="75386"/>
                  </a:cubicBezTo>
                  <a:cubicBezTo>
                    <a:pt x="227067" y="77682"/>
                    <a:pt x="224877" y="79178"/>
                    <a:pt x="222400" y="79101"/>
                  </a:cubicBezTo>
                  <a:close/>
                  <a:moveTo>
                    <a:pt x="354797" y="20427"/>
                  </a:moveTo>
                  <a:cubicBezTo>
                    <a:pt x="353844" y="20389"/>
                    <a:pt x="352987" y="20160"/>
                    <a:pt x="352131" y="19760"/>
                  </a:cubicBezTo>
                  <a:cubicBezTo>
                    <a:pt x="345177" y="16112"/>
                    <a:pt x="337652" y="13607"/>
                    <a:pt x="329841" y="12331"/>
                  </a:cubicBezTo>
                  <a:cubicBezTo>
                    <a:pt x="321079" y="10807"/>
                    <a:pt x="312125" y="10807"/>
                    <a:pt x="303363" y="12331"/>
                  </a:cubicBezTo>
                  <a:cubicBezTo>
                    <a:pt x="300219" y="12912"/>
                    <a:pt x="297266" y="10864"/>
                    <a:pt x="296694" y="7759"/>
                  </a:cubicBezTo>
                  <a:cubicBezTo>
                    <a:pt x="296123" y="4654"/>
                    <a:pt x="298123" y="1672"/>
                    <a:pt x="301266" y="1092"/>
                  </a:cubicBezTo>
                  <a:cubicBezTo>
                    <a:pt x="311363" y="-671"/>
                    <a:pt x="321555" y="-671"/>
                    <a:pt x="331652" y="1092"/>
                  </a:cubicBezTo>
                  <a:cubicBezTo>
                    <a:pt x="340605" y="2635"/>
                    <a:pt x="349273" y="5520"/>
                    <a:pt x="357369" y="9664"/>
                  </a:cubicBezTo>
                  <a:cubicBezTo>
                    <a:pt x="360131" y="11102"/>
                    <a:pt x="361274" y="14541"/>
                    <a:pt x="359845" y="17350"/>
                  </a:cubicBezTo>
                  <a:cubicBezTo>
                    <a:pt x="359845" y="17360"/>
                    <a:pt x="359845" y="17370"/>
                    <a:pt x="359845" y="17379"/>
                  </a:cubicBezTo>
                  <a:cubicBezTo>
                    <a:pt x="358893" y="19246"/>
                    <a:pt x="356893" y="20389"/>
                    <a:pt x="354797" y="20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9"/>
          <p:cNvGrpSpPr/>
          <p:nvPr/>
        </p:nvGrpSpPr>
        <p:grpSpPr>
          <a:xfrm>
            <a:off x="171500" y="454135"/>
            <a:ext cx="8695579" cy="4354853"/>
            <a:chOff x="171500" y="454135"/>
            <a:chExt cx="8695579" cy="4354853"/>
          </a:xfrm>
        </p:grpSpPr>
        <p:sp>
          <p:nvSpPr>
            <p:cNvPr id="121" name="Google Shape;121;p9"/>
            <p:cNvSpPr/>
            <p:nvPr/>
          </p:nvSpPr>
          <p:spPr>
            <a:xfrm>
              <a:off x="171500" y="4205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 rot="5400000">
              <a:off x="8092096" y="454327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 rot="5400000">
              <a:off x="8833973" y="10164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685785" y="47510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9"/>
          <p:cNvSpPr/>
          <p:nvPr/>
        </p:nvSpPr>
        <p:spPr>
          <a:xfrm rot="1534710">
            <a:off x="429547" y="552671"/>
            <a:ext cx="356859" cy="357394"/>
          </a:xfrm>
          <a:custGeom>
            <a:avLst/>
            <a:gdLst/>
            <a:ahLst/>
            <a:cxnLst/>
            <a:rect l="l" t="t" r="r" b="b"/>
            <a:pathLst>
              <a:path w="392542" h="393131" extrusionOk="0">
                <a:moveTo>
                  <a:pt x="89547" y="392313"/>
                </a:moveTo>
                <a:cubicBezTo>
                  <a:pt x="86918" y="392313"/>
                  <a:pt x="84384" y="391294"/>
                  <a:pt x="82498" y="389455"/>
                </a:cubicBezTo>
                <a:lnTo>
                  <a:pt x="2107" y="309064"/>
                </a:lnTo>
                <a:cubicBezTo>
                  <a:pt x="-1702" y="305178"/>
                  <a:pt x="-1702" y="298949"/>
                  <a:pt x="2107" y="295062"/>
                </a:cubicBezTo>
                <a:lnTo>
                  <a:pt x="101072" y="196097"/>
                </a:lnTo>
                <a:lnTo>
                  <a:pt x="2107" y="97228"/>
                </a:lnTo>
                <a:cubicBezTo>
                  <a:pt x="-1702" y="93342"/>
                  <a:pt x="-1702" y="87113"/>
                  <a:pt x="2107" y="83226"/>
                </a:cubicBezTo>
                <a:lnTo>
                  <a:pt x="82498" y="2835"/>
                </a:lnTo>
                <a:cubicBezTo>
                  <a:pt x="86061" y="-1032"/>
                  <a:pt x="92090" y="-1270"/>
                  <a:pt x="95958" y="2292"/>
                </a:cubicBezTo>
                <a:cubicBezTo>
                  <a:pt x="96148" y="2464"/>
                  <a:pt x="96329" y="2645"/>
                  <a:pt x="96501" y="2835"/>
                </a:cubicBezTo>
                <a:lnTo>
                  <a:pt x="195465" y="102181"/>
                </a:lnTo>
                <a:lnTo>
                  <a:pt x="294334" y="3216"/>
                </a:lnTo>
                <a:cubicBezTo>
                  <a:pt x="297897" y="-651"/>
                  <a:pt x="303926" y="-889"/>
                  <a:pt x="307793" y="2673"/>
                </a:cubicBezTo>
                <a:cubicBezTo>
                  <a:pt x="307984" y="2845"/>
                  <a:pt x="308165" y="3026"/>
                  <a:pt x="308336" y="3216"/>
                </a:cubicBezTo>
                <a:lnTo>
                  <a:pt x="388727" y="83607"/>
                </a:lnTo>
                <a:cubicBezTo>
                  <a:pt x="392595" y="87170"/>
                  <a:pt x="392832" y="93199"/>
                  <a:pt x="389270" y="97066"/>
                </a:cubicBezTo>
                <a:cubicBezTo>
                  <a:pt x="389099" y="97256"/>
                  <a:pt x="388918" y="97438"/>
                  <a:pt x="388727" y="97609"/>
                </a:cubicBezTo>
                <a:lnTo>
                  <a:pt x="289858" y="196479"/>
                </a:lnTo>
                <a:lnTo>
                  <a:pt x="388727" y="295443"/>
                </a:lnTo>
                <a:cubicBezTo>
                  <a:pt x="392595" y="299006"/>
                  <a:pt x="392832" y="305035"/>
                  <a:pt x="389270" y="308902"/>
                </a:cubicBezTo>
                <a:cubicBezTo>
                  <a:pt x="389099" y="309093"/>
                  <a:pt x="388918" y="309274"/>
                  <a:pt x="388727" y="309445"/>
                </a:cubicBezTo>
                <a:lnTo>
                  <a:pt x="308336" y="389836"/>
                </a:lnTo>
                <a:cubicBezTo>
                  <a:pt x="304765" y="393703"/>
                  <a:pt x="298745" y="393941"/>
                  <a:pt x="294877" y="390379"/>
                </a:cubicBezTo>
                <a:cubicBezTo>
                  <a:pt x="294687" y="390208"/>
                  <a:pt x="294506" y="390026"/>
                  <a:pt x="294334" y="389836"/>
                </a:cubicBezTo>
                <a:lnTo>
                  <a:pt x="195465" y="290871"/>
                </a:lnTo>
                <a:lnTo>
                  <a:pt x="96501" y="389836"/>
                </a:lnTo>
                <a:cubicBezTo>
                  <a:pt x="94615" y="391560"/>
                  <a:pt x="92100" y="392455"/>
                  <a:pt x="89547" y="392313"/>
                </a:cubicBezTo>
                <a:close/>
                <a:moveTo>
                  <a:pt x="11347" y="302206"/>
                </a:moveTo>
                <a:lnTo>
                  <a:pt x="89547" y="380501"/>
                </a:lnTo>
                <a:lnTo>
                  <a:pt x="191369" y="278584"/>
                </a:lnTo>
                <a:cubicBezTo>
                  <a:pt x="192484" y="277546"/>
                  <a:pt x="193941" y="276965"/>
                  <a:pt x="195465" y="276965"/>
                </a:cubicBezTo>
                <a:lnTo>
                  <a:pt x="195465" y="276965"/>
                </a:lnTo>
                <a:cubicBezTo>
                  <a:pt x="196961" y="276955"/>
                  <a:pt x="198399" y="277536"/>
                  <a:pt x="199466" y="278584"/>
                </a:cubicBezTo>
                <a:lnTo>
                  <a:pt x="301764" y="380311"/>
                </a:lnTo>
                <a:lnTo>
                  <a:pt x="379965" y="302015"/>
                </a:lnTo>
                <a:lnTo>
                  <a:pt x="278047" y="200193"/>
                </a:lnTo>
                <a:cubicBezTo>
                  <a:pt x="275856" y="197936"/>
                  <a:pt x="275856" y="194355"/>
                  <a:pt x="278047" y="192097"/>
                </a:cubicBezTo>
                <a:lnTo>
                  <a:pt x="379965" y="90179"/>
                </a:lnTo>
                <a:lnTo>
                  <a:pt x="301764" y="11980"/>
                </a:lnTo>
                <a:lnTo>
                  <a:pt x="199847" y="113897"/>
                </a:lnTo>
                <a:cubicBezTo>
                  <a:pt x="197551" y="115992"/>
                  <a:pt x="194046" y="115992"/>
                  <a:pt x="191751" y="113897"/>
                </a:cubicBezTo>
                <a:lnTo>
                  <a:pt x="89928" y="11980"/>
                </a:lnTo>
                <a:lnTo>
                  <a:pt x="11728" y="90179"/>
                </a:lnTo>
                <a:lnTo>
                  <a:pt x="113550" y="192097"/>
                </a:lnTo>
                <a:cubicBezTo>
                  <a:pt x="115741" y="194355"/>
                  <a:pt x="115741" y="197936"/>
                  <a:pt x="113550" y="20019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8483766" y="1222816"/>
            <a:ext cx="357110" cy="357312"/>
          </a:xfrm>
          <a:custGeom>
            <a:avLst/>
            <a:gdLst/>
            <a:ahLst/>
            <a:cxnLst/>
            <a:rect l="l" t="t" r="r" b="b"/>
            <a:pathLst>
              <a:path w="392429" h="392650" extrusionOk="0">
                <a:moveTo>
                  <a:pt x="301383" y="392358"/>
                </a:moveTo>
                <a:cubicBezTo>
                  <a:pt x="298716" y="392377"/>
                  <a:pt x="296239" y="391310"/>
                  <a:pt x="294430" y="389405"/>
                </a:cubicBezTo>
                <a:lnTo>
                  <a:pt x="195465" y="290535"/>
                </a:lnTo>
                <a:lnTo>
                  <a:pt x="96500" y="389405"/>
                </a:lnTo>
                <a:cubicBezTo>
                  <a:pt x="92881" y="393243"/>
                  <a:pt x="86880" y="393443"/>
                  <a:pt x="83070" y="389853"/>
                </a:cubicBezTo>
                <a:cubicBezTo>
                  <a:pt x="82880" y="389710"/>
                  <a:pt x="82785" y="389557"/>
                  <a:pt x="82594" y="389405"/>
                </a:cubicBezTo>
                <a:lnTo>
                  <a:pt x="2107" y="309014"/>
                </a:lnTo>
                <a:cubicBezTo>
                  <a:pt x="-1702" y="305128"/>
                  <a:pt x="-1702" y="298898"/>
                  <a:pt x="2107" y="295012"/>
                </a:cubicBezTo>
                <a:lnTo>
                  <a:pt x="101072" y="196143"/>
                </a:lnTo>
                <a:lnTo>
                  <a:pt x="2107" y="97178"/>
                </a:lnTo>
                <a:cubicBezTo>
                  <a:pt x="-1702" y="93292"/>
                  <a:pt x="-1702" y="87062"/>
                  <a:pt x="2107" y="83176"/>
                </a:cubicBezTo>
                <a:lnTo>
                  <a:pt x="82594" y="2785"/>
                </a:lnTo>
                <a:cubicBezTo>
                  <a:pt x="86214" y="-1053"/>
                  <a:pt x="92214" y="-1253"/>
                  <a:pt x="96025" y="2338"/>
                </a:cubicBezTo>
                <a:cubicBezTo>
                  <a:pt x="96214" y="2480"/>
                  <a:pt x="96309" y="2633"/>
                  <a:pt x="96500" y="2785"/>
                </a:cubicBezTo>
                <a:lnTo>
                  <a:pt x="195465" y="101750"/>
                </a:lnTo>
                <a:lnTo>
                  <a:pt x="294430" y="2785"/>
                </a:lnTo>
                <a:cubicBezTo>
                  <a:pt x="298049" y="-1053"/>
                  <a:pt x="304050" y="-1253"/>
                  <a:pt x="307860" y="2338"/>
                </a:cubicBezTo>
                <a:cubicBezTo>
                  <a:pt x="308050" y="2480"/>
                  <a:pt x="308145" y="2633"/>
                  <a:pt x="308336" y="2785"/>
                </a:cubicBezTo>
                <a:lnTo>
                  <a:pt x="388823" y="83176"/>
                </a:lnTo>
                <a:cubicBezTo>
                  <a:pt x="392632" y="87062"/>
                  <a:pt x="392632" y="93292"/>
                  <a:pt x="388823" y="97178"/>
                </a:cubicBezTo>
                <a:lnTo>
                  <a:pt x="289858" y="196143"/>
                </a:lnTo>
                <a:lnTo>
                  <a:pt x="388823" y="295012"/>
                </a:lnTo>
                <a:lnTo>
                  <a:pt x="388823" y="295012"/>
                </a:lnTo>
                <a:cubicBezTo>
                  <a:pt x="392632" y="298898"/>
                  <a:pt x="392632" y="305128"/>
                  <a:pt x="388823" y="309014"/>
                </a:cubicBezTo>
                <a:lnTo>
                  <a:pt x="308336" y="389405"/>
                </a:lnTo>
                <a:cubicBezTo>
                  <a:pt x="306527" y="391310"/>
                  <a:pt x="304050" y="392377"/>
                  <a:pt x="301383" y="392358"/>
                </a:cubicBezTo>
                <a:close/>
                <a:moveTo>
                  <a:pt x="195465" y="276724"/>
                </a:moveTo>
                <a:lnTo>
                  <a:pt x="195465" y="276724"/>
                </a:lnTo>
                <a:cubicBezTo>
                  <a:pt x="196989" y="276705"/>
                  <a:pt x="198418" y="277296"/>
                  <a:pt x="199466" y="278343"/>
                </a:cubicBezTo>
                <a:lnTo>
                  <a:pt x="301383" y="380261"/>
                </a:lnTo>
                <a:lnTo>
                  <a:pt x="379583" y="302061"/>
                </a:lnTo>
                <a:lnTo>
                  <a:pt x="277761" y="200143"/>
                </a:lnTo>
                <a:cubicBezTo>
                  <a:pt x="276618" y="199115"/>
                  <a:pt x="276046" y="197657"/>
                  <a:pt x="276046" y="196143"/>
                </a:cubicBezTo>
                <a:cubicBezTo>
                  <a:pt x="276046" y="194600"/>
                  <a:pt x="276618" y="193114"/>
                  <a:pt x="277761" y="192047"/>
                </a:cubicBezTo>
                <a:lnTo>
                  <a:pt x="379583" y="90225"/>
                </a:lnTo>
                <a:lnTo>
                  <a:pt x="301383" y="11929"/>
                </a:lnTo>
                <a:lnTo>
                  <a:pt x="199466" y="113847"/>
                </a:lnTo>
                <a:cubicBezTo>
                  <a:pt x="197180" y="115933"/>
                  <a:pt x="193750" y="115933"/>
                  <a:pt x="191464" y="113847"/>
                </a:cubicBezTo>
                <a:lnTo>
                  <a:pt x="89547" y="11929"/>
                </a:lnTo>
                <a:lnTo>
                  <a:pt x="11347" y="90225"/>
                </a:lnTo>
                <a:lnTo>
                  <a:pt x="113169" y="192047"/>
                </a:lnTo>
                <a:cubicBezTo>
                  <a:pt x="114312" y="193114"/>
                  <a:pt x="114884" y="194600"/>
                  <a:pt x="114884" y="196143"/>
                </a:cubicBezTo>
                <a:cubicBezTo>
                  <a:pt x="114884" y="197657"/>
                  <a:pt x="114312" y="199115"/>
                  <a:pt x="113169" y="200143"/>
                </a:cubicBezTo>
                <a:lnTo>
                  <a:pt x="11347" y="302442"/>
                </a:lnTo>
                <a:lnTo>
                  <a:pt x="89547" y="380642"/>
                </a:lnTo>
                <a:lnTo>
                  <a:pt x="191464" y="278725"/>
                </a:lnTo>
                <a:cubicBezTo>
                  <a:pt x="192417" y="277534"/>
                  <a:pt x="193941" y="276810"/>
                  <a:pt x="195465" y="27672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1247875" y="4029800"/>
            <a:ext cx="66483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"/>
          <p:cNvSpPr txBox="1">
            <a:spLocks noGrp="1"/>
          </p:cNvSpPr>
          <p:nvPr>
            <p:ph type="ctrTitle"/>
          </p:nvPr>
        </p:nvSpPr>
        <p:spPr>
          <a:xfrm>
            <a:off x="1677825" y="1425800"/>
            <a:ext cx="5788500" cy="18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9600" dirty="0"/>
              <a:t>E-class edge</a:t>
            </a:r>
            <a:endParaRPr lang="en" sz="9600"/>
          </a:p>
        </p:txBody>
      </p:sp>
      <p:sp>
        <p:nvSpPr>
          <p:cNvPr id="432" name="Google Shape;432;p27"/>
          <p:cNvSpPr txBox="1">
            <a:spLocks noGrp="1"/>
          </p:cNvSpPr>
          <p:nvPr>
            <p:ph type="subTitle" idx="1"/>
          </p:nvPr>
        </p:nvSpPr>
        <p:spPr>
          <a:xfrm>
            <a:off x="1677675" y="3324110"/>
            <a:ext cx="5788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C000"/>
                </a:solidFill>
                <a:latin typeface="Nanum Pen Script"/>
              </a:rPr>
              <a:t>E-</a:t>
            </a:r>
            <a:r>
              <a:rPr lang="en" sz="3200" err="1">
                <a:solidFill>
                  <a:srgbClr val="FFC000"/>
                </a:solidFill>
                <a:latin typeface="Nanum Pen Script"/>
              </a:rPr>
              <a:t>novators</a:t>
            </a:r>
            <a:endParaRPr lang="en-US" sz="3200">
              <a:solidFill>
                <a:srgbClr val="FFC000"/>
              </a:solidFill>
              <a:latin typeface="Nanum Pen Script"/>
            </a:endParaRPr>
          </a:p>
        </p:txBody>
      </p:sp>
      <p:grpSp>
        <p:nvGrpSpPr>
          <p:cNvPr id="433" name="Google Shape;433;p27"/>
          <p:cNvGrpSpPr/>
          <p:nvPr/>
        </p:nvGrpSpPr>
        <p:grpSpPr>
          <a:xfrm>
            <a:off x="965875" y="539501"/>
            <a:ext cx="864356" cy="478285"/>
            <a:chOff x="1450700" y="623851"/>
            <a:chExt cx="864356" cy="478285"/>
          </a:xfrm>
        </p:grpSpPr>
        <p:sp>
          <p:nvSpPr>
            <p:cNvPr id="434" name="Google Shape;434;p27"/>
            <p:cNvSpPr/>
            <p:nvPr/>
          </p:nvSpPr>
          <p:spPr>
            <a:xfrm>
              <a:off x="1450700" y="623851"/>
              <a:ext cx="864356" cy="478285"/>
            </a:xfrm>
            <a:custGeom>
              <a:avLst/>
              <a:gdLst/>
              <a:ahLst/>
              <a:cxnLst/>
              <a:rect l="l" t="t" r="r" b="b"/>
              <a:pathLst>
                <a:path w="864356" h="478285" extrusionOk="0">
                  <a:moveTo>
                    <a:pt x="282973" y="478159"/>
                  </a:moveTo>
                  <a:cubicBezTo>
                    <a:pt x="282059" y="478150"/>
                    <a:pt x="281145" y="477959"/>
                    <a:pt x="280306" y="477588"/>
                  </a:cubicBezTo>
                  <a:cubicBezTo>
                    <a:pt x="278173" y="476712"/>
                    <a:pt x="276582" y="474873"/>
                    <a:pt x="276020" y="472635"/>
                  </a:cubicBezTo>
                  <a:lnTo>
                    <a:pt x="220489" y="246416"/>
                  </a:lnTo>
                  <a:cubicBezTo>
                    <a:pt x="220003" y="244540"/>
                    <a:pt x="220308" y="242540"/>
                    <a:pt x="221346" y="240892"/>
                  </a:cubicBezTo>
                  <a:cubicBezTo>
                    <a:pt x="222347" y="239253"/>
                    <a:pt x="223956" y="238091"/>
                    <a:pt x="225823" y="237653"/>
                  </a:cubicBezTo>
                  <a:lnTo>
                    <a:pt x="777226" y="113828"/>
                  </a:lnTo>
                  <a:lnTo>
                    <a:pt x="143242" y="141641"/>
                  </a:lnTo>
                  <a:cubicBezTo>
                    <a:pt x="141308" y="141755"/>
                    <a:pt x="139412" y="141060"/>
                    <a:pt x="138003" y="139736"/>
                  </a:cubicBezTo>
                  <a:lnTo>
                    <a:pt x="2081" y="12196"/>
                  </a:lnTo>
                  <a:cubicBezTo>
                    <a:pt x="-776" y="9482"/>
                    <a:pt x="-891" y="4957"/>
                    <a:pt x="1824" y="2100"/>
                  </a:cubicBezTo>
                  <a:cubicBezTo>
                    <a:pt x="3338" y="500"/>
                    <a:pt x="5510" y="-310"/>
                    <a:pt x="7701" y="-91"/>
                  </a:cubicBezTo>
                  <a:lnTo>
                    <a:pt x="857807" y="96778"/>
                  </a:lnTo>
                  <a:cubicBezTo>
                    <a:pt x="860998" y="97064"/>
                    <a:pt x="863608" y="99436"/>
                    <a:pt x="864189" y="102589"/>
                  </a:cubicBezTo>
                  <a:cubicBezTo>
                    <a:pt x="864227" y="102941"/>
                    <a:pt x="864227" y="103284"/>
                    <a:pt x="864189" y="103636"/>
                  </a:cubicBezTo>
                  <a:cubicBezTo>
                    <a:pt x="864227" y="104970"/>
                    <a:pt x="863894" y="106284"/>
                    <a:pt x="863236" y="107446"/>
                  </a:cubicBezTo>
                  <a:lnTo>
                    <a:pt x="862188" y="108875"/>
                  </a:lnTo>
                  <a:cubicBezTo>
                    <a:pt x="861750" y="109275"/>
                    <a:pt x="861274" y="109628"/>
                    <a:pt x="860760" y="109923"/>
                  </a:cubicBezTo>
                  <a:lnTo>
                    <a:pt x="286688" y="477016"/>
                  </a:lnTo>
                  <a:cubicBezTo>
                    <a:pt x="285583" y="477750"/>
                    <a:pt x="284297" y="478140"/>
                    <a:pt x="282973" y="478159"/>
                  </a:cubicBezTo>
                  <a:close/>
                  <a:moveTo>
                    <a:pt x="236110" y="250417"/>
                  </a:moveTo>
                  <a:lnTo>
                    <a:pt x="287545" y="459967"/>
                  </a:lnTo>
                  <a:lnTo>
                    <a:pt x="819040" y="120115"/>
                  </a:lnTo>
                  <a:close/>
                  <a:moveTo>
                    <a:pt x="27513" y="16578"/>
                  </a:moveTo>
                  <a:lnTo>
                    <a:pt x="145623" y="127354"/>
                  </a:lnTo>
                  <a:lnTo>
                    <a:pt x="765795" y="1006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1480654" y="751989"/>
              <a:ext cx="204210" cy="250801"/>
            </a:xfrm>
            <a:custGeom>
              <a:avLst/>
              <a:gdLst/>
              <a:ahLst/>
              <a:cxnLst/>
              <a:rect l="l" t="t" r="r" b="b"/>
              <a:pathLst>
                <a:path w="204210" h="250801" extrusionOk="0">
                  <a:moveTo>
                    <a:pt x="6989" y="250676"/>
                  </a:moveTo>
                  <a:cubicBezTo>
                    <a:pt x="5322" y="250676"/>
                    <a:pt x="3713" y="250104"/>
                    <a:pt x="2417" y="249057"/>
                  </a:cubicBezTo>
                  <a:cubicBezTo>
                    <a:pt x="-50" y="247018"/>
                    <a:pt x="-831" y="243580"/>
                    <a:pt x="512" y="240675"/>
                  </a:cubicBezTo>
                  <a:lnTo>
                    <a:pt x="106430" y="3978"/>
                  </a:lnTo>
                  <a:cubicBezTo>
                    <a:pt x="108106" y="406"/>
                    <a:pt x="112364" y="-1127"/>
                    <a:pt x="115936" y="559"/>
                  </a:cubicBezTo>
                  <a:cubicBezTo>
                    <a:pt x="119403" y="2188"/>
                    <a:pt x="120965" y="6255"/>
                    <a:pt x="119479" y="9789"/>
                  </a:cubicBezTo>
                  <a:lnTo>
                    <a:pt x="23562" y="224006"/>
                  </a:lnTo>
                  <a:lnTo>
                    <a:pt x="193488" y="110944"/>
                  </a:lnTo>
                  <a:cubicBezTo>
                    <a:pt x="196708" y="109058"/>
                    <a:pt x="200823" y="109925"/>
                    <a:pt x="203013" y="112944"/>
                  </a:cubicBezTo>
                  <a:cubicBezTo>
                    <a:pt x="204995" y="116145"/>
                    <a:pt x="204118" y="120336"/>
                    <a:pt x="201013" y="122469"/>
                  </a:cubicBezTo>
                  <a:lnTo>
                    <a:pt x="10513" y="249152"/>
                  </a:lnTo>
                  <a:cubicBezTo>
                    <a:pt x="9485" y="249952"/>
                    <a:pt x="8275" y="250476"/>
                    <a:pt x="6989" y="2506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1480668" y="931187"/>
              <a:ext cx="222304" cy="71604"/>
            </a:xfrm>
            <a:custGeom>
              <a:avLst/>
              <a:gdLst/>
              <a:ahLst/>
              <a:cxnLst/>
              <a:rect l="l" t="t" r="r" b="b"/>
              <a:pathLst>
                <a:path w="222304" h="71604" extrusionOk="0">
                  <a:moveTo>
                    <a:pt x="6975" y="71478"/>
                  </a:moveTo>
                  <a:cubicBezTo>
                    <a:pt x="3765" y="71497"/>
                    <a:pt x="946" y="69345"/>
                    <a:pt x="117" y="66240"/>
                  </a:cubicBezTo>
                  <a:cubicBezTo>
                    <a:pt x="-922" y="62458"/>
                    <a:pt x="1288" y="58544"/>
                    <a:pt x="5070" y="57477"/>
                  </a:cubicBezTo>
                  <a:lnTo>
                    <a:pt x="212524" y="327"/>
                  </a:lnTo>
                  <a:cubicBezTo>
                    <a:pt x="216220" y="-1054"/>
                    <a:pt x="220335" y="831"/>
                    <a:pt x="221716" y="4527"/>
                  </a:cubicBezTo>
                  <a:cubicBezTo>
                    <a:pt x="223088" y="8223"/>
                    <a:pt x="221211" y="12338"/>
                    <a:pt x="217506" y="13719"/>
                  </a:cubicBezTo>
                  <a:cubicBezTo>
                    <a:pt x="217125" y="13862"/>
                    <a:pt x="216734" y="13966"/>
                    <a:pt x="216334" y="14043"/>
                  </a:cubicBezTo>
                  <a:lnTo>
                    <a:pt x="8880" y="71193"/>
                  </a:lnTo>
                  <a:cubicBezTo>
                    <a:pt x="8261" y="71383"/>
                    <a:pt x="7622" y="71478"/>
                    <a:pt x="6975" y="714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1759405" y="923712"/>
              <a:ext cx="188751" cy="113751"/>
            </a:xfrm>
            <a:custGeom>
              <a:avLst/>
              <a:gdLst/>
              <a:ahLst/>
              <a:cxnLst/>
              <a:rect l="l" t="t" r="r" b="b"/>
              <a:pathLst>
                <a:path w="188751" h="113751" extrusionOk="0">
                  <a:moveTo>
                    <a:pt x="2271" y="113624"/>
                  </a:moveTo>
                  <a:cubicBezTo>
                    <a:pt x="1414" y="113643"/>
                    <a:pt x="624" y="113215"/>
                    <a:pt x="176" y="112481"/>
                  </a:cubicBezTo>
                  <a:cubicBezTo>
                    <a:pt x="-472" y="111348"/>
                    <a:pt x="-91" y="109910"/>
                    <a:pt x="1033" y="109243"/>
                  </a:cubicBezTo>
                  <a:lnTo>
                    <a:pt x="185247" y="86"/>
                  </a:lnTo>
                  <a:cubicBezTo>
                    <a:pt x="186447" y="-457"/>
                    <a:pt x="187857" y="77"/>
                    <a:pt x="188400" y="1277"/>
                  </a:cubicBezTo>
                  <a:cubicBezTo>
                    <a:pt x="188866" y="2306"/>
                    <a:pt x="188542" y="3515"/>
                    <a:pt x="187628" y="4182"/>
                  </a:cubicBezTo>
                  <a:lnTo>
                    <a:pt x="3414" y="113339"/>
                  </a:lnTo>
                  <a:cubicBezTo>
                    <a:pt x="3062" y="113520"/>
                    <a:pt x="2671" y="113615"/>
                    <a:pt x="2271" y="1136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1804357" y="944722"/>
              <a:ext cx="69582" cy="42924"/>
            </a:xfrm>
            <a:custGeom>
              <a:avLst/>
              <a:gdLst/>
              <a:ahLst/>
              <a:cxnLst/>
              <a:rect l="l" t="t" r="r" b="b"/>
              <a:pathLst>
                <a:path w="69582" h="42924" extrusionOk="0">
                  <a:moveTo>
                    <a:pt x="2278" y="42798"/>
                  </a:moveTo>
                  <a:cubicBezTo>
                    <a:pt x="1421" y="42817"/>
                    <a:pt x="630" y="42388"/>
                    <a:pt x="182" y="41655"/>
                  </a:cubicBezTo>
                  <a:cubicBezTo>
                    <a:pt x="-475" y="40493"/>
                    <a:pt x="-94" y="39016"/>
                    <a:pt x="1040" y="38321"/>
                  </a:cubicBezTo>
                  <a:lnTo>
                    <a:pt x="65810" y="221"/>
                  </a:lnTo>
                  <a:cubicBezTo>
                    <a:pt x="66943" y="-465"/>
                    <a:pt x="68410" y="-103"/>
                    <a:pt x="69096" y="1031"/>
                  </a:cubicBezTo>
                  <a:cubicBezTo>
                    <a:pt x="69782" y="2164"/>
                    <a:pt x="69420" y="3631"/>
                    <a:pt x="68286" y="4317"/>
                  </a:cubicBezTo>
                  <a:lnTo>
                    <a:pt x="3421" y="42417"/>
                  </a:lnTo>
                  <a:cubicBezTo>
                    <a:pt x="3097" y="42674"/>
                    <a:pt x="2687" y="42807"/>
                    <a:pt x="2278" y="42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1779439" y="927926"/>
              <a:ext cx="34787" cy="23810"/>
            </a:xfrm>
            <a:custGeom>
              <a:avLst/>
              <a:gdLst/>
              <a:ahLst/>
              <a:cxnLst/>
              <a:rect l="l" t="t" r="r" b="b"/>
              <a:pathLst>
                <a:path w="34787" h="23810" extrusionOk="0">
                  <a:moveTo>
                    <a:pt x="2240" y="23685"/>
                  </a:moveTo>
                  <a:cubicBezTo>
                    <a:pt x="1421" y="23675"/>
                    <a:pt x="669" y="23237"/>
                    <a:pt x="240" y="22542"/>
                  </a:cubicBezTo>
                  <a:cubicBezTo>
                    <a:pt x="-455" y="21485"/>
                    <a:pt x="-170" y="20075"/>
                    <a:pt x="888" y="19370"/>
                  </a:cubicBezTo>
                  <a:cubicBezTo>
                    <a:pt x="926" y="19351"/>
                    <a:pt x="964" y="19322"/>
                    <a:pt x="1002" y="19303"/>
                  </a:cubicBezTo>
                  <a:lnTo>
                    <a:pt x="31006" y="253"/>
                  </a:lnTo>
                  <a:cubicBezTo>
                    <a:pt x="32063" y="-442"/>
                    <a:pt x="33473" y="-156"/>
                    <a:pt x="34178" y="901"/>
                  </a:cubicBezTo>
                  <a:cubicBezTo>
                    <a:pt x="34197" y="939"/>
                    <a:pt x="34225" y="977"/>
                    <a:pt x="34244" y="1015"/>
                  </a:cubicBezTo>
                  <a:cubicBezTo>
                    <a:pt x="34959" y="2054"/>
                    <a:pt x="34701" y="3482"/>
                    <a:pt x="33663" y="4197"/>
                  </a:cubicBezTo>
                  <a:cubicBezTo>
                    <a:pt x="33635" y="4216"/>
                    <a:pt x="33606" y="4235"/>
                    <a:pt x="33578" y="4254"/>
                  </a:cubicBezTo>
                  <a:lnTo>
                    <a:pt x="3574" y="23304"/>
                  </a:lnTo>
                  <a:cubicBezTo>
                    <a:pt x="3155" y="23513"/>
                    <a:pt x="2707" y="23647"/>
                    <a:pt x="2240" y="23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1599491" y="720244"/>
              <a:ext cx="153951" cy="12417"/>
            </a:xfrm>
            <a:custGeom>
              <a:avLst/>
              <a:gdLst/>
              <a:ahLst/>
              <a:cxnLst/>
              <a:rect l="l" t="t" r="r" b="b"/>
              <a:pathLst>
                <a:path w="153951" h="12417" extrusionOk="0">
                  <a:moveTo>
                    <a:pt x="2262" y="12292"/>
                  </a:moveTo>
                  <a:cubicBezTo>
                    <a:pt x="985" y="12292"/>
                    <a:pt x="-72" y="11282"/>
                    <a:pt x="-120" y="10006"/>
                  </a:cubicBezTo>
                  <a:cubicBezTo>
                    <a:pt x="-282" y="8805"/>
                    <a:pt x="566" y="7710"/>
                    <a:pt x="1766" y="7548"/>
                  </a:cubicBezTo>
                  <a:cubicBezTo>
                    <a:pt x="1871" y="7539"/>
                    <a:pt x="1966" y="7529"/>
                    <a:pt x="2071" y="7529"/>
                  </a:cubicBezTo>
                  <a:lnTo>
                    <a:pt x="151328" y="-91"/>
                  </a:lnTo>
                  <a:cubicBezTo>
                    <a:pt x="152461" y="-300"/>
                    <a:pt x="153557" y="443"/>
                    <a:pt x="153776" y="1586"/>
                  </a:cubicBezTo>
                  <a:cubicBezTo>
                    <a:pt x="153804" y="1757"/>
                    <a:pt x="153814" y="1928"/>
                    <a:pt x="153804" y="2100"/>
                  </a:cubicBezTo>
                  <a:cubicBezTo>
                    <a:pt x="153909" y="3357"/>
                    <a:pt x="152976" y="4462"/>
                    <a:pt x="151718" y="4567"/>
                  </a:cubicBezTo>
                  <a:cubicBezTo>
                    <a:pt x="151652" y="4576"/>
                    <a:pt x="151585" y="4576"/>
                    <a:pt x="151518" y="4576"/>
                  </a:cubicBezTo>
                  <a:lnTo>
                    <a:pt x="2357" y="122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1638846" y="696896"/>
              <a:ext cx="53532" cy="8428"/>
            </a:xfrm>
            <a:custGeom>
              <a:avLst/>
              <a:gdLst/>
              <a:ahLst/>
              <a:cxnLst/>
              <a:rect l="l" t="t" r="r" b="b"/>
              <a:pathLst>
                <a:path w="53532" h="8428" extrusionOk="0">
                  <a:moveTo>
                    <a:pt x="2244" y="8303"/>
                  </a:moveTo>
                  <a:cubicBezTo>
                    <a:pt x="987" y="8255"/>
                    <a:pt x="-42" y="7274"/>
                    <a:pt x="-137" y="6017"/>
                  </a:cubicBezTo>
                  <a:cubicBezTo>
                    <a:pt x="-194" y="4740"/>
                    <a:pt x="777" y="3645"/>
                    <a:pt x="2054" y="3540"/>
                  </a:cubicBezTo>
                  <a:lnTo>
                    <a:pt x="50536" y="-79"/>
                  </a:lnTo>
                  <a:cubicBezTo>
                    <a:pt x="51822" y="-336"/>
                    <a:pt x="53079" y="492"/>
                    <a:pt x="53346" y="1778"/>
                  </a:cubicBezTo>
                  <a:cubicBezTo>
                    <a:pt x="53603" y="3073"/>
                    <a:pt x="52775" y="4331"/>
                    <a:pt x="51479" y="4588"/>
                  </a:cubicBezTo>
                  <a:cubicBezTo>
                    <a:pt x="51174" y="4655"/>
                    <a:pt x="50850" y="4655"/>
                    <a:pt x="50536" y="4588"/>
                  </a:cubicBezTo>
                  <a:lnTo>
                    <a:pt x="2054" y="82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p27"/>
          <p:cNvSpPr/>
          <p:nvPr/>
        </p:nvSpPr>
        <p:spPr>
          <a:xfrm>
            <a:off x="738537" y="1721453"/>
            <a:ext cx="106992" cy="111597"/>
          </a:xfrm>
          <a:custGeom>
            <a:avLst/>
            <a:gdLst/>
            <a:ahLst/>
            <a:cxnLst/>
            <a:rect l="l" t="t" r="r" b="b"/>
            <a:pathLst>
              <a:path w="106992" h="111597" extrusionOk="0">
                <a:moveTo>
                  <a:pt x="58065" y="111467"/>
                </a:moveTo>
                <a:cubicBezTo>
                  <a:pt x="48616" y="111458"/>
                  <a:pt x="39348" y="108924"/>
                  <a:pt x="31204" y="104133"/>
                </a:cubicBezTo>
                <a:lnTo>
                  <a:pt x="31204" y="104133"/>
                </a:lnTo>
                <a:cubicBezTo>
                  <a:pt x="10631" y="91598"/>
                  <a:pt x="-1380" y="68757"/>
                  <a:pt x="-38" y="44697"/>
                </a:cubicBezTo>
                <a:cubicBezTo>
                  <a:pt x="1363" y="25694"/>
                  <a:pt x="13955" y="9369"/>
                  <a:pt x="31966" y="3168"/>
                </a:cubicBezTo>
                <a:cubicBezTo>
                  <a:pt x="51178" y="-3795"/>
                  <a:pt x="72667" y="463"/>
                  <a:pt x="87783" y="14217"/>
                </a:cubicBezTo>
                <a:cubicBezTo>
                  <a:pt x="102442" y="28085"/>
                  <a:pt x="109291" y="48307"/>
                  <a:pt x="106071" y="68224"/>
                </a:cubicBezTo>
                <a:cubicBezTo>
                  <a:pt x="104090" y="81987"/>
                  <a:pt x="96813" y="94427"/>
                  <a:pt x="85783" y="102895"/>
                </a:cubicBezTo>
                <a:cubicBezTo>
                  <a:pt x="77677" y="108600"/>
                  <a:pt x="67981" y="111601"/>
                  <a:pt x="58065" y="111467"/>
                </a:cubicBezTo>
                <a:close/>
                <a:moveTo>
                  <a:pt x="36157" y="95941"/>
                </a:moveTo>
                <a:cubicBezTo>
                  <a:pt x="49759" y="104257"/>
                  <a:pt x="66952" y="103952"/>
                  <a:pt x="80258" y="95179"/>
                </a:cubicBezTo>
                <a:cubicBezTo>
                  <a:pt x="89240" y="88160"/>
                  <a:pt x="95127" y="77901"/>
                  <a:pt x="96641" y="66604"/>
                </a:cubicBezTo>
                <a:cubicBezTo>
                  <a:pt x="99289" y="49850"/>
                  <a:pt x="93603" y="32857"/>
                  <a:pt x="81401" y="21075"/>
                </a:cubicBezTo>
                <a:cubicBezTo>
                  <a:pt x="69009" y="9645"/>
                  <a:pt x="51312" y="5978"/>
                  <a:pt x="35395" y="11550"/>
                </a:cubicBezTo>
                <a:cubicBezTo>
                  <a:pt x="20765" y="16408"/>
                  <a:pt x="10497" y="29600"/>
                  <a:pt x="9392" y="44983"/>
                </a:cubicBezTo>
                <a:cubicBezTo>
                  <a:pt x="8354" y="65452"/>
                  <a:pt x="18632" y="84845"/>
                  <a:pt x="36157" y="954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3" name="Google Shape;443;p27"/>
          <p:cNvGrpSpPr/>
          <p:nvPr/>
        </p:nvGrpSpPr>
        <p:grpSpPr>
          <a:xfrm>
            <a:off x="738514" y="2970027"/>
            <a:ext cx="985785" cy="1133165"/>
            <a:chOff x="4260627" y="5512902"/>
            <a:chExt cx="985785" cy="1133165"/>
          </a:xfrm>
        </p:grpSpPr>
        <p:sp>
          <p:nvSpPr>
            <p:cNvPr id="444" name="Google Shape;444;p27"/>
            <p:cNvSpPr/>
            <p:nvPr/>
          </p:nvSpPr>
          <p:spPr>
            <a:xfrm>
              <a:off x="4260627" y="5568255"/>
              <a:ext cx="985785" cy="1077812"/>
            </a:xfrm>
            <a:custGeom>
              <a:avLst/>
              <a:gdLst/>
              <a:ahLst/>
              <a:cxnLst/>
              <a:rect l="l" t="t" r="r" b="b"/>
              <a:pathLst>
                <a:path w="985785" h="1077812" extrusionOk="0">
                  <a:moveTo>
                    <a:pt x="451688" y="1077582"/>
                  </a:moveTo>
                  <a:cubicBezTo>
                    <a:pt x="449688" y="1077582"/>
                    <a:pt x="447782" y="1076535"/>
                    <a:pt x="446735" y="1074820"/>
                  </a:cubicBezTo>
                  <a:lnTo>
                    <a:pt x="12" y="315773"/>
                  </a:lnTo>
                  <a:cubicBezTo>
                    <a:pt x="-750" y="314411"/>
                    <a:pt x="-940" y="312810"/>
                    <a:pt x="-559" y="311296"/>
                  </a:cubicBezTo>
                  <a:cubicBezTo>
                    <a:pt x="-82" y="309839"/>
                    <a:pt x="870" y="308601"/>
                    <a:pt x="2204" y="307867"/>
                  </a:cubicBezTo>
                  <a:lnTo>
                    <a:pt x="556844" y="495"/>
                  </a:lnTo>
                  <a:cubicBezTo>
                    <a:pt x="559511" y="-1019"/>
                    <a:pt x="562940" y="-86"/>
                    <a:pt x="564559" y="2591"/>
                  </a:cubicBezTo>
                  <a:cubicBezTo>
                    <a:pt x="567798" y="8116"/>
                    <a:pt x="893457" y="558756"/>
                    <a:pt x="984517" y="750970"/>
                  </a:cubicBezTo>
                  <a:cubicBezTo>
                    <a:pt x="985564" y="753265"/>
                    <a:pt x="984992" y="755970"/>
                    <a:pt x="983088" y="757638"/>
                  </a:cubicBezTo>
                  <a:cubicBezTo>
                    <a:pt x="980516" y="760019"/>
                    <a:pt x="717531" y="993096"/>
                    <a:pt x="453403" y="1077297"/>
                  </a:cubicBezTo>
                  <a:close/>
                  <a:moveTo>
                    <a:pt x="12490" y="315011"/>
                  </a:moveTo>
                  <a:lnTo>
                    <a:pt x="453878" y="1065009"/>
                  </a:lnTo>
                  <a:cubicBezTo>
                    <a:pt x="698481" y="985571"/>
                    <a:pt x="941368" y="778592"/>
                    <a:pt x="971943" y="751922"/>
                  </a:cubicBezTo>
                  <a:cubicBezTo>
                    <a:pt x="883266" y="566566"/>
                    <a:pt x="589229" y="67551"/>
                    <a:pt x="557130" y="13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4263812" y="5512902"/>
              <a:ext cx="534487" cy="392406"/>
            </a:xfrm>
            <a:custGeom>
              <a:avLst/>
              <a:gdLst/>
              <a:ahLst/>
              <a:cxnLst/>
              <a:rect l="l" t="t" r="r" b="b"/>
              <a:pathLst>
                <a:path w="534487" h="392406" extrusionOk="0">
                  <a:moveTo>
                    <a:pt x="39974" y="392176"/>
                  </a:moveTo>
                  <a:cubicBezTo>
                    <a:pt x="38451" y="392176"/>
                    <a:pt x="37022" y="391558"/>
                    <a:pt x="35975" y="390462"/>
                  </a:cubicBezTo>
                  <a:cubicBezTo>
                    <a:pt x="33783" y="388310"/>
                    <a:pt x="33689" y="384747"/>
                    <a:pt x="35784" y="382518"/>
                  </a:cubicBezTo>
                  <a:cubicBezTo>
                    <a:pt x="35879" y="382461"/>
                    <a:pt x="35879" y="382414"/>
                    <a:pt x="35975" y="382366"/>
                  </a:cubicBezTo>
                  <a:cubicBezTo>
                    <a:pt x="46832" y="371012"/>
                    <a:pt x="54071" y="356687"/>
                    <a:pt x="56739" y="341218"/>
                  </a:cubicBezTo>
                  <a:cubicBezTo>
                    <a:pt x="44546" y="333817"/>
                    <a:pt x="34069" y="323882"/>
                    <a:pt x="26068" y="312071"/>
                  </a:cubicBezTo>
                  <a:cubicBezTo>
                    <a:pt x="12067" y="292288"/>
                    <a:pt x="3017" y="269409"/>
                    <a:pt x="-221" y="245396"/>
                  </a:cubicBezTo>
                  <a:cubicBezTo>
                    <a:pt x="-2602" y="228061"/>
                    <a:pt x="3494" y="220536"/>
                    <a:pt x="9304" y="217393"/>
                  </a:cubicBezTo>
                  <a:cubicBezTo>
                    <a:pt x="13401" y="214926"/>
                    <a:pt x="18353" y="214307"/>
                    <a:pt x="22926" y="215679"/>
                  </a:cubicBezTo>
                  <a:cubicBezTo>
                    <a:pt x="32164" y="219650"/>
                    <a:pt x="39688" y="226813"/>
                    <a:pt x="44166" y="235871"/>
                  </a:cubicBezTo>
                  <a:cubicBezTo>
                    <a:pt x="58072" y="259532"/>
                    <a:pt x="66836" y="285849"/>
                    <a:pt x="69883" y="313119"/>
                  </a:cubicBezTo>
                  <a:cubicBezTo>
                    <a:pt x="70645" y="320501"/>
                    <a:pt x="70645" y="327930"/>
                    <a:pt x="69883" y="335313"/>
                  </a:cubicBezTo>
                  <a:cubicBezTo>
                    <a:pt x="75979" y="337741"/>
                    <a:pt x="82361" y="339037"/>
                    <a:pt x="88933" y="339123"/>
                  </a:cubicBezTo>
                  <a:cubicBezTo>
                    <a:pt x="106079" y="338208"/>
                    <a:pt x="121604" y="328626"/>
                    <a:pt x="130176" y="313691"/>
                  </a:cubicBezTo>
                  <a:cubicBezTo>
                    <a:pt x="127510" y="311262"/>
                    <a:pt x="124938" y="308690"/>
                    <a:pt x="122557" y="305975"/>
                  </a:cubicBezTo>
                  <a:cubicBezTo>
                    <a:pt x="95695" y="275981"/>
                    <a:pt x="81980" y="236452"/>
                    <a:pt x="84457" y="196248"/>
                  </a:cubicBezTo>
                  <a:cubicBezTo>
                    <a:pt x="84266" y="189075"/>
                    <a:pt x="87029" y="182141"/>
                    <a:pt x="92267" y="177198"/>
                  </a:cubicBezTo>
                  <a:cubicBezTo>
                    <a:pt x="96077" y="174178"/>
                    <a:pt x="101030" y="173064"/>
                    <a:pt x="105697" y="174150"/>
                  </a:cubicBezTo>
                  <a:cubicBezTo>
                    <a:pt x="115604" y="177455"/>
                    <a:pt x="123604" y="184646"/>
                    <a:pt x="128081" y="194057"/>
                  </a:cubicBezTo>
                  <a:cubicBezTo>
                    <a:pt x="141130" y="218727"/>
                    <a:pt x="155703" y="251207"/>
                    <a:pt x="152084" y="284544"/>
                  </a:cubicBezTo>
                  <a:cubicBezTo>
                    <a:pt x="151036" y="293612"/>
                    <a:pt x="148464" y="302442"/>
                    <a:pt x="144463" y="310642"/>
                  </a:cubicBezTo>
                  <a:cubicBezTo>
                    <a:pt x="150464" y="315234"/>
                    <a:pt x="157608" y="318187"/>
                    <a:pt x="165133" y="319215"/>
                  </a:cubicBezTo>
                  <a:cubicBezTo>
                    <a:pt x="182945" y="319387"/>
                    <a:pt x="199232" y="309405"/>
                    <a:pt x="207234" y="293498"/>
                  </a:cubicBezTo>
                  <a:cubicBezTo>
                    <a:pt x="213330" y="281658"/>
                    <a:pt x="216854" y="268685"/>
                    <a:pt x="217616" y="255398"/>
                  </a:cubicBezTo>
                  <a:cubicBezTo>
                    <a:pt x="213235" y="251607"/>
                    <a:pt x="209043" y="247473"/>
                    <a:pt x="205328" y="243015"/>
                  </a:cubicBezTo>
                  <a:cubicBezTo>
                    <a:pt x="181707" y="214573"/>
                    <a:pt x="170086" y="178055"/>
                    <a:pt x="172944" y="141193"/>
                  </a:cubicBezTo>
                  <a:cubicBezTo>
                    <a:pt x="173706" y="130906"/>
                    <a:pt x="177421" y="124620"/>
                    <a:pt x="183992" y="122143"/>
                  </a:cubicBezTo>
                  <a:cubicBezTo>
                    <a:pt x="190565" y="119666"/>
                    <a:pt x="199614" y="123572"/>
                    <a:pt x="205900" y="132906"/>
                  </a:cubicBezTo>
                  <a:cubicBezTo>
                    <a:pt x="223712" y="159100"/>
                    <a:pt x="231333" y="192818"/>
                    <a:pt x="230094" y="239015"/>
                  </a:cubicBezTo>
                  <a:cubicBezTo>
                    <a:pt x="230094" y="242539"/>
                    <a:pt x="230094" y="246254"/>
                    <a:pt x="229522" y="250064"/>
                  </a:cubicBezTo>
                  <a:cubicBezTo>
                    <a:pt x="236857" y="255512"/>
                    <a:pt x="245620" y="258570"/>
                    <a:pt x="254764" y="258826"/>
                  </a:cubicBezTo>
                  <a:cubicBezTo>
                    <a:pt x="274861" y="258826"/>
                    <a:pt x="290196" y="239776"/>
                    <a:pt x="297912" y="223108"/>
                  </a:cubicBezTo>
                  <a:cubicBezTo>
                    <a:pt x="300198" y="218212"/>
                    <a:pt x="302007" y="213154"/>
                    <a:pt x="303436" y="207963"/>
                  </a:cubicBezTo>
                  <a:cubicBezTo>
                    <a:pt x="298008" y="204039"/>
                    <a:pt x="293150" y="199496"/>
                    <a:pt x="288767" y="194438"/>
                  </a:cubicBezTo>
                  <a:cubicBezTo>
                    <a:pt x="275528" y="179607"/>
                    <a:pt x="265718" y="161996"/>
                    <a:pt x="260192" y="142907"/>
                  </a:cubicBezTo>
                  <a:cubicBezTo>
                    <a:pt x="256954" y="133897"/>
                    <a:pt x="256668" y="124115"/>
                    <a:pt x="259240" y="114904"/>
                  </a:cubicBezTo>
                  <a:cubicBezTo>
                    <a:pt x="262669" y="103903"/>
                    <a:pt x="273528" y="97025"/>
                    <a:pt x="284957" y="98711"/>
                  </a:cubicBezTo>
                  <a:cubicBezTo>
                    <a:pt x="292959" y="101331"/>
                    <a:pt x="299435" y="107169"/>
                    <a:pt x="302864" y="114809"/>
                  </a:cubicBezTo>
                  <a:cubicBezTo>
                    <a:pt x="317628" y="141460"/>
                    <a:pt x="322296" y="172521"/>
                    <a:pt x="316104" y="202343"/>
                  </a:cubicBezTo>
                  <a:cubicBezTo>
                    <a:pt x="318010" y="203277"/>
                    <a:pt x="320010" y="204020"/>
                    <a:pt x="322105" y="204534"/>
                  </a:cubicBezTo>
                  <a:cubicBezTo>
                    <a:pt x="330773" y="206306"/>
                    <a:pt x="339726" y="205439"/>
                    <a:pt x="347823" y="202058"/>
                  </a:cubicBezTo>
                  <a:cubicBezTo>
                    <a:pt x="369825" y="192666"/>
                    <a:pt x="386399" y="173987"/>
                    <a:pt x="393258" y="151099"/>
                  </a:cubicBezTo>
                  <a:cubicBezTo>
                    <a:pt x="381445" y="145975"/>
                    <a:pt x="371254" y="137669"/>
                    <a:pt x="363920" y="127096"/>
                  </a:cubicBezTo>
                  <a:cubicBezTo>
                    <a:pt x="352966" y="110599"/>
                    <a:pt x="347632" y="91034"/>
                    <a:pt x="348680" y="71280"/>
                  </a:cubicBezTo>
                  <a:cubicBezTo>
                    <a:pt x="349157" y="55468"/>
                    <a:pt x="355158" y="44229"/>
                    <a:pt x="365253" y="40418"/>
                  </a:cubicBezTo>
                  <a:cubicBezTo>
                    <a:pt x="374778" y="37437"/>
                    <a:pt x="385256" y="40437"/>
                    <a:pt x="391733" y="48039"/>
                  </a:cubicBezTo>
                  <a:cubicBezTo>
                    <a:pt x="397067" y="54506"/>
                    <a:pt x="400782" y="62145"/>
                    <a:pt x="402687" y="70327"/>
                  </a:cubicBezTo>
                  <a:cubicBezTo>
                    <a:pt x="410116" y="93978"/>
                    <a:pt x="411640" y="119105"/>
                    <a:pt x="407068" y="143479"/>
                  </a:cubicBezTo>
                  <a:cubicBezTo>
                    <a:pt x="409640" y="144032"/>
                    <a:pt x="412212" y="144346"/>
                    <a:pt x="414878" y="144432"/>
                  </a:cubicBezTo>
                  <a:lnTo>
                    <a:pt x="415832" y="144432"/>
                  </a:lnTo>
                  <a:cubicBezTo>
                    <a:pt x="437453" y="142984"/>
                    <a:pt x="456598" y="130030"/>
                    <a:pt x="466028" y="110523"/>
                  </a:cubicBezTo>
                  <a:cubicBezTo>
                    <a:pt x="467933" y="106769"/>
                    <a:pt x="469647" y="102893"/>
                    <a:pt x="471076" y="98902"/>
                  </a:cubicBezTo>
                  <a:cubicBezTo>
                    <a:pt x="464789" y="93939"/>
                    <a:pt x="458979" y="88358"/>
                    <a:pt x="453741" y="82233"/>
                  </a:cubicBezTo>
                  <a:cubicBezTo>
                    <a:pt x="437263" y="62516"/>
                    <a:pt x="430024" y="44133"/>
                    <a:pt x="432310" y="26512"/>
                  </a:cubicBezTo>
                  <a:cubicBezTo>
                    <a:pt x="433262" y="14082"/>
                    <a:pt x="441739" y="3528"/>
                    <a:pt x="453741" y="32"/>
                  </a:cubicBezTo>
                  <a:cubicBezTo>
                    <a:pt x="465457" y="-1577"/>
                    <a:pt x="476886" y="4328"/>
                    <a:pt x="482316" y="14796"/>
                  </a:cubicBezTo>
                  <a:cubicBezTo>
                    <a:pt x="486697" y="23673"/>
                    <a:pt x="488888" y="33465"/>
                    <a:pt x="488792" y="43371"/>
                  </a:cubicBezTo>
                  <a:cubicBezTo>
                    <a:pt x="489935" y="60393"/>
                    <a:pt x="488412" y="77481"/>
                    <a:pt x="484316" y="94044"/>
                  </a:cubicBezTo>
                  <a:cubicBezTo>
                    <a:pt x="496127" y="103179"/>
                    <a:pt x="511748" y="105693"/>
                    <a:pt x="525749" y="100712"/>
                  </a:cubicBezTo>
                  <a:cubicBezTo>
                    <a:pt x="528607" y="99502"/>
                    <a:pt x="531941" y="100807"/>
                    <a:pt x="533275" y="103664"/>
                  </a:cubicBezTo>
                  <a:cubicBezTo>
                    <a:pt x="534513" y="106560"/>
                    <a:pt x="533179" y="109922"/>
                    <a:pt x="530321" y="111189"/>
                  </a:cubicBezTo>
                  <a:cubicBezTo>
                    <a:pt x="530321" y="111189"/>
                    <a:pt x="530321" y="111189"/>
                    <a:pt x="530321" y="111189"/>
                  </a:cubicBezTo>
                  <a:cubicBezTo>
                    <a:pt x="513748" y="117485"/>
                    <a:pt x="495175" y="115199"/>
                    <a:pt x="480696" y="105093"/>
                  </a:cubicBezTo>
                  <a:cubicBezTo>
                    <a:pt x="479363" y="108627"/>
                    <a:pt x="477838" y="112066"/>
                    <a:pt x="476029" y="115380"/>
                  </a:cubicBezTo>
                  <a:cubicBezTo>
                    <a:pt x="464789" y="138716"/>
                    <a:pt x="441739" y="154051"/>
                    <a:pt x="415832" y="155385"/>
                  </a:cubicBezTo>
                  <a:lnTo>
                    <a:pt x="414498" y="155385"/>
                  </a:lnTo>
                  <a:cubicBezTo>
                    <a:pt x="410974" y="155261"/>
                    <a:pt x="407450" y="154824"/>
                    <a:pt x="404020" y="154051"/>
                  </a:cubicBezTo>
                  <a:cubicBezTo>
                    <a:pt x="396305" y="180350"/>
                    <a:pt x="377160" y="201743"/>
                    <a:pt x="351823" y="212250"/>
                  </a:cubicBezTo>
                  <a:cubicBezTo>
                    <a:pt x="341536" y="216574"/>
                    <a:pt x="330107" y="217564"/>
                    <a:pt x="319248" y="215107"/>
                  </a:cubicBezTo>
                  <a:cubicBezTo>
                    <a:pt x="317152" y="214631"/>
                    <a:pt x="315152" y="213954"/>
                    <a:pt x="313152" y="213107"/>
                  </a:cubicBezTo>
                  <a:cubicBezTo>
                    <a:pt x="311628" y="217927"/>
                    <a:pt x="309818" y="222670"/>
                    <a:pt x="307817" y="227299"/>
                  </a:cubicBezTo>
                  <a:cubicBezTo>
                    <a:pt x="298292" y="247492"/>
                    <a:pt x="279814" y="269304"/>
                    <a:pt x="254382" y="269780"/>
                  </a:cubicBezTo>
                  <a:cubicBezTo>
                    <a:pt x="244953" y="269961"/>
                    <a:pt x="235714" y="267380"/>
                    <a:pt x="227713" y="262351"/>
                  </a:cubicBezTo>
                  <a:cubicBezTo>
                    <a:pt x="226284" y="274848"/>
                    <a:pt x="222474" y="286964"/>
                    <a:pt x="216568" y="298070"/>
                  </a:cubicBezTo>
                  <a:cubicBezTo>
                    <a:pt x="206567" y="318044"/>
                    <a:pt x="185803" y="330322"/>
                    <a:pt x="163419" y="329502"/>
                  </a:cubicBezTo>
                  <a:cubicBezTo>
                    <a:pt x="154370" y="328512"/>
                    <a:pt x="145608" y="325235"/>
                    <a:pt x="138178" y="319977"/>
                  </a:cubicBezTo>
                  <a:cubicBezTo>
                    <a:pt x="127510" y="337608"/>
                    <a:pt x="108745" y="348752"/>
                    <a:pt x="88172" y="349695"/>
                  </a:cubicBezTo>
                  <a:cubicBezTo>
                    <a:pt x="81123" y="349772"/>
                    <a:pt x="74075" y="348476"/>
                    <a:pt x="67502" y="345885"/>
                  </a:cubicBezTo>
                  <a:cubicBezTo>
                    <a:pt x="64073" y="362554"/>
                    <a:pt x="55977" y="377889"/>
                    <a:pt x="44071" y="390081"/>
                  </a:cubicBezTo>
                  <a:cubicBezTo>
                    <a:pt x="43023" y="391320"/>
                    <a:pt x="41594" y="392082"/>
                    <a:pt x="39974" y="392176"/>
                  </a:cubicBezTo>
                  <a:close/>
                  <a:moveTo>
                    <a:pt x="17686" y="225775"/>
                  </a:moveTo>
                  <a:cubicBezTo>
                    <a:pt x="16734" y="225803"/>
                    <a:pt x="15686" y="226061"/>
                    <a:pt x="14828" y="226537"/>
                  </a:cubicBezTo>
                  <a:cubicBezTo>
                    <a:pt x="9781" y="229490"/>
                    <a:pt x="10543" y="239205"/>
                    <a:pt x="11019" y="243301"/>
                  </a:cubicBezTo>
                  <a:cubicBezTo>
                    <a:pt x="14067" y="265618"/>
                    <a:pt x="22449" y="286878"/>
                    <a:pt x="35403" y="305309"/>
                  </a:cubicBezTo>
                  <a:cubicBezTo>
                    <a:pt x="41689" y="314338"/>
                    <a:pt x="49499" y="322206"/>
                    <a:pt x="58454" y="328550"/>
                  </a:cubicBezTo>
                  <a:cubicBezTo>
                    <a:pt x="58834" y="323473"/>
                    <a:pt x="58834" y="318387"/>
                    <a:pt x="58454" y="313310"/>
                  </a:cubicBezTo>
                  <a:cubicBezTo>
                    <a:pt x="55500" y="287602"/>
                    <a:pt x="47118" y="262808"/>
                    <a:pt x="33974" y="240539"/>
                  </a:cubicBezTo>
                  <a:cubicBezTo>
                    <a:pt x="31022" y="234186"/>
                    <a:pt x="25973" y="229052"/>
                    <a:pt x="19686" y="226061"/>
                  </a:cubicBezTo>
                  <a:close/>
                  <a:moveTo>
                    <a:pt x="101601" y="184722"/>
                  </a:moveTo>
                  <a:cubicBezTo>
                    <a:pt x="100553" y="184713"/>
                    <a:pt x="99506" y="185084"/>
                    <a:pt x="98744" y="185770"/>
                  </a:cubicBezTo>
                  <a:cubicBezTo>
                    <a:pt x="96363" y="188742"/>
                    <a:pt x="95125" y="192514"/>
                    <a:pt x="95315" y="196342"/>
                  </a:cubicBezTo>
                  <a:cubicBezTo>
                    <a:pt x="93029" y="233423"/>
                    <a:pt x="105602" y="269885"/>
                    <a:pt x="130271" y="297689"/>
                  </a:cubicBezTo>
                  <a:cubicBezTo>
                    <a:pt x="131796" y="299403"/>
                    <a:pt x="133320" y="301023"/>
                    <a:pt x="134938" y="302546"/>
                  </a:cubicBezTo>
                  <a:cubicBezTo>
                    <a:pt x="137606" y="296250"/>
                    <a:pt x="139321" y="289612"/>
                    <a:pt x="140178" y="282830"/>
                  </a:cubicBezTo>
                  <a:cubicBezTo>
                    <a:pt x="143416" y="252921"/>
                    <a:pt x="130653" y="223584"/>
                    <a:pt x="117317" y="199010"/>
                  </a:cubicBezTo>
                  <a:cubicBezTo>
                    <a:pt x="114365" y="192666"/>
                    <a:pt x="109221" y="187618"/>
                    <a:pt x="102839" y="184818"/>
                  </a:cubicBezTo>
                  <a:close/>
                  <a:moveTo>
                    <a:pt x="187993" y="132906"/>
                  </a:moveTo>
                  <a:lnTo>
                    <a:pt x="187232" y="132906"/>
                  </a:lnTo>
                  <a:cubicBezTo>
                    <a:pt x="185421" y="133573"/>
                    <a:pt x="184088" y="137002"/>
                    <a:pt x="183708" y="142431"/>
                  </a:cubicBezTo>
                  <a:cubicBezTo>
                    <a:pt x="181136" y="176293"/>
                    <a:pt x="191804" y="209830"/>
                    <a:pt x="213520" y="235967"/>
                  </a:cubicBezTo>
                  <a:lnTo>
                    <a:pt x="217997" y="240920"/>
                  </a:lnTo>
                  <a:lnTo>
                    <a:pt x="217997" y="239015"/>
                  </a:lnTo>
                  <a:cubicBezTo>
                    <a:pt x="219140" y="195390"/>
                    <a:pt x="212092" y="163767"/>
                    <a:pt x="195803" y="139764"/>
                  </a:cubicBezTo>
                  <a:cubicBezTo>
                    <a:pt x="193137" y="135574"/>
                    <a:pt x="190279" y="133097"/>
                    <a:pt x="187993" y="133097"/>
                  </a:cubicBezTo>
                  <a:close/>
                  <a:moveTo>
                    <a:pt x="280862" y="109761"/>
                  </a:moveTo>
                  <a:cubicBezTo>
                    <a:pt x="275718" y="110370"/>
                    <a:pt x="271432" y="113913"/>
                    <a:pt x="269908" y="118809"/>
                  </a:cubicBezTo>
                  <a:cubicBezTo>
                    <a:pt x="268194" y="125782"/>
                    <a:pt x="268574" y="133116"/>
                    <a:pt x="271051" y="139859"/>
                  </a:cubicBezTo>
                  <a:cubicBezTo>
                    <a:pt x="276004" y="157452"/>
                    <a:pt x="284768" y="173721"/>
                    <a:pt x="296769" y="187484"/>
                  </a:cubicBezTo>
                  <a:cubicBezTo>
                    <a:pt x="299531" y="190599"/>
                    <a:pt x="302484" y="193523"/>
                    <a:pt x="305627" y="196248"/>
                  </a:cubicBezTo>
                  <a:cubicBezTo>
                    <a:pt x="310008" y="170416"/>
                    <a:pt x="305436" y="143870"/>
                    <a:pt x="292864" y="120905"/>
                  </a:cubicBezTo>
                  <a:cubicBezTo>
                    <a:pt x="289244" y="114618"/>
                    <a:pt x="285911" y="111380"/>
                    <a:pt x="282386" y="110427"/>
                  </a:cubicBezTo>
                  <a:close/>
                  <a:moveTo>
                    <a:pt x="372397" y="50610"/>
                  </a:moveTo>
                  <a:cubicBezTo>
                    <a:pt x="371254" y="50610"/>
                    <a:pt x="370207" y="50801"/>
                    <a:pt x="369159" y="51182"/>
                  </a:cubicBezTo>
                  <a:cubicBezTo>
                    <a:pt x="361063" y="54230"/>
                    <a:pt x="359634" y="67660"/>
                    <a:pt x="359634" y="71756"/>
                  </a:cubicBezTo>
                  <a:cubicBezTo>
                    <a:pt x="358682" y="89025"/>
                    <a:pt x="363349" y="106141"/>
                    <a:pt x="372779" y="120619"/>
                  </a:cubicBezTo>
                  <a:cubicBezTo>
                    <a:pt x="378589" y="128858"/>
                    <a:pt x="386494" y="135431"/>
                    <a:pt x="395639" y="139669"/>
                  </a:cubicBezTo>
                  <a:cubicBezTo>
                    <a:pt x="399543" y="117419"/>
                    <a:pt x="398114" y="94539"/>
                    <a:pt x="391257" y="72994"/>
                  </a:cubicBezTo>
                  <a:cubicBezTo>
                    <a:pt x="389732" y="66536"/>
                    <a:pt x="386875" y="60487"/>
                    <a:pt x="382779" y="55277"/>
                  </a:cubicBezTo>
                  <a:cubicBezTo>
                    <a:pt x="380018" y="52554"/>
                    <a:pt x="376303" y="50953"/>
                    <a:pt x="372397" y="50801"/>
                  </a:cubicBezTo>
                  <a:close/>
                  <a:moveTo>
                    <a:pt x="458122" y="11082"/>
                  </a:moveTo>
                  <a:cubicBezTo>
                    <a:pt x="457361" y="10986"/>
                    <a:pt x="456693" y="10986"/>
                    <a:pt x="455932" y="11082"/>
                  </a:cubicBezTo>
                  <a:cubicBezTo>
                    <a:pt x="448788" y="13729"/>
                    <a:pt x="443930" y="20359"/>
                    <a:pt x="443549" y="27941"/>
                  </a:cubicBezTo>
                  <a:cubicBezTo>
                    <a:pt x="441739" y="41943"/>
                    <a:pt x="448120" y="57659"/>
                    <a:pt x="462599" y="74804"/>
                  </a:cubicBezTo>
                  <a:cubicBezTo>
                    <a:pt x="466314" y="79119"/>
                    <a:pt x="470314" y="83157"/>
                    <a:pt x="474600" y="86900"/>
                  </a:cubicBezTo>
                  <a:cubicBezTo>
                    <a:pt x="477363" y="72860"/>
                    <a:pt x="478411" y="58516"/>
                    <a:pt x="477554" y="44229"/>
                  </a:cubicBezTo>
                  <a:cubicBezTo>
                    <a:pt x="477744" y="36018"/>
                    <a:pt x="476125" y="27855"/>
                    <a:pt x="472600" y="20416"/>
                  </a:cubicBezTo>
                  <a:cubicBezTo>
                    <a:pt x="469647" y="15111"/>
                    <a:pt x="464218" y="11662"/>
                    <a:pt x="458122" y="112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360963" y="5693709"/>
              <a:ext cx="477781" cy="280941"/>
            </a:xfrm>
            <a:custGeom>
              <a:avLst/>
              <a:gdLst/>
              <a:ahLst/>
              <a:cxnLst/>
              <a:rect l="l" t="t" r="r" b="b"/>
              <a:pathLst>
                <a:path w="477781" h="280941" extrusionOk="0">
                  <a:moveTo>
                    <a:pt x="4927" y="280711"/>
                  </a:moveTo>
                  <a:cubicBezTo>
                    <a:pt x="2927" y="280720"/>
                    <a:pt x="1116" y="279711"/>
                    <a:pt x="69" y="278044"/>
                  </a:cubicBezTo>
                  <a:cubicBezTo>
                    <a:pt x="-1550" y="275329"/>
                    <a:pt x="-693" y="271814"/>
                    <a:pt x="1974" y="270138"/>
                  </a:cubicBezTo>
                  <a:cubicBezTo>
                    <a:pt x="5022" y="268233"/>
                    <a:pt x="311251" y="80495"/>
                    <a:pt x="468699" y="390"/>
                  </a:cubicBezTo>
                  <a:cubicBezTo>
                    <a:pt x="471556" y="-1039"/>
                    <a:pt x="474985" y="86"/>
                    <a:pt x="476414" y="2895"/>
                  </a:cubicBezTo>
                  <a:cubicBezTo>
                    <a:pt x="476414" y="2924"/>
                    <a:pt x="476414" y="2943"/>
                    <a:pt x="476414" y="2962"/>
                  </a:cubicBezTo>
                  <a:cubicBezTo>
                    <a:pt x="477843" y="5724"/>
                    <a:pt x="476700" y="9115"/>
                    <a:pt x="473938" y="10525"/>
                  </a:cubicBezTo>
                  <a:cubicBezTo>
                    <a:pt x="473938" y="10544"/>
                    <a:pt x="473842" y="10563"/>
                    <a:pt x="473842" y="10582"/>
                  </a:cubicBezTo>
                  <a:cubicBezTo>
                    <a:pt x="316680" y="90497"/>
                    <a:pt x="10927" y="278044"/>
                    <a:pt x="7880" y="279949"/>
                  </a:cubicBezTo>
                  <a:cubicBezTo>
                    <a:pt x="6927" y="280425"/>
                    <a:pt x="5974" y="280683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4404639" y="5772276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5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6" y="-1043"/>
                    <a:pt x="474935" y="71"/>
                    <a:pt x="476363" y="2881"/>
                  </a:cubicBezTo>
                  <a:cubicBezTo>
                    <a:pt x="477792" y="5691"/>
                    <a:pt x="476745" y="9148"/>
                    <a:pt x="473888" y="10596"/>
                  </a:cubicBezTo>
                  <a:cubicBezTo>
                    <a:pt x="316630" y="90416"/>
                    <a:pt x="10876" y="277963"/>
                    <a:pt x="7829" y="279868"/>
                  </a:cubicBezTo>
                  <a:cubicBezTo>
                    <a:pt x="6972" y="280402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4448264" y="5851239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7" y="280744"/>
                    <a:pt x="-744" y="278202"/>
                    <a:pt x="-744" y="275048"/>
                  </a:cubicBezTo>
                  <a:cubicBezTo>
                    <a:pt x="-839" y="273058"/>
                    <a:pt x="208" y="271200"/>
                    <a:pt x="1922" y="270153"/>
                  </a:cubicBezTo>
                  <a:cubicBezTo>
                    <a:pt x="5066" y="268248"/>
                    <a:pt x="311200" y="80415"/>
                    <a:pt x="468647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3" y="9149"/>
                    <a:pt x="473887" y="10596"/>
                  </a:cubicBezTo>
                  <a:cubicBezTo>
                    <a:pt x="316724" y="90416"/>
                    <a:pt x="10876" y="277963"/>
                    <a:pt x="7828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4491987" y="5930011"/>
              <a:ext cx="477649" cy="280954"/>
            </a:xfrm>
            <a:custGeom>
              <a:avLst/>
              <a:gdLst/>
              <a:ahLst/>
              <a:cxnLst/>
              <a:rect l="l" t="t" r="r" b="b"/>
              <a:pathLst>
                <a:path w="477649" h="280954" extrusionOk="0">
                  <a:moveTo>
                    <a:pt x="4872" y="280725"/>
                  </a:moveTo>
                  <a:cubicBezTo>
                    <a:pt x="1729" y="280696"/>
                    <a:pt x="-843" y="278105"/>
                    <a:pt x="-747" y="274952"/>
                  </a:cubicBezTo>
                  <a:cubicBezTo>
                    <a:pt x="-747" y="272990"/>
                    <a:pt x="300" y="271181"/>
                    <a:pt x="1920" y="270152"/>
                  </a:cubicBezTo>
                  <a:cubicBezTo>
                    <a:pt x="4968" y="268247"/>
                    <a:pt x="311101" y="80414"/>
                    <a:pt x="468645" y="404"/>
                  </a:cubicBezTo>
                  <a:cubicBezTo>
                    <a:pt x="471407" y="-1025"/>
                    <a:pt x="474835" y="42"/>
                    <a:pt x="476264" y="2795"/>
                  </a:cubicBezTo>
                  <a:cubicBezTo>
                    <a:pt x="476264" y="2823"/>
                    <a:pt x="476264" y="2852"/>
                    <a:pt x="476264" y="2881"/>
                  </a:cubicBezTo>
                  <a:cubicBezTo>
                    <a:pt x="477693" y="5681"/>
                    <a:pt x="476646" y="9129"/>
                    <a:pt x="473788" y="10586"/>
                  </a:cubicBezTo>
                  <a:cubicBezTo>
                    <a:pt x="473788" y="10586"/>
                    <a:pt x="473788" y="10596"/>
                    <a:pt x="473788" y="10596"/>
                  </a:cubicBezTo>
                  <a:cubicBezTo>
                    <a:pt x="316625" y="90415"/>
                    <a:pt x="10873" y="277963"/>
                    <a:pt x="7730" y="279867"/>
                  </a:cubicBezTo>
                  <a:cubicBezTo>
                    <a:pt x="6872" y="280420"/>
                    <a:pt x="5920" y="280716"/>
                    <a:pt x="4872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535611" y="6008763"/>
              <a:ext cx="477666" cy="280881"/>
            </a:xfrm>
            <a:custGeom>
              <a:avLst/>
              <a:gdLst/>
              <a:ahLst/>
              <a:cxnLst/>
              <a:rect l="l" t="t" r="r" b="b"/>
              <a:pathLst>
                <a:path w="477666" h="280881" extrusionOk="0">
                  <a:moveTo>
                    <a:pt x="4872" y="280649"/>
                  </a:moveTo>
                  <a:cubicBezTo>
                    <a:pt x="1729" y="280620"/>
                    <a:pt x="-843" y="278029"/>
                    <a:pt x="-747" y="274877"/>
                  </a:cubicBezTo>
                  <a:cubicBezTo>
                    <a:pt x="-747" y="272915"/>
                    <a:pt x="300" y="271105"/>
                    <a:pt x="1920" y="270076"/>
                  </a:cubicBezTo>
                  <a:cubicBezTo>
                    <a:pt x="4968" y="268267"/>
                    <a:pt x="311101" y="80433"/>
                    <a:pt x="468645" y="328"/>
                  </a:cubicBezTo>
                  <a:cubicBezTo>
                    <a:pt x="471503" y="-1005"/>
                    <a:pt x="474837" y="128"/>
                    <a:pt x="476360" y="2900"/>
                  </a:cubicBezTo>
                  <a:cubicBezTo>
                    <a:pt x="477693" y="5719"/>
                    <a:pt x="476550" y="9110"/>
                    <a:pt x="473789" y="10520"/>
                  </a:cubicBezTo>
                  <a:cubicBezTo>
                    <a:pt x="316626" y="90434"/>
                    <a:pt x="10873" y="277982"/>
                    <a:pt x="7730" y="279887"/>
                  </a:cubicBezTo>
                  <a:cubicBezTo>
                    <a:pt x="6873" y="280411"/>
                    <a:pt x="5921" y="280677"/>
                    <a:pt x="4872" y="2806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4579181" y="6087473"/>
              <a:ext cx="477782" cy="280941"/>
            </a:xfrm>
            <a:custGeom>
              <a:avLst/>
              <a:gdLst/>
              <a:ahLst/>
              <a:cxnLst/>
              <a:rect l="l" t="t" r="r" b="b"/>
              <a:pathLst>
                <a:path w="477782" h="280941" extrusionOk="0">
                  <a:moveTo>
                    <a:pt x="4927" y="280711"/>
                  </a:moveTo>
                  <a:cubicBezTo>
                    <a:pt x="2926" y="280721"/>
                    <a:pt x="1117" y="279711"/>
                    <a:pt x="69" y="278044"/>
                  </a:cubicBezTo>
                  <a:cubicBezTo>
                    <a:pt x="-1550" y="275330"/>
                    <a:pt x="-692" y="271815"/>
                    <a:pt x="1974" y="270138"/>
                  </a:cubicBezTo>
                  <a:cubicBezTo>
                    <a:pt x="5023" y="268234"/>
                    <a:pt x="311156" y="80496"/>
                    <a:pt x="468699" y="390"/>
                  </a:cubicBezTo>
                  <a:cubicBezTo>
                    <a:pt x="471557" y="-1038"/>
                    <a:pt x="474986" y="85"/>
                    <a:pt x="476415" y="2895"/>
                  </a:cubicBezTo>
                  <a:cubicBezTo>
                    <a:pt x="476415" y="2924"/>
                    <a:pt x="476415" y="2943"/>
                    <a:pt x="476415" y="2962"/>
                  </a:cubicBezTo>
                  <a:cubicBezTo>
                    <a:pt x="477844" y="5724"/>
                    <a:pt x="476701" y="9115"/>
                    <a:pt x="473938" y="10525"/>
                  </a:cubicBezTo>
                  <a:cubicBezTo>
                    <a:pt x="473938" y="10544"/>
                    <a:pt x="473843" y="10563"/>
                    <a:pt x="473843" y="10582"/>
                  </a:cubicBezTo>
                  <a:cubicBezTo>
                    <a:pt x="316680" y="90497"/>
                    <a:pt x="10928" y="278044"/>
                    <a:pt x="7879" y="279854"/>
                  </a:cubicBezTo>
                  <a:cubicBezTo>
                    <a:pt x="7022" y="280397"/>
                    <a:pt x="5975" y="280692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4622857" y="6166230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4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5" y="9149"/>
                    <a:pt x="473887" y="10596"/>
                  </a:cubicBezTo>
                  <a:cubicBezTo>
                    <a:pt x="316629" y="90416"/>
                    <a:pt x="10876" y="277963"/>
                    <a:pt x="7829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666481" y="6293847"/>
              <a:ext cx="393064" cy="232110"/>
            </a:xfrm>
            <a:custGeom>
              <a:avLst/>
              <a:gdLst/>
              <a:ahLst/>
              <a:cxnLst/>
              <a:rect l="l" t="t" r="r" b="b"/>
              <a:pathLst>
                <a:path w="393064" h="232110" extrusionOk="0">
                  <a:moveTo>
                    <a:pt x="4971" y="231881"/>
                  </a:moveTo>
                  <a:cubicBezTo>
                    <a:pt x="1828" y="231900"/>
                    <a:pt x="-744" y="229357"/>
                    <a:pt x="-744" y="226204"/>
                  </a:cubicBezTo>
                  <a:cubicBezTo>
                    <a:pt x="-839" y="224213"/>
                    <a:pt x="208" y="222356"/>
                    <a:pt x="1923" y="221308"/>
                  </a:cubicBezTo>
                  <a:cubicBezTo>
                    <a:pt x="4114" y="219975"/>
                    <a:pt x="226142" y="80528"/>
                    <a:pt x="383780" y="519"/>
                  </a:cubicBezTo>
                  <a:cubicBezTo>
                    <a:pt x="386543" y="-1043"/>
                    <a:pt x="389972" y="-82"/>
                    <a:pt x="391592" y="2662"/>
                  </a:cubicBezTo>
                  <a:cubicBezTo>
                    <a:pt x="393115" y="5405"/>
                    <a:pt x="392162" y="8900"/>
                    <a:pt x="389401" y="10453"/>
                  </a:cubicBezTo>
                  <a:cubicBezTo>
                    <a:pt x="389306" y="10548"/>
                    <a:pt x="389115" y="10634"/>
                    <a:pt x="388924" y="10710"/>
                  </a:cubicBezTo>
                  <a:cubicBezTo>
                    <a:pt x="231762" y="90530"/>
                    <a:pt x="10210" y="229785"/>
                    <a:pt x="7924" y="231023"/>
                  </a:cubicBezTo>
                  <a:cubicBezTo>
                    <a:pt x="7067" y="231566"/>
                    <a:pt x="6020" y="231862"/>
                    <a:pt x="4971" y="2318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27"/>
          <p:cNvSpPr/>
          <p:nvPr/>
        </p:nvSpPr>
        <p:spPr>
          <a:xfrm rot="5400000">
            <a:off x="1360386" y="2541257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7"/>
          <p:cNvSpPr/>
          <p:nvPr/>
        </p:nvSpPr>
        <p:spPr>
          <a:xfrm rot="5400000">
            <a:off x="1705711" y="4290760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6" name="Google Shape;456;p27"/>
          <p:cNvGrpSpPr/>
          <p:nvPr/>
        </p:nvGrpSpPr>
        <p:grpSpPr>
          <a:xfrm>
            <a:off x="7136477" y="789291"/>
            <a:ext cx="1594419" cy="3853946"/>
            <a:chOff x="7136477" y="789291"/>
            <a:chExt cx="1594419" cy="3853946"/>
          </a:xfrm>
        </p:grpSpPr>
        <p:sp>
          <p:nvSpPr>
            <p:cNvPr id="457" name="Google Shape;457;p27"/>
            <p:cNvSpPr/>
            <p:nvPr/>
          </p:nvSpPr>
          <p:spPr>
            <a:xfrm rot="5400000">
              <a:off x="8403336" y="29669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 rot="5400000">
              <a:off x="8096758" y="2135419"/>
              <a:ext cx="23946" cy="23346"/>
            </a:xfrm>
            <a:custGeom>
              <a:avLst/>
              <a:gdLst/>
              <a:ahLst/>
              <a:cxnLst/>
              <a:rect l="l" t="t" r="r" b="b"/>
              <a:pathLst>
                <a:path w="23946" h="23346" extrusionOk="0">
                  <a:moveTo>
                    <a:pt x="9654" y="23220"/>
                  </a:moveTo>
                  <a:cubicBezTo>
                    <a:pt x="13559" y="23182"/>
                    <a:pt x="17283" y="21611"/>
                    <a:pt x="20036" y="18839"/>
                  </a:cubicBezTo>
                  <a:cubicBezTo>
                    <a:pt x="21846" y="17153"/>
                    <a:pt x="23103" y="14962"/>
                    <a:pt x="23656" y="12552"/>
                  </a:cubicBezTo>
                  <a:cubicBezTo>
                    <a:pt x="24504" y="7533"/>
                    <a:pt x="21722" y="2608"/>
                    <a:pt x="16989" y="742"/>
                  </a:cubicBezTo>
                  <a:cubicBezTo>
                    <a:pt x="320" y="-5355"/>
                    <a:pt x="-7872" y="22649"/>
                    <a:pt x="9654" y="2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7"/>
            <p:cNvSpPr/>
            <p:nvPr/>
          </p:nvSpPr>
          <p:spPr>
            <a:xfrm rot="5400000">
              <a:off x="8092096" y="2130727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7"/>
            <p:cNvSpPr/>
            <p:nvPr/>
          </p:nvSpPr>
          <p:spPr>
            <a:xfrm rot="5400000">
              <a:off x="8414873" y="144338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1" name="Google Shape;461;p27"/>
            <p:cNvGrpSpPr/>
            <p:nvPr/>
          </p:nvGrpSpPr>
          <p:grpSpPr>
            <a:xfrm>
              <a:off x="7136477" y="3232390"/>
              <a:ext cx="1594419" cy="1410847"/>
              <a:chOff x="7090402" y="3109365"/>
              <a:chExt cx="1594419" cy="1410847"/>
            </a:xfrm>
          </p:grpSpPr>
          <p:sp>
            <p:nvSpPr>
              <p:cNvPr id="462" name="Google Shape;462;p27"/>
              <p:cNvSpPr/>
              <p:nvPr/>
            </p:nvSpPr>
            <p:spPr>
              <a:xfrm>
                <a:off x="7259079" y="3198480"/>
                <a:ext cx="966551" cy="897840"/>
              </a:xfrm>
              <a:custGeom>
                <a:avLst/>
                <a:gdLst/>
                <a:ahLst/>
                <a:cxnLst/>
                <a:rect l="l" t="t" r="r" b="b"/>
                <a:pathLst>
                  <a:path w="966551" h="897840" extrusionOk="0">
                    <a:moveTo>
                      <a:pt x="299117" y="897714"/>
                    </a:moveTo>
                    <a:cubicBezTo>
                      <a:pt x="118618" y="897714"/>
                      <a:pt x="80042" y="760459"/>
                      <a:pt x="78042" y="753506"/>
                    </a:cubicBezTo>
                    <a:lnTo>
                      <a:pt x="16510" y="519762"/>
                    </a:lnTo>
                    <a:cubicBezTo>
                      <a:pt x="-11493" y="413654"/>
                      <a:pt x="-4159" y="325643"/>
                      <a:pt x="38418" y="258206"/>
                    </a:cubicBezTo>
                    <a:cubicBezTo>
                      <a:pt x="95568" y="168004"/>
                      <a:pt x="193770" y="148287"/>
                      <a:pt x="197866" y="147525"/>
                    </a:cubicBezTo>
                    <a:lnTo>
                      <a:pt x="674116" y="21986"/>
                    </a:lnTo>
                    <a:cubicBezTo>
                      <a:pt x="882714" y="-32973"/>
                      <a:pt x="956913" y="31511"/>
                      <a:pt x="959866" y="34083"/>
                    </a:cubicBezTo>
                    <a:cubicBezTo>
                      <a:pt x="963038" y="37007"/>
                      <a:pt x="963228" y="41950"/>
                      <a:pt x="960304" y="45122"/>
                    </a:cubicBezTo>
                    <a:cubicBezTo>
                      <a:pt x="959857" y="45598"/>
                      <a:pt x="959361" y="46017"/>
                      <a:pt x="958818" y="46370"/>
                    </a:cubicBezTo>
                    <a:cubicBezTo>
                      <a:pt x="845661" y="118760"/>
                      <a:pt x="882618" y="254586"/>
                      <a:pt x="934149" y="442705"/>
                    </a:cubicBezTo>
                    <a:cubicBezTo>
                      <a:pt x="940245" y="465089"/>
                      <a:pt x="946626" y="488139"/>
                      <a:pt x="953199" y="511761"/>
                    </a:cubicBezTo>
                    <a:lnTo>
                      <a:pt x="953199" y="511761"/>
                    </a:lnTo>
                    <a:cubicBezTo>
                      <a:pt x="974725" y="593581"/>
                      <a:pt x="969963" y="658732"/>
                      <a:pt x="938816" y="705595"/>
                    </a:cubicBezTo>
                    <a:cubicBezTo>
                      <a:pt x="916604" y="738609"/>
                      <a:pt x="882094" y="761355"/>
                      <a:pt x="842994" y="768746"/>
                    </a:cubicBezTo>
                    <a:lnTo>
                      <a:pt x="649256" y="819895"/>
                    </a:lnTo>
                    <a:cubicBezTo>
                      <a:pt x="645370" y="821124"/>
                      <a:pt x="641198" y="819123"/>
                      <a:pt x="639731" y="815323"/>
                    </a:cubicBezTo>
                    <a:cubicBezTo>
                      <a:pt x="633987" y="801236"/>
                      <a:pt x="623786" y="789425"/>
                      <a:pt x="610680" y="781700"/>
                    </a:cubicBezTo>
                    <a:cubicBezTo>
                      <a:pt x="577695" y="762564"/>
                      <a:pt x="535432" y="773785"/>
                      <a:pt x="516296" y="806770"/>
                    </a:cubicBezTo>
                    <a:cubicBezTo>
                      <a:pt x="508686" y="819886"/>
                      <a:pt x="505600" y="835145"/>
                      <a:pt x="507524" y="850185"/>
                    </a:cubicBezTo>
                    <a:cubicBezTo>
                      <a:pt x="508029" y="854052"/>
                      <a:pt x="505581" y="857681"/>
                      <a:pt x="501809" y="858662"/>
                    </a:cubicBezTo>
                    <a:lnTo>
                      <a:pt x="420370" y="880188"/>
                    </a:lnTo>
                    <a:cubicBezTo>
                      <a:pt x="380870" y="891218"/>
                      <a:pt x="340122" y="897114"/>
                      <a:pt x="299117" y="897714"/>
                    </a:cubicBezTo>
                    <a:close/>
                    <a:moveTo>
                      <a:pt x="825087" y="15699"/>
                    </a:moveTo>
                    <a:cubicBezTo>
                      <a:pt x="775319" y="16528"/>
                      <a:pt x="725865" y="23729"/>
                      <a:pt x="677926" y="37130"/>
                    </a:cubicBezTo>
                    <a:lnTo>
                      <a:pt x="201676" y="162765"/>
                    </a:lnTo>
                    <a:cubicBezTo>
                      <a:pt x="200247" y="162765"/>
                      <a:pt x="104997" y="182292"/>
                      <a:pt x="51753" y="266874"/>
                    </a:cubicBezTo>
                    <a:cubicBezTo>
                      <a:pt x="11748" y="330501"/>
                      <a:pt x="5080" y="414321"/>
                      <a:pt x="31845" y="516047"/>
                    </a:cubicBezTo>
                    <a:lnTo>
                      <a:pt x="93377" y="749505"/>
                    </a:lnTo>
                    <a:cubicBezTo>
                      <a:pt x="95377" y="757221"/>
                      <a:pt x="146050" y="936671"/>
                      <a:pt x="416751" y="865425"/>
                    </a:cubicBezTo>
                    <a:lnTo>
                      <a:pt x="491808" y="845613"/>
                    </a:lnTo>
                    <a:cubicBezTo>
                      <a:pt x="490017" y="805817"/>
                      <a:pt x="516182" y="770146"/>
                      <a:pt x="554673" y="759888"/>
                    </a:cubicBezTo>
                    <a:cubicBezTo>
                      <a:pt x="576351" y="754125"/>
                      <a:pt x="599440" y="757278"/>
                      <a:pt x="618776" y="768651"/>
                    </a:cubicBezTo>
                    <a:cubicBezTo>
                      <a:pt x="632816" y="776890"/>
                      <a:pt x="644189" y="788996"/>
                      <a:pt x="651542" y="803512"/>
                    </a:cubicBezTo>
                    <a:lnTo>
                      <a:pt x="839756" y="753887"/>
                    </a:lnTo>
                    <a:cubicBezTo>
                      <a:pt x="874732" y="746838"/>
                      <a:pt x="905517" y="726302"/>
                      <a:pt x="925481" y="696737"/>
                    </a:cubicBezTo>
                    <a:cubicBezTo>
                      <a:pt x="954056" y="653779"/>
                      <a:pt x="957961" y="592914"/>
                      <a:pt x="937673" y="515762"/>
                    </a:cubicBezTo>
                    <a:lnTo>
                      <a:pt x="937673" y="515762"/>
                    </a:lnTo>
                    <a:cubicBezTo>
                      <a:pt x="931386" y="492045"/>
                      <a:pt x="925100" y="469089"/>
                      <a:pt x="918623" y="446801"/>
                    </a:cubicBezTo>
                    <a:cubicBezTo>
                      <a:pt x="868902" y="264683"/>
                      <a:pt x="829278" y="119903"/>
                      <a:pt x="940245" y="39797"/>
                    </a:cubicBezTo>
                    <a:cubicBezTo>
                      <a:pt x="925671" y="31320"/>
                      <a:pt x="889572" y="15699"/>
                      <a:pt x="825087" y="156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7389821" y="3229241"/>
                <a:ext cx="1150982" cy="1290971"/>
              </a:xfrm>
              <a:custGeom>
                <a:avLst/>
                <a:gdLst/>
                <a:ahLst/>
                <a:cxnLst/>
                <a:rect l="l" t="t" r="r" b="b"/>
                <a:pathLst>
                  <a:path w="1150982" h="1290971" extrusionOk="0">
                    <a:moveTo>
                      <a:pt x="254481" y="1290816"/>
                    </a:moveTo>
                    <a:cubicBezTo>
                      <a:pt x="213809" y="1290816"/>
                      <a:pt x="123417" y="1271766"/>
                      <a:pt x="81507" y="1113175"/>
                    </a:cubicBezTo>
                    <a:lnTo>
                      <a:pt x="163" y="804469"/>
                    </a:lnTo>
                    <a:cubicBezTo>
                      <a:pt x="-1008" y="800431"/>
                      <a:pt x="1325" y="796202"/>
                      <a:pt x="5364" y="795030"/>
                    </a:cubicBezTo>
                    <a:cubicBezTo>
                      <a:pt x="5469" y="795002"/>
                      <a:pt x="5583" y="794973"/>
                      <a:pt x="5688" y="794944"/>
                    </a:cubicBezTo>
                    <a:cubicBezTo>
                      <a:pt x="9793" y="793811"/>
                      <a:pt x="14041" y="796221"/>
                      <a:pt x="15175" y="800336"/>
                    </a:cubicBezTo>
                    <a:cubicBezTo>
                      <a:pt x="15184" y="800374"/>
                      <a:pt x="15203" y="800421"/>
                      <a:pt x="15213" y="800469"/>
                    </a:cubicBezTo>
                    <a:lnTo>
                      <a:pt x="96652" y="1109174"/>
                    </a:lnTo>
                    <a:cubicBezTo>
                      <a:pt x="147229" y="1301103"/>
                      <a:pt x="266387" y="1275100"/>
                      <a:pt x="271435" y="1273861"/>
                    </a:cubicBezTo>
                    <a:lnTo>
                      <a:pt x="931518" y="1099744"/>
                    </a:lnTo>
                    <a:cubicBezTo>
                      <a:pt x="1192693" y="1030879"/>
                      <a:pt x="1130686" y="773418"/>
                      <a:pt x="1127923" y="762559"/>
                    </a:cubicBezTo>
                    <a:lnTo>
                      <a:pt x="986382" y="225635"/>
                    </a:lnTo>
                    <a:cubicBezTo>
                      <a:pt x="951235" y="92285"/>
                      <a:pt x="905514" y="43422"/>
                      <a:pt x="873415" y="25610"/>
                    </a:cubicBezTo>
                    <a:cubicBezTo>
                      <a:pt x="859499" y="16599"/>
                      <a:pt x="842611" y="13389"/>
                      <a:pt x="826362" y="16657"/>
                    </a:cubicBezTo>
                    <a:cubicBezTo>
                      <a:pt x="822152" y="17590"/>
                      <a:pt x="817980" y="14923"/>
                      <a:pt x="817046" y="10713"/>
                    </a:cubicBezTo>
                    <a:cubicBezTo>
                      <a:pt x="816246" y="7094"/>
                      <a:pt x="818113" y="3398"/>
                      <a:pt x="821504" y="1893"/>
                    </a:cubicBezTo>
                    <a:cubicBezTo>
                      <a:pt x="841526" y="-2746"/>
                      <a:pt x="862566" y="683"/>
                      <a:pt x="880083" y="11418"/>
                    </a:cubicBezTo>
                    <a:cubicBezTo>
                      <a:pt x="915135" y="30468"/>
                      <a:pt x="964665" y="82379"/>
                      <a:pt x="1001336" y="221539"/>
                    </a:cubicBezTo>
                    <a:lnTo>
                      <a:pt x="1142973" y="758559"/>
                    </a:lnTo>
                    <a:cubicBezTo>
                      <a:pt x="1143639" y="761416"/>
                      <a:pt x="1211648" y="1041832"/>
                      <a:pt x="935423" y="1114699"/>
                    </a:cubicBezTo>
                    <a:lnTo>
                      <a:pt x="275150" y="1289101"/>
                    </a:lnTo>
                    <a:cubicBezTo>
                      <a:pt x="268340" y="1290406"/>
                      <a:pt x="261415" y="1290987"/>
                      <a:pt x="254481" y="1290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8193007" y="3691671"/>
                <a:ext cx="179954" cy="639161"/>
              </a:xfrm>
              <a:custGeom>
                <a:avLst/>
                <a:gdLst/>
                <a:ahLst/>
                <a:cxnLst/>
                <a:rect l="l" t="t" r="r" b="b"/>
                <a:pathLst>
                  <a:path w="179954" h="639161" extrusionOk="0">
                    <a:moveTo>
                      <a:pt x="172052" y="639028"/>
                    </a:moveTo>
                    <a:cubicBezTo>
                      <a:pt x="168547" y="639028"/>
                      <a:pt x="165470" y="636695"/>
                      <a:pt x="164527" y="633314"/>
                    </a:cubicBezTo>
                    <a:lnTo>
                      <a:pt x="126" y="9616"/>
                    </a:lnTo>
                    <a:cubicBezTo>
                      <a:pt x="-979" y="5483"/>
                      <a:pt x="1469" y="1244"/>
                      <a:pt x="5603" y="139"/>
                    </a:cubicBezTo>
                    <a:cubicBezTo>
                      <a:pt x="9737" y="-966"/>
                      <a:pt x="13975" y="1482"/>
                      <a:pt x="15080" y="5616"/>
                    </a:cubicBezTo>
                    <a:lnTo>
                      <a:pt x="179577" y="629313"/>
                    </a:lnTo>
                    <a:cubicBezTo>
                      <a:pt x="180615" y="633456"/>
                      <a:pt x="178167" y="637676"/>
                      <a:pt x="174052" y="638838"/>
                    </a:cubicBezTo>
                    <a:cubicBezTo>
                      <a:pt x="173395" y="639000"/>
                      <a:pt x="172728" y="639057"/>
                      <a:pt x="172052" y="6390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>
                <a:off x="8294756" y="3856243"/>
                <a:ext cx="207615" cy="237608"/>
              </a:xfrm>
              <a:custGeom>
                <a:avLst/>
                <a:gdLst/>
                <a:ahLst/>
                <a:cxnLst/>
                <a:rect l="l" t="t" r="r" b="b"/>
                <a:pathLst>
                  <a:path w="207615" h="237608" extrusionOk="0">
                    <a:moveTo>
                      <a:pt x="7819" y="237475"/>
                    </a:moveTo>
                    <a:cubicBezTo>
                      <a:pt x="4875" y="237599"/>
                      <a:pt x="2113" y="236046"/>
                      <a:pt x="675" y="233475"/>
                    </a:cubicBezTo>
                    <a:cubicBezTo>
                      <a:pt x="-1230" y="229665"/>
                      <a:pt x="323" y="225026"/>
                      <a:pt x="4133" y="223121"/>
                    </a:cubicBezTo>
                    <a:cubicBezTo>
                      <a:pt x="4151" y="223111"/>
                      <a:pt x="4180" y="223102"/>
                      <a:pt x="4199" y="223092"/>
                    </a:cubicBezTo>
                    <a:cubicBezTo>
                      <a:pt x="6295" y="222045"/>
                      <a:pt x="217273" y="115460"/>
                      <a:pt x="189460" y="9637"/>
                    </a:cubicBezTo>
                    <a:cubicBezTo>
                      <a:pt x="188317" y="5532"/>
                      <a:pt x="190718" y="1274"/>
                      <a:pt x="194813" y="131"/>
                    </a:cubicBezTo>
                    <a:cubicBezTo>
                      <a:pt x="194842" y="122"/>
                      <a:pt x="194861" y="122"/>
                      <a:pt x="194890" y="112"/>
                    </a:cubicBezTo>
                    <a:cubicBezTo>
                      <a:pt x="199033" y="-926"/>
                      <a:pt x="203253" y="1522"/>
                      <a:pt x="204415" y="5637"/>
                    </a:cubicBezTo>
                    <a:cubicBezTo>
                      <a:pt x="235466" y="123556"/>
                      <a:pt x="20296" y="232236"/>
                      <a:pt x="11057" y="236809"/>
                    </a:cubicBezTo>
                    <a:cubicBezTo>
                      <a:pt x="10038" y="237275"/>
                      <a:pt x="8933" y="237504"/>
                      <a:pt x="7819" y="2374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7750678" y="3955750"/>
                <a:ext cx="190875" cy="275158"/>
              </a:xfrm>
              <a:custGeom>
                <a:avLst/>
                <a:gdLst/>
                <a:ahLst/>
                <a:cxnLst/>
                <a:rect l="l" t="t" r="r" b="b"/>
                <a:pathLst>
                  <a:path w="190875" h="275158" extrusionOk="0">
                    <a:moveTo>
                      <a:pt x="120414" y="275033"/>
                    </a:moveTo>
                    <a:cubicBezTo>
                      <a:pt x="78219" y="275033"/>
                      <a:pt x="35451" y="227408"/>
                      <a:pt x="24593" y="189308"/>
                    </a:cubicBezTo>
                    <a:lnTo>
                      <a:pt x="2590" y="105392"/>
                    </a:lnTo>
                    <a:cubicBezTo>
                      <a:pt x="1685" y="101849"/>
                      <a:pt x="980" y="98258"/>
                      <a:pt x="495" y="94629"/>
                    </a:cubicBezTo>
                    <a:cubicBezTo>
                      <a:pt x="-5173" y="48319"/>
                      <a:pt x="27774" y="6170"/>
                      <a:pt x="74085" y="503"/>
                    </a:cubicBezTo>
                    <a:cubicBezTo>
                      <a:pt x="111766" y="-4107"/>
                      <a:pt x="147904" y="16972"/>
                      <a:pt x="162420" y="52052"/>
                    </a:cubicBezTo>
                    <a:cubicBezTo>
                      <a:pt x="163848" y="55376"/>
                      <a:pt x="164992" y="58825"/>
                      <a:pt x="165849" y="62339"/>
                    </a:cubicBezTo>
                    <a:lnTo>
                      <a:pt x="165849" y="62339"/>
                    </a:lnTo>
                    <a:lnTo>
                      <a:pt x="187852" y="145778"/>
                    </a:lnTo>
                    <a:cubicBezTo>
                      <a:pt x="198329" y="188546"/>
                      <a:pt x="180231" y="260650"/>
                      <a:pt x="134035" y="272842"/>
                    </a:cubicBezTo>
                    <a:cubicBezTo>
                      <a:pt x="129616" y="274175"/>
                      <a:pt x="125034" y="274909"/>
                      <a:pt x="120414" y="275033"/>
                    </a:cubicBezTo>
                    <a:close/>
                    <a:moveTo>
                      <a:pt x="84410" y="15191"/>
                    </a:moveTo>
                    <a:cubicBezTo>
                      <a:pt x="78428" y="15181"/>
                      <a:pt x="72466" y="15991"/>
                      <a:pt x="66693" y="17572"/>
                    </a:cubicBezTo>
                    <a:cubicBezTo>
                      <a:pt x="33175" y="26382"/>
                      <a:pt x="11429" y="58739"/>
                      <a:pt x="15925" y="93105"/>
                    </a:cubicBezTo>
                    <a:cubicBezTo>
                      <a:pt x="16249" y="96058"/>
                      <a:pt x="16792" y="98992"/>
                      <a:pt x="17544" y="101868"/>
                    </a:cubicBezTo>
                    <a:lnTo>
                      <a:pt x="39547" y="185212"/>
                    </a:lnTo>
                    <a:cubicBezTo>
                      <a:pt x="50882" y="224931"/>
                      <a:pt x="95840" y="267317"/>
                      <a:pt x="130130" y="258268"/>
                    </a:cubicBezTo>
                    <a:cubicBezTo>
                      <a:pt x="164420" y="249220"/>
                      <a:pt x="182708" y="190165"/>
                      <a:pt x="172993" y="149969"/>
                    </a:cubicBezTo>
                    <a:lnTo>
                      <a:pt x="150990" y="66626"/>
                    </a:lnTo>
                    <a:cubicBezTo>
                      <a:pt x="150275" y="63797"/>
                      <a:pt x="149352" y="61034"/>
                      <a:pt x="148227" y="58339"/>
                    </a:cubicBezTo>
                    <a:cubicBezTo>
                      <a:pt x="137721" y="32307"/>
                      <a:pt x="112480" y="15248"/>
                      <a:pt x="84410" y="151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7608356" y="4063815"/>
                <a:ext cx="557408" cy="336067"/>
              </a:xfrm>
              <a:custGeom>
                <a:avLst/>
                <a:gdLst/>
                <a:ahLst/>
                <a:cxnLst/>
                <a:rect l="l" t="t" r="r" b="b"/>
                <a:pathLst>
                  <a:path w="557408" h="336067" extrusionOk="0">
                    <a:moveTo>
                      <a:pt x="80523" y="335941"/>
                    </a:moveTo>
                    <a:cubicBezTo>
                      <a:pt x="61854" y="335951"/>
                      <a:pt x="44433" y="326531"/>
                      <a:pt x="34232" y="310891"/>
                    </a:cubicBezTo>
                    <a:cubicBezTo>
                      <a:pt x="33412" y="309729"/>
                      <a:pt x="33689" y="308128"/>
                      <a:pt x="34851" y="307309"/>
                    </a:cubicBezTo>
                    <a:cubicBezTo>
                      <a:pt x="34860" y="307290"/>
                      <a:pt x="34879" y="307281"/>
                      <a:pt x="34898" y="307271"/>
                    </a:cubicBezTo>
                    <a:cubicBezTo>
                      <a:pt x="36118" y="306509"/>
                      <a:pt x="37708" y="306852"/>
                      <a:pt x="38518" y="308033"/>
                    </a:cubicBezTo>
                    <a:cubicBezTo>
                      <a:pt x="49643" y="324921"/>
                      <a:pt x="69769" y="333541"/>
                      <a:pt x="89667" y="329941"/>
                    </a:cubicBezTo>
                    <a:cubicBezTo>
                      <a:pt x="91077" y="329750"/>
                      <a:pt x="92372" y="330731"/>
                      <a:pt x="92563" y="332131"/>
                    </a:cubicBezTo>
                    <a:cubicBezTo>
                      <a:pt x="92753" y="333446"/>
                      <a:pt x="91906" y="334684"/>
                      <a:pt x="90620" y="334989"/>
                    </a:cubicBezTo>
                    <a:cubicBezTo>
                      <a:pt x="87296" y="335637"/>
                      <a:pt x="83914" y="335951"/>
                      <a:pt x="80523" y="335941"/>
                    </a:cubicBezTo>
                    <a:close/>
                    <a:moveTo>
                      <a:pt x="150056" y="319368"/>
                    </a:moveTo>
                    <a:cubicBezTo>
                      <a:pt x="148636" y="319349"/>
                      <a:pt x="147493" y="318187"/>
                      <a:pt x="147512" y="316767"/>
                    </a:cubicBezTo>
                    <a:cubicBezTo>
                      <a:pt x="147522" y="315625"/>
                      <a:pt x="148284" y="314625"/>
                      <a:pt x="149389" y="314320"/>
                    </a:cubicBezTo>
                    <a:lnTo>
                      <a:pt x="209301" y="298508"/>
                    </a:lnTo>
                    <a:cubicBezTo>
                      <a:pt x="210692" y="298137"/>
                      <a:pt x="212121" y="298937"/>
                      <a:pt x="212540" y="300318"/>
                    </a:cubicBezTo>
                    <a:cubicBezTo>
                      <a:pt x="212892" y="301690"/>
                      <a:pt x="212063" y="303099"/>
                      <a:pt x="210692" y="303452"/>
                    </a:cubicBezTo>
                    <a:cubicBezTo>
                      <a:pt x="210673" y="303452"/>
                      <a:pt x="210654" y="303461"/>
                      <a:pt x="210635" y="303461"/>
                    </a:cubicBezTo>
                    <a:lnTo>
                      <a:pt x="150722" y="319273"/>
                    </a:lnTo>
                    <a:close/>
                    <a:moveTo>
                      <a:pt x="269976" y="287745"/>
                    </a:moveTo>
                    <a:cubicBezTo>
                      <a:pt x="268804" y="287726"/>
                      <a:pt x="267766" y="286954"/>
                      <a:pt x="267404" y="285840"/>
                    </a:cubicBezTo>
                    <a:cubicBezTo>
                      <a:pt x="267099" y="284449"/>
                      <a:pt x="267937" y="283068"/>
                      <a:pt x="269309" y="282697"/>
                    </a:cubicBezTo>
                    <a:lnTo>
                      <a:pt x="329221" y="266885"/>
                    </a:lnTo>
                    <a:cubicBezTo>
                      <a:pt x="330593" y="266523"/>
                      <a:pt x="331993" y="267333"/>
                      <a:pt x="332364" y="268695"/>
                    </a:cubicBezTo>
                    <a:cubicBezTo>
                      <a:pt x="332736" y="270085"/>
                      <a:pt x="331936" y="271514"/>
                      <a:pt x="330555" y="271933"/>
                    </a:cubicBezTo>
                    <a:lnTo>
                      <a:pt x="270547" y="287650"/>
                    </a:lnTo>
                    <a:close/>
                    <a:moveTo>
                      <a:pt x="389800" y="256217"/>
                    </a:moveTo>
                    <a:cubicBezTo>
                      <a:pt x="388333" y="256065"/>
                      <a:pt x="387276" y="254750"/>
                      <a:pt x="387428" y="253284"/>
                    </a:cubicBezTo>
                    <a:cubicBezTo>
                      <a:pt x="387542" y="252283"/>
                      <a:pt x="388200" y="251436"/>
                      <a:pt x="389133" y="251074"/>
                    </a:cubicBezTo>
                    <a:lnTo>
                      <a:pt x="448950" y="235453"/>
                    </a:lnTo>
                    <a:cubicBezTo>
                      <a:pt x="450341" y="235081"/>
                      <a:pt x="451770" y="235919"/>
                      <a:pt x="452141" y="237310"/>
                    </a:cubicBezTo>
                    <a:cubicBezTo>
                      <a:pt x="452512" y="238701"/>
                      <a:pt x="451674" y="240129"/>
                      <a:pt x="450284" y="240501"/>
                    </a:cubicBezTo>
                    <a:lnTo>
                      <a:pt x="390372" y="256312"/>
                    </a:lnTo>
                    <a:close/>
                    <a:moveTo>
                      <a:pt x="18325" y="253074"/>
                    </a:moveTo>
                    <a:cubicBezTo>
                      <a:pt x="17153" y="253055"/>
                      <a:pt x="16115" y="252283"/>
                      <a:pt x="15753" y="251169"/>
                    </a:cubicBezTo>
                    <a:lnTo>
                      <a:pt x="-58" y="191257"/>
                    </a:lnTo>
                    <a:cubicBezTo>
                      <a:pt x="-411" y="189885"/>
                      <a:pt x="418" y="188475"/>
                      <a:pt x="1790" y="188123"/>
                    </a:cubicBezTo>
                    <a:cubicBezTo>
                      <a:pt x="1809" y="188123"/>
                      <a:pt x="1828" y="188113"/>
                      <a:pt x="1847" y="188113"/>
                    </a:cubicBezTo>
                    <a:cubicBezTo>
                      <a:pt x="3218" y="187752"/>
                      <a:pt x="4618" y="188561"/>
                      <a:pt x="4990" y="189923"/>
                    </a:cubicBezTo>
                    <a:lnTo>
                      <a:pt x="20801" y="249836"/>
                    </a:lnTo>
                    <a:cubicBezTo>
                      <a:pt x="21192" y="251150"/>
                      <a:pt x="20449" y="252521"/>
                      <a:pt x="19144" y="252922"/>
                    </a:cubicBezTo>
                    <a:cubicBezTo>
                      <a:pt x="19058" y="252941"/>
                      <a:pt x="18982" y="252960"/>
                      <a:pt x="18896" y="252979"/>
                    </a:cubicBezTo>
                    <a:close/>
                    <a:moveTo>
                      <a:pt x="509910" y="224499"/>
                    </a:moveTo>
                    <a:cubicBezTo>
                      <a:pt x="508748" y="224499"/>
                      <a:pt x="507738" y="223718"/>
                      <a:pt x="507434" y="222594"/>
                    </a:cubicBezTo>
                    <a:cubicBezTo>
                      <a:pt x="507034" y="221289"/>
                      <a:pt x="507767" y="219898"/>
                      <a:pt x="509072" y="219498"/>
                    </a:cubicBezTo>
                    <a:cubicBezTo>
                      <a:pt x="509129" y="219479"/>
                      <a:pt x="509186" y="219460"/>
                      <a:pt x="509243" y="219451"/>
                    </a:cubicBezTo>
                    <a:lnTo>
                      <a:pt x="516768" y="217450"/>
                    </a:lnTo>
                    <a:cubicBezTo>
                      <a:pt x="533789" y="212993"/>
                      <a:pt x="547229" y="199943"/>
                      <a:pt x="552201" y="183065"/>
                    </a:cubicBezTo>
                    <a:cubicBezTo>
                      <a:pt x="552620" y="181693"/>
                      <a:pt x="554068" y="180932"/>
                      <a:pt x="555440" y="181351"/>
                    </a:cubicBezTo>
                    <a:cubicBezTo>
                      <a:pt x="556811" y="181770"/>
                      <a:pt x="557573" y="183217"/>
                      <a:pt x="557154" y="184589"/>
                    </a:cubicBezTo>
                    <a:cubicBezTo>
                      <a:pt x="551754" y="203277"/>
                      <a:pt x="536923" y="217755"/>
                      <a:pt x="518102" y="222689"/>
                    </a:cubicBezTo>
                    <a:lnTo>
                      <a:pt x="510577" y="224689"/>
                    </a:lnTo>
                    <a:close/>
                    <a:moveTo>
                      <a:pt x="10800" y="134773"/>
                    </a:moveTo>
                    <a:cubicBezTo>
                      <a:pt x="10191" y="134783"/>
                      <a:pt x="9600" y="134545"/>
                      <a:pt x="9181" y="134107"/>
                    </a:cubicBezTo>
                    <a:cubicBezTo>
                      <a:pt x="8181" y="133173"/>
                      <a:pt x="8124" y="131601"/>
                      <a:pt x="9057" y="130602"/>
                    </a:cubicBezTo>
                    <a:cubicBezTo>
                      <a:pt x="9105" y="130563"/>
                      <a:pt x="9143" y="130525"/>
                      <a:pt x="9181" y="130487"/>
                    </a:cubicBezTo>
                    <a:cubicBezTo>
                      <a:pt x="16506" y="121896"/>
                      <a:pt x="26278" y="115752"/>
                      <a:pt x="37184" y="112866"/>
                    </a:cubicBezTo>
                    <a:lnTo>
                      <a:pt x="65759" y="105246"/>
                    </a:lnTo>
                    <a:cubicBezTo>
                      <a:pt x="67131" y="104884"/>
                      <a:pt x="68531" y="105694"/>
                      <a:pt x="68903" y="107056"/>
                    </a:cubicBezTo>
                    <a:cubicBezTo>
                      <a:pt x="69217" y="108465"/>
                      <a:pt x="68379" y="109875"/>
                      <a:pt x="66998" y="110294"/>
                    </a:cubicBezTo>
                    <a:lnTo>
                      <a:pt x="38423" y="117914"/>
                    </a:lnTo>
                    <a:cubicBezTo>
                      <a:pt x="28507" y="120457"/>
                      <a:pt x="19620" y="126011"/>
                      <a:pt x="12991" y="133821"/>
                    </a:cubicBezTo>
                    <a:cubicBezTo>
                      <a:pt x="12477" y="134497"/>
                      <a:pt x="11648" y="134850"/>
                      <a:pt x="10800" y="134773"/>
                    </a:cubicBezTo>
                    <a:close/>
                    <a:moveTo>
                      <a:pt x="546867" y="126011"/>
                    </a:moveTo>
                    <a:cubicBezTo>
                      <a:pt x="545705" y="126011"/>
                      <a:pt x="544696" y="125229"/>
                      <a:pt x="544391" y="124105"/>
                    </a:cubicBezTo>
                    <a:lnTo>
                      <a:pt x="528103" y="64003"/>
                    </a:lnTo>
                    <a:cubicBezTo>
                      <a:pt x="527731" y="62612"/>
                      <a:pt x="528532" y="61174"/>
                      <a:pt x="529913" y="60764"/>
                    </a:cubicBezTo>
                    <a:cubicBezTo>
                      <a:pt x="531284" y="60412"/>
                      <a:pt x="532694" y="61240"/>
                      <a:pt x="533046" y="62612"/>
                    </a:cubicBezTo>
                    <a:cubicBezTo>
                      <a:pt x="533046" y="62631"/>
                      <a:pt x="533056" y="62650"/>
                      <a:pt x="533056" y="62669"/>
                    </a:cubicBezTo>
                    <a:lnTo>
                      <a:pt x="548868" y="122581"/>
                    </a:lnTo>
                    <a:cubicBezTo>
                      <a:pt x="549229" y="123953"/>
                      <a:pt x="548420" y="125353"/>
                      <a:pt x="547058" y="125725"/>
                    </a:cubicBezTo>
                    <a:close/>
                    <a:moveTo>
                      <a:pt x="126434" y="94578"/>
                    </a:moveTo>
                    <a:cubicBezTo>
                      <a:pt x="125243" y="94511"/>
                      <a:pt x="124214" y="93711"/>
                      <a:pt x="123862" y="92578"/>
                    </a:cubicBezTo>
                    <a:cubicBezTo>
                      <a:pt x="123557" y="91187"/>
                      <a:pt x="124395" y="89806"/>
                      <a:pt x="125767" y="89435"/>
                    </a:cubicBezTo>
                    <a:lnTo>
                      <a:pt x="174249" y="76671"/>
                    </a:lnTo>
                    <a:cubicBezTo>
                      <a:pt x="175621" y="76309"/>
                      <a:pt x="177021" y="77119"/>
                      <a:pt x="177392" y="78481"/>
                    </a:cubicBezTo>
                    <a:cubicBezTo>
                      <a:pt x="177792" y="79786"/>
                      <a:pt x="177059" y="81176"/>
                      <a:pt x="175754" y="81576"/>
                    </a:cubicBezTo>
                    <a:cubicBezTo>
                      <a:pt x="175697" y="81595"/>
                      <a:pt x="175640" y="81614"/>
                      <a:pt x="175583" y="81624"/>
                    </a:cubicBezTo>
                    <a:lnTo>
                      <a:pt x="127005" y="94483"/>
                    </a:lnTo>
                    <a:close/>
                    <a:moveTo>
                      <a:pt x="323315" y="42571"/>
                    </a:moveTo>
                    <a:cubicBezTo>
                      <a:pt x="322144" y="42552"/>
                      <a:pt x="321106" y="41781"/>
                      <a:pt x="320744" y="40666"/>
                    </a:cubicBezTo>
                    <a:cubicBezTo>
                      <a:pt x="320439" y="39276"/>
                      <a:pt x="321277" y="37895"/>
                      <a:pt x="322649" y="37523"/>
                    </a:cubicBezTo>
                    <a:lnTo>
                      <a:pt x="382561" y="21712"/>
                    </a:lnTo>
                    <a:cubicBezTo>
                      <a:pt x="383952" y="21340"/>
                      <a:pt x="385380" y="22178"/>
                      <a:pt x="385752" y="23569"/>
                    </a:cubicBezTo>
                    <a:cubicBezTo>
                      <a:pt x="386123" y="24960"/>
                      <a:pt x="385285" y="26388"/>
                      <a:pt x="383894" y="26760"/>
                    </a:cubicBezTo>
                    <a:lnTo>
                      <a:pt x="323982" y="42571"/>
                    </a:lnTo>
                    <a:close/>
                    <a:moveTo>
                      <a:pt x="502766" y="13044"/>
                    </a:moveTo>
                    <a:cubicBezTo>
                      <a:pt x="502300" y="13187"/>
                      <a:pt x="501804" y="13187"/>
                      <a:pt x="501338" y="13044"/>
                    </a:cubicBezTo>
                    <a:cubicBezTo>
                      <a:pt x="489470" y="5443"/>
                      <a:pt x="474972" y="3138"/>
                      <a:pt x="461333" y="6662"/>
                    </a:cubicBezTo>
                    <a:lnTo>
                      <a:pt x="443807" y="11329"/>
                    </a:lnTo>
                    <a:cubicBezTo>
                      <a:pt x="442435" y="11682"/>
                      <a:pt x="441025" y="10853"/>
                      <a:pt x="440673" y="9482"/>
                    </a:cubicBezTo>
                    <a:cubicBezTo>
                      <a:pt x="440673" y="9462"/>
                      <a:pt x="440664" y="9443"/>
                      <a:pt x="440664" y="9424"/>
                    </a:cubicBezTo>
                    <a:cubicBezTo>
                      <a:pt x="440301" y="8053"/>
                      <a:pt x="441111" y="6653"/>
                      <a:pt x="442473" y="6281"/>
                    </a:cubicBezTo>
                    <a:lnTo>
                      <a:pt x="459999" y="1709"/>
                    </a:lnTo>
                    <a:cubicBezTo>
                      <a:pt x="475020" y="-2253"/>
                      <a:pt x="491022" y="261"/>
                      <a:pt x="504100" y="8662"/>
                    </a:cubicBezTo>
                    <a:cubicBezTo>
                      <a:pt x="505281" y="9472"/>
                      <a:pt x="505624" y="11063"/>
                      <a:pt x="504862" y="12282"/>
                    </a:cubicBezTo>
                    <a:cubicBezTo>
                      <a:pt x="504224" y="13015"/>
                      <a:pt x="503224" y="13320"/>
                      <a:pt x="502290" y="130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8144189" y="3298463"/>
                <a:ext cx="301971" cy="694035"/>
              </a:xfrm>
              <a:custGeom>
                <a:avLst/>
                <a:gdLst/>
                <a:ahLst/>
                <a:cxnLst/>
                <a:rect l="l" t="t" r="r" b="b"/>
                <a:pathLst>
                  <a:path w="301971" h="694035" extrusionOk="0">
                    <a:moveTo>
                      <a:pt x="286783" y="693909"/>
                    </a:moveTo>
                    <a:lnTo>
                      <a:pt x="147146" y="164319"/>
                    </a:lnTo>
                    <a:cubicBezTo>
                      <a:pt x="128096" y="93072"/>
                      <a:pt x="99521" y="44971"/>
                      <a:pt x="62660" y="25254"/>
                    </a:cubicBezTo>
                    <a:cubicBezTo>
                      <a:pt x="46819" y="15910"/>
                      <a:pt x="28008" y="12976"/>
                      <a:pt x="10081" y="17062"/>
                    </a:cubicBezTo>
                    <a:cubicBezTo>
                      <a:pt x="6033" y="18434"/>
                      <a:pt x="1642" y="16253"/>
                      <a:pt x="271" y="12205"/>
                    </a:cubicBezTo>
                    <a:cubicBezTo>
                      <a:pt x="-1101" y="8157"/>
                      <a:pt x="1080" y="3766"/>
                      <a:pt x="5129" y="2394"/>
                    </a:cubicBezTo>
                    <a:cubicBezTo>
                      <a:pt x="27198" y="-3035"/>
                      <a:pt x="50506" y="384"/>
                      <a:pt x="70089" y="11919"/>
                    </a:cubicBezTo>
                    <a:cubicBezTo>
                      <a:pt x="110951" y="34017"/>
                      <a:pt x="142003" y="84023"/>
                      <a:pt x="162196" y="160699"/>
                    </a:cubicBezTo>
                    <a:lnTo>
                      <a:pt x="301832" y="690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8130745" y="3347510"/>
                <a:ext cx="294079" cy="664513"/>
              </a:xfrm>
              <a:custGeom>
                <a:avLst/>
                <a:gdLst/>
                <a:ahLst/>
                <a:cxnLst/>
                <a:rect l="l" t="t" r="r" b="b"/>
                <a:pathLst>
                  <a:path w="294079" h="664513" extrusionOk="0">
                    <a:moveTo>
                      <a:pt x="278986" y="664388"/>
                    </a:moveTo>
                    <a:lnTo>
                      <a:pt x="144398" y="153943"/>
                    </a:lnTo>
                    <a:cubicBezTo>
                      <a:pt x="127158" y="88792"/>
                      <a:pt x="99821" y="44406"/>
                      <a:pt x="65150" y="25546"/>
                    </a:cubicBezTo>
                    <a:cubicBezTo>
                      <a:pt x="48491" y="15859"/>
                      <a:pt x="28755" y="12925"/>
                      <a:pt x="10000" y="17355"/>
                    </a:cubicBezTo>
                    <a:cubicBezTo>
                      <a:pt x="5923" y="18669"/>
                      <a:pt x="1551" y="16431"/>
                      <a:pt x="237" y="12354"/>
                    </a:cubicBezTo>
                    <a:cubicBezTo>
                      <a:pt x="-1078" y="8277"/>
                      <a:pt x="1161" y="3905"/>
                      <a:pt x="5238" y="2591"/>
                    </a:cubicBezTo>
                    <a:cubicBezTo>
                      <a:pt x="28069" y="-3143"/>
                      <a:pt x="52234" y="276"/>
                      <a:pt x="72579" y="12116"/>
                    </a:cubicBezTo>
                    <a:cubicBezTo>
                      <a:pt x="111632" y="33357"/>
                      <a:pt x="140778" y="79839"/>
                      <a:pt x="159352" y="150228"/>
                    </a:cubicBezTo>
                    <a:lnTo>
                      <a:pt x="293940" y="66067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>
                <a:off x="7454370" y="3544855"/>
                <a:ext cx="546205" cy="174179"/>
              </a:xfrm>
              <a:custGeom>
                <a:avLst/>
                <a:gdLst/>
                <a:ahLst/>
                <a:cxnLst/>
                <a:rect l="l" t="t" r="r" b="b"/>
                <a:pathLst>
                  <a:path w="546205" h="174179" extrusionOk="0">
                    <a:moveTo>
                      <a:pt x="12958" y="174054"/>
                    </a:moveTo>
                    <a:cubicBezTo>
                      <a:pt x="11586" y="174054"/>
                      <a:pt x="10233" y="173692"/>
                      <a:pt x="9052" y="173006"/>
                    </a:cubicBezTo>
                    <a:cubicBezTo>
                      <a:pt x="7271" y="171958"/>
                      <a:pt x="5966" y="170244"/>
                      <a:pt x="5433" y="168243"/>
                    </a:cubicBezTo>
                    <a:lnTo>
                      <a:pt x="99" y="148146"/>
                    </a:lnTo>
                    <a:cubicBezTo>
                      <a:pt x="-939" y="144002"/>
                      <a:pt x="1509" y="139783"/>
                      <a:pt x="5623" y="138621"/>
                    </a:cubicBezTo>
                    <a:lnTo>
                      <a:pt x="531022" y="127"/>
                    </a:lnTo>
                    <a:cubicBezTo>
                      <a:pt x="533013" y="-387"/>
                      <a:pt x="535128" y="-111"/>
                      <a:pt x="536928" y="889"/>
                    </a:cubicBezTo>
                    <a:cubicBezTo>
                      <a:pt x="538680" y="1956"/>
                      <a:pt x="539947" y="3661"/>
                      <a:pt x="540452" y="5652"/>
                    </a:cubicBezTo>
                    <a:lnTo>
                      <a:pt x="545786" y="25749"/>
                    </a:lnTo>
                    <a:cubicBezTo>
                      <a:pt x="546920" y="29855"/>
                      <a:pt x="544510" y="34103"/>
                      <a:pt x="540395" y="35236"/>
                    </a:cubicBezTo>
                    <a:cubicBezTo>
                      <a:pt x="540357" y="35246"/>
                      <a:pt x="540309" y="35265"/>
                      <a:pt x="540262" y="35274"/>
                    </a:cubicBezTo>
                    <a:lnTo>
                      <a:pt x="14863" y="173387"/>
                    </a:lnTo>
                    <a:cubicBezTo>
                      <a:pt x="14272" y="173711"/>
                      <a:pt x="13624" y="173939"/>
                      <a:pt x="12958" y="174054"/>
                    </a:cubicBezTo>
                    <a:close/>
                    <a:moveTo>
                      <a:pt x="17053" y="151670"/>
                    </a:moveTo>
                    <a:lnTo>
                      <a:pt x="18482" y="156813"/>
                    </a:lnTo>
                    <a:lnTo>
                      <a:pt x="528832" y="22225"/>
                    </a:lnTo>
                    <a:lnTo>
                      <a:pt x="527498" y="1708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>
                <a:off x="7402932" y="3606284"/>
                <a:ext cx="84952" cy="93046"/>
              </a:xfrm>
              <a:custGeom>
                <a:avLst/>
                <a:gdLst/>
                <a:ahLst/>
                <a:cxnLst/>
                <a:rect l="l" t="t" r="r" b="b"/>
                <a:pathLst>
                  <a:path w="84952" h="93046" extrusionOk="0">
                    <a:moveTo>
                      <a:pt x="59061" y="92909"/>
                    </a:moveTo>
                    <a:cubicBezTo>
                      <a:pt x="56937" y="92918"/>
                      <a:pt x="54908" y="92061"/>
                      <a:pt x="53441" y="90527"/>
                    </a:cubicBezTo>
                    <a:lnTo>
                      <a:pt x="2006" y="36997"/>
                    </a:lnTo>
                    <a:cubicBezTo>
                      <a:pt x="-965" y="33873"/>
                      <a:pt x="-832" y="28929"/>
                      <a:pt x="2292" y="25958"/>
                    </a:cubicBezTo>
                    <a:cubicBezTo>
                      <a:pt x="2673" y="25596"/>
                      <a:pt x="3083" y="25272"/>
                      <a:pt x="3530" y="24995"/>
                    </a:cubicBezTo>
                    <a:lnTo>
                      <a:pt x="42297" y="992"/>
                    </a:lnTo>
                    <a:cubicBezTo>
                      <a:pt x="44250" y="-160"/>
                      <a:pt x="46602" y="-436"/>
                      <a:pt x="48774" y="230"/>
                    </a:cubicBezTo>
                    <a:cubicBezTo>
                      <a:pt x="50927" y="926"/>
                      <a:pt x="52670" y="2526"/>
                      <a:pt x="53537" y="4612"/>
                    </a:cubicBezTo>
                    <a:lnTo>
                      <a:pt x="84207" y="77478"/>
                    </a:lnTo>
                    <a:cubicBezTo>
                      <a:pt x="85855" y="81393"/>
                      <a:pt x="84026" y="85917"/>
                      <a:pt x="80111" y="87575"/>
                    </a:cubicBezTo>
                    <a:cubicBezTo>
                      <a:pt x="76168" y="89232"/>
                      <a:pt x="71625" y="87403"/>
                      <a:pt x="69920" y="83479"/>
                    </a:cubicBezTo>
                    <a:lnTo>
                      <a:pt x="42773" y="18995"/>
                    </a:lnTo>
                    <a:lnTo>
                      <a:pt x="19818" y="33187"/>
                    </a:lnTo>
                    <a:lnTo>
                      <a:pt x="64681" y="79859"/>
                    </a:lnTo>
                    <a:cubicBezTo>
                      <a:pt x="67710" y="82860"/>
                      <a:pt x="67729" y="87746"/>
                      <a:pt x="64719" y="90775"/>
                    </a:cubicBezTo>
                    <a:cubicBezTo>
                      <a:pt x="64709" y="90785"/>
                      <a:pt x="64700" y="90804"/>
                      <a:pt x="64681" y="90813"/>
                    </a:cubicBezTo>
                    <a:cubicBezTo>
                      <a:pt x="63176" y="92261"/>
                      <a:pt x="61147" y="93023"/>
                      <a:pt x="59061" y="92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7471762" y="3734946"/>
                <a:ext cx="13102" cy="35142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35142" extrusionOk="0">
                    <a:moveTo>
                      <a:pt x="10329" y="35017"/>
                    </a:moveTo>
                    <a:cubicBezTo>
                      <a:pt x="9167" y="35017"/>
                      <a:pt x="8157" y="34236"/>
                      <a:pt x="7853" y="33112"/>
                    </a:cubicBezTo>
                    <a:lnTo>
                      <a:pt x="-53" y="3108"/>
                    </a:lnTo>
                    <a:cubicBezTo>
                      <a:pt x="-415" y="1736"/>
                      <a:pt x="395" y="336"/>
                      <a:pt x="1757" y="-35"/>
                    </a:cubicBezTo>
                    <a:cubicBezTo>
                      <a:pt x="3147" y="-407"/>
                      <a:pt x="4586" y="393"/>
                      <a:pt x="4995" y="1774"/>
                    </a:cubicBezTo>
                    <a:lnTo>
                      <a:pt x="12901" y="31778"/>
                    </a:lnTo>
                    <a:cubicBezTo>
                      <a:pt x="13206" y="33169"/>
                      <a:pt x="12368" y="34550"/>
                      <a:pt x="10996" y="349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7495380" y="3687276"/>
                <a:ext cx="544039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544039" h="220925" extrusionOk="0">
                    <a:moveTo>
                      <a:pt x="77199" y="220799"/>
                    </a:moveTo>
                    <a:cubicBezTo>
                      <a:pt x="76037" y="220799"/>
                      <a:pt x="75028" y="220018"/>
                      <a:pt x="74723" y="218894"/>
                    </a:cubicBezTo>
                    <a:cubicBezTo>
                      <a:pt x="74323" y="217589"/>
                      <a:pt x="75056" y="216198"/>
                      <a:pt x="76361" y="215799"/>
                    </a:cubicBezTo>
                    <a:cubicBezTo>
                      <a:pt x="76418" y="215780"/>
                      <a:pt x="76475" y="215760"/>
                      <a:pt x="76532" y="215751"/>
                    </a:cubicBezTo>
                    <a:lnTo>
                      <a:pt x="137111" y="199749"/>
                    </a:lnTo>
                    <a:cubicBezTo>
                      <a:pt x="138416" y="199349"/>
                      <a:pt x="139807" y="200082"/>
                      <a:pt x="140207" y="201387"/>
                    </a:cubicBezTo>
                    <a:cubicBezTo>
                      <a:pt x="140226" y="201444"/>
                      <a:pt x="140245" y="201501"/>
                      <a:pt x="140255" y="201559"/>
                    </a:cubicBezTo>
                    <a:cubicBezTo>
                      <a:pt x="140655" y="202864"/>
                      <a:pt x="139921" y="204254"/>
                      <a:pt x="138616" y="204654"/>
                    </a:cubicBezTo>
                    <a:cubicBezTo>
                      <a:pt x="138559" y="204673"/>
                      <a:pt x="138502" y="204693"/>
                      <a:pt x="138445" y="204702"/>
                    </a:cubicBezTo>
                    <a:lnTo>
                      <a:pt x="77866" y="220704"/>
                    </a:lnTo>
                    <a:close/>
                    <a:moveTo>
                      <a:pt x="21573" y="202702"/>
                    </a:moveTo>
                    <a:cubicBezTo>
                      <a:pt x="20725" y="202702"/>
                      <a:pt x="19935" y="202273"/>
                      <a:pt x="19478" y="201559"/>
                    </a:cubicBezTo>
                    <a:cubicBezTo>
                      <a:pt x="15906" y="196520"/>
                      <a:pt x="13286" y="190872"/>
                      <a:pt x="11762" y="184890"/>
                    </a:cubicBezTo>
                    <a:lnTo>
                      <a:pt x="-49" y="141361"/>
                    </a:lnTo>
                    <a:cubicBezTo>
                      <a:pt x="-420" y="139970"/>
                      <a:pt x="380" y="138532"/>
                      <a:pt x="1761" y="138122"/>
                    </a:cubicBezTo>
                    <a:cubicBezTo>
                      <a:pt x="3133" y="137770"/>
                      <a:pt x="4542" y="138598"/>
                      <a:pt x="4895" y="139970"/>
                    </a:cubicBezTo>
                    <a:cubicBezTo>
                      <a:pt x="4895" y="139989"/>
                      <a:pt x="4904" y="140008"/>
                      <a:pt x="4904" y="140027"/>
                    </a:cubicBezTo>
                    <a:lnTo>
                      <a:pt x="16430" y="183652"/>
                    </a:lnTo>
                    <a:cubicBezTo>
                      <a:pt x="17877" y="188995"/>
                      <a:pt x="20230" y="194053"/>
                      <a:pt x="23383" y="198606"/>
                    </a:cubicBezTo>
                    <a:cubicBezTo>
                      <a:pt x="24231" y="199749"/>
                      <a:pt x="23983" y="201359"/>
                      <a:pt x="22840" y="202206"/>
                    </a:cubicBezTo>
                    <a:cubicBezTo>
                      <a:pt x="22830" y="202206"/>
                      <a:pt x="22821" y="202216"/>
                      <a:pt x="22811" y="202226"/>
                    </a:cubicBezTo>
                    <a:cubicBezTo>
                      <a:pt x="22421" y="202378"/>
                      <a:pt x="21992" y="202444"/>
                      <a:pt x="21573" y="202416"/>
                    </a:cubicBezTo>
                    <a:close/>
                    <a:moveTo>
                      <a:pt x="198357" y="188890"/>
                    </a:moveTo>
                    <a:cubicBezTo>
                      <a:pt x="197167" y="188871"/>
                      <a:pt x="196147" y="188052"/>
                      <a:pt x="195881" y="186890"/>
                    </a:cubicBezTo>
                    <a:cubicBezTo>
                      <a:pt x="195519" y="185519"/>
                      <a:pt x="196328" y="184118"/>
                      <a:pt x="197690" y="183747"/>
                    </a:cubicBezTo>
                    <a:lnTo>
                      <a:pt x="258269" y="167840"/>
                    </a:lnTo>
                    <a:cubicBezTo>
                      <a:pt x="259574" y="167440"/>
                      <a:pt x="260965" y="168174"/>
                      <a:pt x="261365" y="169478"/>
                    </a:cubicBezTo>
                    <a:cubicBezTo>
                      <a:pt x="261384" y="169536"/>
                      <a:pt x="261403" y="169593"/>
                      <a:pt x="261413" y="169650"/>
                    </a:cubicBezTo>
                    <a:cubicBezTo>
                      <a:pt x="261775" y="171022"/>
                      <a:pt x="260965" y="172422"/>
                      <a:pt x="259603" y="172793"/>
                    </a:cubicBezTo>
                    <a:lnTo>
                      <a:pt x="199024" y="188795"/>
                    </a:lnTo>
                    <a:close/>
                    <a:moveTo>
                      <a:pt x="319515" y="156886"/>
                    </a:moveTo>
                    <a:cubicBezTo>
                      <a:pt x="318353" y="156886"/>
                      <a:pt x="317344" y="156105"/>
                      <a:pt x="317039" y="154981"/>
                    </a:cubicBezTo>
                    <a:cubicBezTo>
                      <a:pt x="316677" y="153610"/>
                      <a:pt x="317486" y="152210"/>
                      <a:pt x="318848" y="151838"/>
                    </a:cubicBezTo>
                    <a:lnTo>
                      <a:pt x="379427" y="135836"/>
                    </a:lnTo>
                    <a:cubicBezTo>
                      <a:pt x="380732" y="135436"/>
                      <a:pt x="382123" y="136170"/>
                      <a:pt x="382523" y="137475"/>
                    </a:cubicBezTo>
                    <a:cubicBezTo>
                      <a:pt x="382542" y="137531"/>
                      <a:pt x="382561" y="137589"/>
                      <a:pt x="382571" y="137646"/>
                    </a:cubicBezTo>
                    <a:cubicBezTo>
                      <a:pt x="382990" y="139008"/>
                      <a:pt x="382218" y="140446"/>
                      <a:pt x="380866" y="140856"/>
                    </a:cubicBezTo>
                    <a:cubicBezTo>
                      <a:pt x="380828" y="140865"/>
                      <a:pt x="380799" y="140875"/>
                      <a:pt x="380761" y="140884"/>
                    </a:cubicBezTo>
                    <a:lnTo>
                      <a:pt x="320182" y="156791"/>
                    </a:lnTo>
                    <a:close/>
                    <a:moveTo>
                      <a:pt x="440673" y="124978"/>
                    </a:moveTo>
                    <a:cubicBezTo>
                      <a:pt x="439511" y="124978"/>
                      <a:pt x="438502" y="124197"/>
                      <a:pt x="438197" y="123073"/>
                    </a:cubicBezTo>
                    <a:cubicBezTo>
                      <a:pt x="437825" y="121682"/>
                      <a:pt x="438625" y="120244"/>
                      <a:pt x="440006" y="119834"/>
                    </a:cubicBezTo>
                    <a:lnTo>
                      <a:pt x="500585" y="103927"/>
                    </a:lnTo>
                    <a:cubicBezTo>
                      <a:pt x="501890" y="103527"/>
                      <a:pt x="503281" y="104261"/>
                      <a:pt x="503681" y="105566"/>
                    </a:cubicBezTo>
                    <a:cubicBezTo>
                      <a:pt x="503700" y="105623"/>
                      <a:pt x="503719" y="105680"/>
                      <a:pt x="503729" y="105737"/>
                    </a:cubicBezTo>
                    <a:cubicBezTo>
                      <a:pt x="504129" y="107042"/>
                      <a:pt x="503395" y="108433"/>
                      <a:pt x="502090" y="108833"/>
                    </a:cubicBezTo>
                    <a:cubicBezTo>
                      <a:pt x="502033" y="108852"/>
                      <a:pt x="501976" y="108871"/>
                      <a:pt x="501919" y="108880"/>
                    </a:cubicBezTo>
                    <a:lnTo>
                      <a:pt x="441340" y="124882"/>
                    </a:lnTo>
                    <a:close/>
                    <a:moveTo>
                      <a:pt x="540971" y="66018"/>
                    </a:moveTo>
                    <a:lnTo>
                      <a:pt x="540971" y="66018"/>
                    </a:lnTo>
                    <a:cubicBezTo>
                      <a:pt x="539609" y="65923"/>
                      <a:pt x="538581" y="64741"/>
                      <a:pt x="538676" y="63370"/>
                    </a:cubicBezTo>
                    <a:cubicBezTo>
                      <a:pt x="538676" y="63332"/>
                      <a:pt x="538685" y="63294"/>
                      <a:pt x="538685" y="63256"/>
                    </a:cubicBezTo>
                    <a:cubicBezTo>
                      <a:pt x="538781" y="61608"/>
                      <a:pt x="538781" y="59950"/>
                      <a:pt x="538685" y="58303"/>
                    </a:cubicBezTo>
                    <a:cubicBezTo>
                      <a:pt x="538666" y="54312"/>
                      <a:pt x="538114" y="50340"/>
                      <a:pt x="537066" y="46492"/>
                    </a:cubicBezTo>
                    <a:lnTo>
                      <a:pt x="525636" y="3153"/>
                    </a:lnTo>
                    <a:cubicBezTo>
                      <a:pt x="525265" y="1762"/>
                      <a:pt x="526103" y="333"/>
                      <a:pt x="527494" y="-38"/>
                    </a:cubicBezTo>
                    <a:cubicBezTo>
                      <a:pt x="528884" y="-410"/>
                      <a:pt x="530313" y="429"/>
                      <a:pt x="530684" y="1819"/>
                    </a:cubicBezTo>
                    <a:lnTo>
                      <a:pt x="542114" y="45158"/>
                    </a:lnTo>
                    <a:cubicBezTo>
                      <a:pt x="543248" y="49444"/>
                      <a:pt x="543829" y="53864"/>
                      <a:pt x="543829" y="58303"/>
                    </a:cubicBezTo>
                    <a:cubicBezTo>
                      <a:pt x="543924" y="60112"/>
                      <a:pt x="543924" y="61922"/>
                      <a:pt x="543829" y="63732"/>
                    </a:cubicBezTo>
                    <a:cubicBezTo>
                      <a:pt x="543591" y="65104"/>
                      <a:pt x="542362" y="66085"/>
                      <a:pt x="540971" y="660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7997157" y="3596367"/>
                <a:ext cx="13058" cy="35133"/>
              </a:xfrm>
              <a:custGeom>
                <a:avLst/>
                <a:gdLst/>
                <a:ahLst/>
                <a:cxnLst/>
                <a:rect l="l" t="t" r="r" b="b"/>
                <a:pathLst>
                  <a:path w="13058" h="35133" extrusionOk="0">
                    <a:moveTo>
                      <a:pt x="10334" y="35007"/>
                    </a:moveTo>
                    <a:cubicBezTo>
                      <a:pt x="9172" y="35007"/>
                      <a:pt x="8162" y="34226"/>
                      <a:pt x="7857" y="33102"/>
                    </a:cubicBezTo>
                    <a:lnTo>
                      <a:pt x="-49" y="3194"/>
                    </a:lnTo>
                    <a:cubicBezTo>
                      <a:pt x="-420" y="1803"/>
                      <a:pt x="380" y="365"/>
                      <a:pt x="1761" y="-45"/>
                    </a:cubicBezTo>
                    <a:cubicBezTo>
                      <a:pt x="3133" y="-398"/>
                      <a:pt x="4542" y="431"/>
                      <a:pt x="4895" y="1803"/>
                    </a:cubicBezTo>
                    <a:cubicBezTo>
                      <a:pt x="4895" y="1822"/>
                      <a:pt x="4904" y="1841"/>
                      <a:pt x="4904" y="1860"/>
                    </a:cubicBezTo>
                    <a:lnTo>
                      <a:pt x="12810" y="31769"/>
                    </a:lnTo>
                    <a:cubicBezTo>
                      <a:pt x="13210" y="33073"/>
                      <a:pt x="12477" y="34464"/>
                      <a:pt x="11172" y="34864"/>
                    </a:cubicBezTo>
                    <a:cubicBezTo>
                      <a:pt x="11115" y="34883"/>
                      <a:pt x="11058" y="34902"/>
                      <a:pt x="11000" y="349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7580751" y="3109365"/>
                <a:ext cx="367707" cy="216763"/>
              </a:xfrm>
              <a:custGeom>
                <a:avLst/>
                <a:gdLst/>
                <a:ahLst/>
                <a:cxnLst/>
                <a:rect l="l" t="t" r="r" b="b"/>
                <a:pathLst>
                  <a:path w="367707" h="216763" extrusionOk="0">
                    <a:moveTo>
                      <a:pt x="11830" y="216638"/>
                    </a:moveTo>
                    <a:cubicBezTo>
                      <a:pt x="8296" y="216628"/>
                      <a:pt x="5210" y="214247"/>
                      <a:pt x="4305" y="210827"/>
                    </a:cubicBezTo>
                    <a:cubicBezTo>
                      <a:pt x="-6458" y="167622"/>
                      <a:pt x="2553" y="121864"/>
                      <a:pt x="28880" y="85955"/>
                    </a:cubicBezTo>
                    <a:cubicBezTo>
                      <a:pt x="87449" y="5888"/>
                      <a:pt x="194034" y="-22306"/>
                      <a:pt x="284531" y="18327"/>
                    </a:cubicBezTo>
                    <a:cubicBezTo>
                      <a:pt x="325088" y="36644"/>
                      <a:pt x="355416" y="72029"/>
                      <a:pt x="367303" y="114911"/>
                    </a:cubicBezTo>
                    <a:cubicBezTo>
                      <a:pt x="368408" y="119045"/>
                      <a:pt x="365960" y="123283"/>
                      <a:pt x="361826" y="124388"/>
                    </a:cubicBezTo>
                    <a:cubicBezTo>
                      <a:pt x="357692" y="125493"/>
                      <a:pt x="353454" y="123045"/>
                      <a:pt x="352349" y="118911"/>
                    </a:cubicBezTo>
                    <a:cubicBezTo>
                      <a:pt x="341586" y="80383"/>
                      <a:pt x="314258" y="48626"/>
                      <a:pt x="277768" y="32234"/>
                    </a:cubicBezTo>
                    <a:cubicBezTo>
                      <a:pt x="194158" y="-5257"/>
                      <a:pt x="95717" y="20689"/>
                      <a:pt x="41453" y="94527"/>
                    </a:cubicBezTo>
                    <a:cubicBezTo>
                      <a:pt x="17745" y="126846"/>
                      <a:pt x="9639" y="168032"/>
                      <a:pt x="19355" y="206922"/>
                    </a:cubicBezTo>
                    <a:cubicBezTo>
                      <a:pt x="20526" y="210961"/>
                      <a:pt x="18193" y="215190"/>
                      <a:pt x="14154" y="216361"/>
                    </a:cubicBezTo>
                    <a:cubicBezTo>
                      <a:pt x="14049" y="216390"/>
                      <a:pt x="13935" y="216419"/>
                      <a:pt x="13830" y="21644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7648988" y="3169112"/>
                <a:ext cx="232782" cy="139681"/>
              </a:xfrm>
              <a:custGeom>
                <a:avLst/>
                <a:gdLst/>
                <a:ahLst/>
                <a:cxnLst/>
                <a:rect l="l" t="t" r="r" b="b"/>
                <a:pathLst>
                  <a:path w="232782" h="139681" extrusionOk="0">
                    <a:moveTo>
                      <a:pt x="10268" y="139555"/>
                    </a:moveTo>
                    <a:cubicBezTo>
                      <a:pt x="6763" y="139555"/>
                      <a:pt x="3686" y="137221"/>
                      <a:pt x="2743" y="133840"/>
                    </a:cubicBezTo>
                    <a:cubicBezTo>
                      <a:pt x="-4181" y="106341"/>
                      <a:pt x="1515" y="77185"/>
                      <a:pt x="18269" y="54306"/>
                    </a:cubicBezTo>
                    <a:cubicBezTo>
                      <a:pt x="35947" y="29503"/>
                      <a:pt x="61884" y="11806"/>
                      <a:pt x="91421" y="4395"/>
                    </a:cubicBezTo>
                    <a:cubicBezTo>
                      <a:pt x="154762" y="-12273"/>
                      <a:pt x="218008" y="18587"/>
                      <a:pt x="232391" y="73261"/>
                    </a:cubicBezTo>
                    <a:cubicBezTo>
                      <a:pt x="233467" y="77395"/>
                      <a:pt x="231000" y="81614"/>
                      <a:pt x="226866" y="82691"/>
                    </a:cubicBezTo>
                    <a:cubicBezTo>
                      <a:pt x="222733" y="83767"/>
                      <a:pt x="218513" y="81300"/>
                      <a:pt x="217437" y="77166"/>
                    </a:cubicBezTo>
                    <a:cubicBezTo>
                      <a:pt x="205150" y="30779"/>
                      <a:pt x="150762" y="4871"/>
                      <a:pt x="95421" y="19350"/>
                    </a:cubicBezTo>
                    <a:cubicBezTo>
                      <a:pt x="69409" y="25836"/>
                      <a:pt x="46549" y="41371"/>
                      <a:pt x="30937" y="63165"/>
                    </a:cubicBezTo>
                    <a:cubicBezTo>
                      <a:pt x="16850" y="82329"/>
                      <a:pt x="12040" y="106770"/>
                      <a:pt x="17793" y="129840"/>
                    </a:cubicBezTo>
                    <a:cubicBezTo>
                      <a:pt x="18926" y="133945"/>
                      <a:pt x="16516" y="138193"/>
                      <a:pt x="12402" y="139327"/>
                    </a:cubicBezTo>
                    <a:cubicBezTo>
                      <a:pt x="12363" y="139336"/>
                      <a:pt x="12316" y="139355"/>
                      <a:pt x="12268" y="1393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7352595" y="3817561"/>
                <a:ext cx="155784" cy="224657"/>
              </a:xfrm>
              <a:custGeom>
                <a:avLst/>
                <a:gdLst/>
                <a:ahLst/>
                <a:cxnLst/>
                <a:rect l="l" t="t" r="r" b="b"/>
                <a:pathLst>
                  <a:path w="155784" h="224657" extrusionOk="0">
                    <a:moveTo>
                      <a:pt x="153118" y="224531"/>
                    </a:moveTo>
                    <a:lnTo>
                      <a:pt x="152261" y="224531"/>
                    </a:lnTo>
                    <a:cubicBezTo>
                      <a:pt x="109208" y="217769"/>
                      <a:pt x="67965" y="185574"/>
                      <a:pt x="42057" y="138806"/>
                    </a:cubicBezTo>
                    <a:cubicBezTo>
                      <a:pt x="18911" y="96420"/>
                      <a:pt x="9386" y="48700"/>
                      <a:pt x="-139" y="2599"/>
                    </a:cubicBezTo>
                    <a:cubicBezTo>
                      <a:pt x="-168" y="1123"/>
                      <a:pt x="995" y="-97"/>
                      <a:pt x="2471" y="-125"/>
                    </a:cubicBezTo>
                    <a:cubicBezTo>
                      <a:pt x="3585" y="-154"/>
                      <a:pt x="4595" y="513"/>
                      <a:pt x="5005" y="1551"/>
                    </a:cubicBezTo>
                    <a:cubicBezTo>
                      <a:pt x="14530" y="47366"/>
                      <a:pt x="24055" y="94706"/>
                      <a:pt x="46915" y="136235"/>
                    </a:cubicBezTo>
                    <a:cubicBezTo>
                      <a:pt x="72156" y="181859"/>
                      <a:pt x="111970" y="213006"/>
                      <a:pt x="153499" y="219579"/>
                    </a:cubicBezTo>
                    <a:cubicBezTo>
                      <a:pt x="154852" y="219759"/>
                      <a:pt x="155804" y="221007"/>
                      <a:pt x="155623" y="222360"/>
                    </a:cubicBezTo>
                    <a:cubicBezTo>
                      <a:pt x="155614" y="222417"/>
                      <a:pt x="155604" y="222474"/>
                      <a:pt x="155595" y="222531"/>
                    </a:cubicBezTo>
                    <a:cubicBezTo>
                      <a:pt x="155328" y="223693"/>
                      <a:pt x="154309" y="224522"/>
                      <a:pt x="153118" y="2245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7419905" y="3903188"/>
                <a:ext cx="39683" cy="67806"/>
              </a:xfrm>
              <a:custGeom>
                <a:avLst/>
                <a:gdLst/>
                <a:ahLst/>
                <a:cxnLst/>
                <a:rect l="l" t="t" r="r" b="b"/>
                <a:pathLst>
                  <a:path w="39683" h="67806" extrusionOk="0">
                    <a:moveTo>
                      <a:pt x="36755" y="67658"/>
                    </a:moveTo>
                    <a:cubicBezTo>
                      <a:pt x="35974" y="67677"/>
                      <a:pt x="35231" y="67324"/>
                      <a:pt x="34755" y="66705"/>
                    </a:cubicBezTo>
                    <a:cubicBezTo>
                      <a:pt x="19381" y="47865"/>
                      <a:pt x="7589" y="26367"/>
                      <a:pt x="-12" y="3269"/>
                    </a:cubicBezTo>
                    <a:cubicBezTo>
                      <a:pt x="-450" y="1926"/>
                      <a:pt x="274" y="478"/>
                      <a:pt x="1608" y="30"/>
                    </a:cubicBezTo>
                    <a:cubicBezTo>
                      <a:pt x="2894" y="-446"/>
                      <a:pt x="4313" y="202"/>
                      <a:pt x="4789" y="1487"/>
                    </a:cubicBezTo>
                    <a:cubicBezTo>
                      <a:pt x="4808" y="1545"/>
                      <a:pt x="4827" y="1592"/>
                      <a:pt x="4846" y="1649"/>
                    </a:cubicBezTo>
                    <a:cubicBezTo>
                      <a:pt x="12304" y="24147"/>
                      <a:pt x="23791" y="45093"/>
                      <a:pt x="38755" y="63467"/>
                    </a:cubicBezTo>
                    <a:cubicBezTo>
                      <a:pt x="39755" y="64400"/>
                      <a:pt x="39812" y="65962"/>
                      <a:pt x="38879" y="66962"/>
                    </a:cubicBezTo>
                    <a:cubicBezTo>
                      <a:pt x="38831" y="67010"/>
                      <a:pt x="38793" y="67048"/>
                      <a:pt x="38755" y="67086"/>
                    </a:cubicBezTo>
                    <a:cubicBezTo>
                      <a:pt x="38203" y="67553"/>
                      <a:pt x="37469" y="67753"/>
                      <a:pt x="36755" y="676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8250907" y="4011557"/>
                <a:ext cx="34156" cy="115052"/>
              </a:xfrm>
              <a:custGeom>
                <a:avLst/>
                <a:gdLst/>
                <a:ahLst/>
                <a:cxnLst/>
                <a:rect l="l" t="t" r="r" b="b"/>
                <a:pathLst>
                  <a:path w="34156" h="115052" extrusionOk="0">
                    <a:moveTo>
                      <a:pt x="30998" y="114927"/>
                    </a:moveTo>
                    <a:cubicBezTo>
                      <a:pt x="29836" y="114927"/>
                      <a:pt x="28826" y="114146"/>
                      <a:pt x="28522" y="113022"/>
                    </a:cubicBezTo>
                    <a:lnTo>
                      <a:pt x="-53" y="3103"/>
                    </a:lnTo>
                    <a:cubicBezTo>
                      <a:pt x="-415" y="1732"/>
                      <a:pt x="394" y="332"/>
                      <a:pt x="1757" y="-40"/>
                    </a:cubicBezTo>
                    <a:cubicBezTo>
                      <a:pt x="3128" y="-402"/>
                      <a:pt x="4528" y="408"/>
                      <a:pt x="4900" y="1770"/>
                    </a:cubicBezTo>
                    <a:lnTo>
                      <a:pt x="33951" y="111688"/>
                    </a:lnTo>
                    <a:cubicBezTo>
                      <a:pt x="34265" y="113098"/>
                      <a:pt x="33427" y="114508"/>
                      <a:pt x="32046" y="114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8238155" y="4060907"/>
                <a:ext cx="10829" cy="26745"/>
              </a:xfrm>
              <a:custGeom>
                <a:avLst/>
                <a:gdLst/>
                <a:ahLst/>
                <a:cxnLst/>
                <a:rect l="l" t="t" r="r" b="b"/>
                <a:pathLst>
                  <a:path w="10829" h="26745" extrusionOk="0">
                    <a:moveTo>
                      <a:pt x="8128" y="26619"/>
                    </a:moveTo>
                    <a:cubicBezTo>
                      <a:pt x="6965" y="26619"/>
                      <a:pt x="5956" y="25838"/>
                      <a:pt x="5651" y="24715"/>
                    </a:cubicBezTo>
                    <a:lnTo>
                      <a:pt x="-64" y="3093"/>
                    </a:lnTo>
                    <a:cubicBezTo>
                      <a:pt x="-407" y="1702"/>
                      <a:pt x="450" y="292"/>
                      <a:pt x="1841" y="-51"/>
                    </a:cubicBezTo>
                    <a:cubicBezTo>
                      <a:pt x="3232" y="-394"/>
                      <a:pt x="4641" y="464"/>
                      <a:pt x="4984" y="1855"/>
                    </a:cubicBezTo>
                    <a:lnTo>
                      <a:pt x="10604" y="23381"/>
                    </a:lnTo>
                    <a:cubicBezTo>
                      <a:pt x="10966" y="24753"/>
                      <a:pt x="10156" y="26153"/>
                      <a:pt x="8794" y="265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7874941" y="4039160"/>
                <a:ext cx="28683" cy="100499"/>
              </a:xfrm>
              <a:custGeom>
                <a:avLst/>
                <a:gdLst/>
                <a:ahLst/>
                <a:cxnLst/>
                <a:rect l="l" t="t" r="r" b="b"/>
                <a:pathLst>
                  <a:path w="28683" h="100499" extrusionOk="0">
                    <a:moveTo>
                      <a:pt x="25965" y="100374"/>
                    </a:moveTo>
                    <a:cubicBezTo>
                      <a:pt x="24612" y="100374"/>
                      <a:pt x="23488" y="99335"/>
                      <a:pt x="23393" y="97992"/>
                    </a:cubicBezTo>
                    <a:cubicBezTo>
                      <a:pt x="20612" y="65436"/>
                      <a:pt x="12734" y="33527"/>
                      <a:pt x="57" y="3409"/>
                    </a:cubicBezTo>
                    <a:cubicBezTo>
                      <a:pt x="-477" y="2123"/>
                      <a:pt x="114" y="637"/>
                      <a:pt x="1390" y="75"/>
                    </a:cubicBezTo>
                    <a:cubicBezTo>
                      <a:pt x="2705" y="-468"/>
                      <a:pt x="4219" y="123"/>
                      <a:pt x="4819" y="1409"/>
                    </a:cubicBezTo>
                    <a:cubicBezTo>
                      <a:pt x="17678" y="32013"/>
                      <a:pt x="25679" y="64445"/>
                      <a:pt x="28537" y="97516"/>
                    </a:cubicBezTo>
                    <a:cubicBezTo>
                      <a:pt x="28641" y="98935"/>
                      <a:pt x="27584" y="100164"/>
                      <a:pt x="26165" y="100278"/>
                    </a:cubicBezTo>
                    <a:cubicBezTo>
                      <a:pt x="26165" y="100278"/>
                      <a:pt x="26155" y="100278"/>
                      <a:pt x="26155" y="1002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7851262" y="4079946"/>
                <a:ext cx="15388" cy="43996"/>
              </a:xfrm>
              <a:custGeom>
                <a:avLst/>
                <a:gdLst/>
                <a:ahLst/>
                <a:cxnLst/>
                <a:rect l="l" t="t" r="r" b="b"/>
                <a:pathLst>
                  <a:path w="15388" h="43996" extrusionOk="0">
                    <a:moveTo>
                      <a:pt x="12687" y="43870"/>
                    </a:moveTo>
                    <a:cubicBezTo>
                      <a:pt x="11496" y="43851"/>
                      <a:pt x="10477" y="43032"/>
                      <a:pt x="10210" y="41870"/>
                    </a:cubicBezTo>
                    <a:lnTo>
                      <a:pt x="-77" y="3103"/>
                    </a:lnTo>
                    <a:cubicBezTo>
                      <a:pt x="-382" y="1713"/>
                      <a:pt x="456" y="332"/>
                      <a:pt x="1828" y="-40"/>
                    </a:cubicBezTo>
                    <a:cubicBezTo>
                      <a:pt x="3200" y="-402"/>
                      <a:pt x="4600" y="408"/>
                      <a:pt x="4971" y="1770"/>
                    </a:cubicBezTo>
                    <a:lnTo>
                      <a:pt x="15163" y="40632"/>
                    </a:lnTo>
                    <a:cubicBezTo>
                      <a:pt x="15525" y="42004"/>
                      <a:pt x="14715" y="43404"/>
                      <a:pt x="13353" y="437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7815384" y="4066378"/>
                <a:ext cx="9305" cy="29371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29371" extrusionOk="0">
                    <a:moveTo>
                      <a:pt x="6559" y="29245"/>
                    </a:moveTo>
                    <a:cubicBezTo>
                      <a:pt x="5321" y="29226"/>
                      <a:pt x="4254" y="28360"/>
                      <a:pt x="3988" y="27150"/>
                    </a:cubicBezTo>
                    <a:lnTo>
                      <a:pt x="-108" y="2861"/>
                    </a:lnTo>
                    <a:cubicBezTo>
                      <a:pt x="-327" y="1461"/>
                      <a:pt x="625" y="137"/>
                      <a:pt x="2025" y="-82"/>
                    </a:cubicBezTo>
                    <a:cubicBezTo>
                      <a:pt x="2045" y="-82"/>
                      <a:pt x="2064" y="-92"/>
                      <a:pt x="2083" y="-92"/>
                    </a:cubicBezTo>
                    <a:cubicBezTo>
                      <a:pt x="3473" y="-320"/>
                      <a:pt x="4797" y="613"/>
                      <a:pt x="5035" y="2004"/>
                    </a:cubicBezTo>
                    <a:lnTo>
                      <a:pt x="9131" y="26292"/>
                    </a:lnTo>
                    <a:cubicBezTo>
                      <a:pt x="9360" y="27683"/>
                      <a:pt x="8426" y="29007"/>
                      <a:pt x="7036" y="2924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8094455" y="3293452"/>
                <a:ext cx="21274" cy="239179"/>
              </a:xfrm>
              <a:custGeom>
                <a:avLst/>
                <a:gdLst/>
                <a:ahLst/>
                <a:cxnLst/>
                <a:rect l="l" t="t" r="r" b="b"/>
                <a:pathLst>
                  <a:path w="21274" h="239179" extrusionOk="0">
                    <a:moveTo>
                      <a:pt x="18572" y="239053"/>
                    </a:moveTo>
                    <a:cubicBezTo>
                      <a:pt x="17410" y="239053"/>
                      <a:pt x="16400" y="238272"/>
                      <a:pt x="16095" y="237148"/>
                    </a:cubicBezTo>
                    <a:cubicBezTo>
                      <a:pt x="-4745" y="160205"/>
                      <a:pt x="-5536" y="79214"/>
                      <a:pt x="13809" y="1881"/>
                    </a:cubicBezTo>
                    <a:cubicBezTo>
                      <a:pt x="14067" y="538"/>
                      <a:pt x="15362" y="-339"/>
                      <a:pt x="16705" y="-81"/>
                    </a:cubicBezTo>
                    <a:cubicBezTo>
                      <a:pt x="16791" y="-72"/>
                      <a:pt x="16876" y="-53"/>
                      <a:pt x="16953" y="-24"/>
                    </a:cubicBezTo>
                    <a:cubicBezTo>
                      <a:pt x="18315" y="347"/>
                      <a:pt x="19124" y="1747"/>
                      <a:pt x="18762" y="3119"/>
                    </a:cubicBezTo>
                    <a:cubicBezTo>
                      <a:pt x="-307" y="79614"/>
                      <a:pt x="484" y="159710"/>
                      <a:pt x="21048" y="235815"/>
                    </a:cubicBezTo>
                    <a:cubicBezTo>
                      <a:pt x="21410" y="237177"/>
                      <a:pt x="20601" y="238586"/>
                      <a:pt x="19239" y="2389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8061525" y="3339614"/>
                <a:ext cx="14772" cy="141391"/>
              </a:xfrm>
              <a:custGeom>
                <a:avLst/>
                <a:gdLst/>
                <a:ahLst/>
                <a:cxnLst/>
                <a:rect l="l" t="t" r="r" b="b"/>
                <a:pathLst>
                  <a:path w="14772" h="141391" extrusionOk="0">
                    <a:moveTo>
                      <a:pt x="11211" y="141265"/>
                    </a:moveTo>
                    <a:cubicBezTo>
                      <a:pt x="10049" y="141265"/>
                      <a:pt x="9039" y="140484"/>
                      <a:pt x="8735" y="139360"/>
                    </a:cubicBezTo>
                    <a:cubicBezTo>
                      <a:pt x="-3352" y="94279"/>
                      <a:pt x="-3086" y="46768"/>
                      <a:pt x="9497" y="1819"/>
                    </a:cubicBezTo>
                    <a:cubicBezTo>
                      <a:pt x="9868" y="429"/>
                      <a:pt x="11297" y="-410"/>
                      <a:pt x="12688" y="-38"/>
                    </a:cubicBezTo>
                    <a:cubicBezTo>
                      <a:pt x="14078" y="333"/>
                      <a:pt x="14916" y="1762"/>
                      <a:pt x="14545" y="3153"/>
                    </a:cubicBezTo>
                    <a:cubicBezTo>
                      <a:pt x="2124" y="47215"/>
                      <a:pt x="1829" y="93812"/>
                      <a:pt x="13688" y="138027"/>
                    </a:cubicBezTo>
                    <a:cubicBezTo>
                      <a:pt x="14050" y="139389"/>
                      <a:pt x="13240" y="140799"/>
                      <a:pt x="11878" y="141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8031582" y="3403952"/>
                <a:ext cx="8943" cy="27342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27342" extrusionOk="0">
                    <a:moveTo>
                      <a:pt x="2483" y="27207"/>
                    </a:moveTo>
                    <a:lnTo>
                      <a:pt x="2007" y="27207"/>
                    </a:lnTo>
                    <a:cubicBezTo>
                      <a:pt x="654" y="27026"/>
                      <a:pt x="-298" y="25778"/>
                      <a:pt x="-117" y="24425"/>
                    </a:cubicBezTo>
                    <a:cubicBezTo>
                      <a:pt x="-108" y="24368"/>
                      <a:pt x="-98" y="24311"/>
                      <a:pt x="-89" y="24254"/>
                    </a:cubicBezTo>
                    <a:lnTo>
                      <a:pt x="3435" y="2632"/>
                    </a:lnTo>
                    <a:cubicBezTo>
                      <a:pt x="3331" y="1213"/>
                      <a:pt x="4397" y="-16"/>
                      <a:pt x="5817" y="-120"/>
                    </a:cubicBezTo>
                    <a:cubicBezTo>
                      <a:pt x="6102" y="-139"/>
                      <a:pt x="6398" y="-111"/>
                      <a:pt x="6674" y="-35"/>
                    </a:cubicBezTo>
                    <a:cubicBezTo>
                      <a:pt x="8065" y="203"/>
                      <a:pt x="8998" y="1527"/>
                      <a:pt x="8769" y="2918"/>
                    </a:cubicBezTo>
                    <a:lnTo>
                      <a:pt x="5245" y="24635"/>
                    </a:lnTo>
                    <a:cubicBezTo>
                      <a:pt x="5245" y="26054"/>
                      <a:pt x="4102" y="27207"/>
                      <a:pt x="2683" y="27216"/>
                    </a:cubicBezTo>
                    <a:cubicBezTo>
                      <a:pt x="2616" y="27216"/>
                      <a:pt x="2550" y="27216"/>
                      <a:pt x="2483" y="272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7"/>
              <p:cNvSpPr/>
              <p:nvPr/>
            </p:nvSpPr>
            <p:spPr>
              <a:xfrm>
                <a:off x="8267597" y="3129864"/>
                <a:ext cx="187866" cy="158661"/>
              </a:xfrm>
              <a:custGeom>
                <a:avLst/>
                <a:gdLst/>
                <a:ahLst/>
                <a:cxnLst/>
                <a:rect l="l" t="t" r="r" b="b"/>
                <a:pathLst>
                  <a:path w="187866" h="158661" extrusionOk="0">
                    <a:moveTo>
                      <a:pt x="182711" y="158515"/>
                    </a:moveTo>
                    <a:cubicBezTo>
                      <a:pt x="181015" y="158505"/>
                      <a:pt x="179463" y="157601"/>
                      <a:pt x="178615" y="156134"/>
                    </a:cubicBezTo>
                    <a:cubicBezTo>
                      <a:pt x="138524" y="88506"/>
                      <a:pt x="76516" y="36614"/>
                      <a:pt x="2879" y="9068"/>
                    </a:cubicBezTo>
                    <a:cubicBezTo>
                      <a:pt x="430" y="8106"/>
                      <a:pt x="-769" y="5334"/>
                      <a:pt x="192" y="2886"/>
                    </a:cubicBezTo>
                    <a:cubicBezTo>
                      <a:pt x="1116" y="543"/>
                      <a:pt x="3717" y="-676"/>
                      <a:pt x="6117" y="114"/>
                    </a:cubicBezTo>
                    <a:cubicBezTo>
                      <a:pt x="81955" y="28365"/>
                      <a:pt x="145830" y="81753"/>
                      <a:pt x="187092" y="151371"/>
                    </a:cubicBezTo>
                    <a:cubicBezTo>
                      <a:pt x="188397" y="153638"/>
                      <a:pt x="187625" y="156524"/>
                      <a:pt x="185378" y="157848"/>
                    </a:cubicBezTo>
                    <a:cubicBezTo>
                      <a:pt x="184597" y="158372"/>
                      <a:pt x="183654" y="158610"/>
                      <a:pt x="182711" y="1585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8448606" y="3163839"/>
                <a:ext cx="39301" cy="51990"/>
              </a:xfrm>
              <a:custGeom>
                <a:avLst/>
                <a:gdLst/>
                <a:ahLst/>
                <a:cxnLst/>
                <a:rect l="l" t="t" r="r" b="b"/>
                <a:pathLst>
                  <a:path w="39301" h="51990" extrusionOk="0">
                    <a:moveTo>
                      <a:pt x="34182" y="51864"/>
                    </a:moveTo>
                    <a:cubicBezTo>
                      <a:pt x="32620" y="51817"/>
                      <a:pt x="31172" y="51045"/>
                      <a:pt x="30277" y="49769"/>
                    </a:cubicBezTo>
                    <a:lnTo>
                      <a:pt x="750" y="7573"/>
                    </a:lnTo>
                    <a:cubicBezTo>
                      <a:pt x="-803" y="5363"/>
                      <a:pt x="-270" y="2315"/>
                      <a:pt x="1940" y="763"/>
                    </a:cubicBezTo>
                    <a:cubicBezTo>
                      <a:pt x="4150" y="-790"/>
                      <a:pt x="7198" y="-256"/>
                      <a:pt x="8751" y="1954"/>
                    </a:cubicBezTo>
                    <a:lnTo>
                      <a:pt x="38278" y="44149"/>
                    </a:lnTo>
                    <a:cubicBezTo>
                      <a:pt x="39802" y="46292"/>
                      <a:pt x="39307" y="49264"/>
                      <a:pt x="37173" y="50788"/>
                    </a:cubicBezTo>
                    <a:cubicBezTo>
                      <a:pt x="37154" y="50798"/>
                      <a:pt x="37144" y="50807"/>
                      <a:pt x="37135" y="50817"/>
                    </a:cubicBezTo>
                    <a:cubicBezTo>
                      <a:pt x="36287" y="51474"/>
                      <a:pt x="35259" y="51846"/>
                      <a:pt x="34182" y="518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8497842" y="4185019"/>
                <a:ext cx="186979" cy="224803"/>
              </a:xfrm>
              <a:custGeom>
                <a:avLst/>
                <a:gdLst/>
                <a:ahLst/>
                <a:cxnLst/>
                <a:rect l="l" t="t" r="r" b="b"/>
                <a:pathLst>
                  <a:path w="186979" h="224803" extrusionOk="0">
                    <a:moveTo>
                      <a:pt x="4663" y="224643"/>
                    </a:moveTo>
                    <a:cubicBezTo>
                      <a:pt x="2682" y="224652"/>
                      <a:pt x="900" y="223442"/>
                      <a:pt x="186" y="221595"/>
                    </a:cubicBezTo>
                    <a:cubicBezTo>
                      <a:pt x="-766" y="219147"/>
                      <a:pt x="443" y="216384"/>
                      <a:pt x="2891" y="215423"/>
                    </a:cubicBezTo>
                    <a:cubicBezTo>
                      <a:pt x="2910" y="215423"/>
                      <a:pt x="2929" y="215413"/>
                      <a:pt x="2948" y="215403"/>
                    </a:cubicBezTo>
                    <a:cubicBezTo>
                      <a:pt x="94112" y="180285"/>
                      <a:pt x="160263" y="100046"/>
                      <a:pt x="177351" y="3853"/>
                    </a:cubicBezTo>
                    <a:cubicBezTo>
                      <a:pt x="177780" y="1262"/>
                      <a:pt x="180237" y="-490"/>
                      <a:pt x="182837" y="-62"/>
                    </a:cubicBezTo>
                    <a:cubicBezTo>
                      <a:pt x="182847" y="-62"/>
                      <a:pt x="182866" y="-52"/>
                      <a:pt x="182876" y="-52"/>
                    </a:cubicBezTo>
                    <a:cubicBezTo>
                      <a:pt x="185457" y="434"/>
                      <a:pt x="187190" y="2882"/>
                      <a:pt x="186781" y="5472"/>
                    </a:cubicBezTo>
                    <a:cubicBezTo>
                      <a:pt x="169150" y="105075"/>
                      <a:pt x="100675" y="188181"/>
                      <a:pt x="6282" y="224547"/>
                    </a:cubicBezTo>
                    <a:cubicBezTo>
                      <a:pt x="5749" y="224681"/>
                      <a:pt x="5206" y="224709"/>
                      <a:pt x="4663" y="2246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7090402" y="3887589"/>
                <a:ext cx="222109" cy="245119"/>
              </a:xfrm>
              <a:custGeom>
                <a:avLst/>
                <a:gdLst/>
                <a:ahLst/>
                <a:cxnLst/>
                <a:rect l="l" t="t" r="r" b="b"/>
                <a:pathLst>
                  <a:path w="222109" h="245119" extrusionOk="0">
                    <a:moveTo>
                      <a:pt x="108416" y="244991"/>
                    </a:moveTo>
                    <a:cubicBezTo>
                      <a:pt x="104225" y="245067"/>
                      <a:pt x="100139" y="243648"/>
                      <a:pt x="96890" y="240990"/>
                    </a:cubicBezTo>
                    <a:cubicBezTo>
                      <a:pt x="92966" y="237723"/>
                      <a:pt x="90728" y="232856"/>
                      <a:pt x="90794" y="227750"/>
                    </a:cubicBezTo>
                    <a:cubicBezTo>
                      <a:pt x="91547" y="218187"/>
                      <a:pt x="96109" y="209338"/>
                      <a:pt x="103463" y="203176"/>
                    </a:cubicBezTo>
                    <a:cubicBezTo>
                      <a:pt x="110568" y="197118"/>
                      <a:pt x="118741" y="192432"/>
                      <a:pt x="127561" y="189365"/>
                    </a:cubicBezTo>
                    <a:cubicBezTo>
                      <a:pt x="126008" y="174020"/>
                      <a:pt x="119598" y="159571"/>
                      <a:pt x="109273" y="148121"/>
                    </a:cubicBezTo>
                    <a:cubicBezTo>
                      <a:pt x="102310" y="140549"/>
                      <a:pt x="93795" y="134577"/>
                      <a:pt x="84317" y="130595"/>
                    </a:cubicBezTo>
                    <a:cubicBezTo>
                      <a:pt x="80250" y="143388"/>
                      <a:pt x="73783" y="155275"/>
                      <a:pt x="65267" y="165647"/>
                    </a:cubicBezTo>
                    <a:cubicBezTo>
                      <a:pt x="58990" y="173887"/>
                      <a:pt x="50551" y="180221"/>
                      <a:pt x="40883" y="183935"/>
                    </a:cubicBezTo>
                    <a:cubicBezTo>
                      <a:pt x="30311" y="187945"/>
                      <a:pt x="18404" y="186174"/>
                      <a:pt x="9451" y="179268"/>
                    </a:cubicBezTo>
                    <a:cubicBezTo>
                      <a:pt x="-1436" y="168533"/>
                      <a:pt x="-3275" y="151608"/>
                      <a:pt x="5069" y="138787"/>
                    </a:cubicBezTo>
                    <a:cubicBezTo>
                      <a:pt x="12985" y="127233"/>
                      <a:pt x="25262" y="119394"/>
                      <a:pt x="39074" y="117070"/>
                    </a:cubicBezTo>
                    <a:cubicBezTo>
                      <a:pt x="52028" y="114289"/>
                      <a:pt x="65467" y="114708"/>
                      <a:pt x="78221" y="118308"/>
                    </a:cubicBezTo>
                    <a:cubicBezTo>
                      <a:pt x="81412" y="104259"/>
                      <a:pt x="81412" y="89686"/>
                      <a:pt x="78221" y="75636"/>
                    </a:cubicBezTo>
                    <a:cubicBezTo>
                      <a:pt x="71163" y="46185"/>
                      <a:pt x="50970" y="21601"/>
                      <a:pt x="23453" y="8961"/>
                    </a:cubicBezTo>
                    <a:cubicBezTo>
                      <a:pt x="21081" y="7942"/>
                      <a:pt x="19986" y="5199"/>
                      <a:pt x="20995" y="2836"/>
                    </a:cubicBezTo>
                    <a:cubicBezTo>
                      <a:pt x="21024" y="2780"/>
                      <a:pt x="21043" y="2732"/>
                      <a:pt x="21071" y="2675"/>
                    </a:cubicBezTo>
                    <a:cubicBezTo>
                      <a:pt x="22157" y="284"/>
                      <a:pt x="24967" y="-783"/>
                      <a:pt x="27358" y="293"/>
                    </a:cubicBezTo>
                    <a:cubicBezTo>
                      <a:pt x="57600" y="14171"/>
                      <a:pt x="79803" y="41175"/>
                      <a:pt x="87556" y="73541"/>
                    </a:cubicBezTo>
                    <a:cubicBezTo>
                      <a:pt x="91128" y="89219"/>
                      <a:pt x="91128" y="105488"/>
                      <a:pt x="87556" y="121166"/>
                    </a:cubicBezTo>
                    <a:cubicBezTo>
                      <a:pt x="114978" y="132062"/>
                      <a:pt x="134171" y="157180"/>
                      <a:pt x="137467" y="186507"/>
                    </a:cubicBezTo>
                    <a:cubicBezTo>
                      <a:pt x="170823" y="178935"/>
                      <a:pt x="205133" y="194518"/>
                      <a:pt x="221382" y="224607"/>
                    </a:cubicBezTo>
                    <a:cubicBezTo>
                      <a:pt x="222649" y="226912"/>
                      <a:pt x="221801" y="229808"/>
                      <a:pt x="219496" y="231075"/>
                    </a:cubicBezTo>
                    <a:cubicBezTo>
                      <a:pt x="219487" y="231075"/>
                      <a:pt x="219487" y="231084"/>
                      <a:pt x="219477" y="231084"/>
                    </a:cubicBezTo>
                    <a:cubicBezTo>
                      <a:pt x="217191" y="232370"/>
                      <a:pt x="214295" y="231560"/>
                      <a:pt x="213000" y="229274"/>
                    </a:cubicBezTo>
                    <a:cubicBezTo>
                      <a:pt x="198475" y="202509"/>
                      <a:pt x="167661" y="188984"/>
                      <a:pt x="138134" y="196413"/>
                    </a:cubicBezTo>
                    <a:cubicBezTo>
                      <a:pt x="138315" y="204843"/>
                      <a:pt x="137086" y="213244"/>
                      <a:pt x="134514" y="221273"/>
                    </a:cubicBezTo>
                    <a:cubicBezTo>
                      <a:pt x="132590" y="228760"/>
                      <a:pt x="128313" y="235437"/>
                      <a:pt x="122322" y="240323"/>
                    </a:cubicBezTo>
                    <a:cubicBezTo>
                      <a:pt x="118341" y="243400"/>
                      <a:pt x="113445" y="245038"/>
                      <a:pt x="108416" y="244991"/>
                    </a:cubicBezTo>
                    <a:close/>
                    <a:moveTo>
                      <a:pt x="127466" y="199366"/>
                    </a:moveTo>
                    <a:cubicBezTo>
                      <a:pt x="120827" y="202062"/>
                      <a:pt x="114654" y="205786"/>
                      <a:pt x="109178" y="210415"/>
                    </a:cubicBezTo>
                    <a:cubicBezTo>
                      <a:pt x="103844" y="214711"/>
                      <a:pt x="100424" y="220940"/>
                      <a:pt x="99653" y="227750"/>
                    </a:cubicBezTo>
                    <a:cubicBezTo>
                      <a:pt x="99557" y="230055"/>
                      <a:pt x="100548" y="232275"/>
                      <a:pt x="102320" y="233751"/>
                    </a:cubicBezTo>
                    <a:cubicBezTo>
                      <a:pt x="106368" y="236304"/>
                      <a:pt x="111597" y="235951"/>
                      <a:pt x="115274" y="232894"/>
                    </a:cubicBezTo>
                    <a:cubicBezTo>
                      <a:pt x="119646" y="229055"/>
                      <a:pt x="122732" y="223969"/>
                      <a:pt x="124132" y="218321"/>
                    </a:cubicBezTo>
                    <a:cubicBezTo>
                      <a:pt x="126256" y="212206"/>
                      <a:pt x="127532" y="205824"/>
                      <a:pt x="127942" y="199366"/>
                    </a:cubicBezTo>
                    <a:close/>
                    <a:moveTo>
                      <a:pt x="55171" y="124785"/>
                    </a:moveTo>
                    <a:cubicBezTo>
                      <a:pt x="50151" y="124766"/>
                      <a:pt x="45132" y="125280"/>
                      <a:pt x="40217" y="126309"/>
                    </a:cubicBezTo>
                    <a:cubicBezTo>
                      <a:pt x="29015" y="128300"/>
                      <a:pt x="19014" y="134548"/>
                      <a:pt x="12308" y="143740"/>
                    </a:cubicBezTo>
                    <a:cubicBezTo>
                      <a:pt x="5231" y="152493"/>
                      <a:pt x="6584" y="165323"/>
                      <a:pt x="15328" y="172410"/>
                    </a:cubicBezTo>
                    <a:cubicBezTo>
                      <a:pt x="21424" y="177335"/>
                      <a:pt x="29806" y="178335"/>
                      <a:pt x="36883" y="174982"/>
                    </a:cubicBezTo>
                    <a:cubicBezTo>
                      <a:pt x="44893" y="171734"/>
                      <a:pt x="51904" y="166409"/>
                      <a:pt x="57171" y="159551"/>
                    </a:cubicBezTo>
                    <a:cubicBezTo>
                      <a:pt x="65039" y="150064"/>
                      <a:pt x="71049" y="139168"/>
                      <a:pt x="74888" y="127452"/>
                    </a:cubicBezTo>
                    <a:cubicBezTo>
                      <a:pt x="68620" y="125719"/>
                      <a:pt x="62153" y="124814"/>
                      <a:pt x="55647" y="1247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1" name="Google Shape;491;p27"/>
            <p:cNvSpPr/>
            <p:nvPr/>
          </p:nvSpPr>
          <p:spPr>
            <a:xfrm>
              <a:off x="7271341" y="789291"/>
              <a:ext cx="357110" cy="357312"/>
            </a:xfrm>
            <a:custGeom>
              <a:avLst/>
              <a:gdLst/>
              <a:ahLst/>
              <a:cxnLst/>
              <a:rect l="l" t="t" r="r" b="b"/>
              <a:pathLst>
                <a:path w="392429" h="392650" extrusionOk="0">
                  <a:moveTo>
                    <a:pt x="301383" y="392358"/>
                  </a:moveTo>
                  <a:cubicBezTo>
                    <a:pt x="298716" y="392377"/>
                    <a:pt x="296239" y="391310"/>
                    <a:pt x="294430" y="389405"/>
                  </a:cubicBezTo>
                  <a:lnTo>
                    <a:pt x="195465" y="290535"/>
                  </a:lnTo>
                  <a:lnTo>
                    <a:pt x="96500" y="389405"/>
                  </a:lnTo>
                  <a:cubicBezTo>
                    <a:pt x="92881" y="393243"/>
                    <a:pt x="86880" y="393443"/>
                    <a:pt x="83070" y="389853"/>
                  </a:cubicBezTo>
                  <a:cubicBezTo>
                    <a:pt x="82880" y="389710"/>
                    <a:pt x="82785" y="389557"/>
                    <a:pt x="82594" y="389405"/>
                  </a:cubicBezTo>
                  <a:lnTo>
                    <a:pt x="2107" y="309014"/>
                  </a:lnTo>
                  <a:cubicBezTo>
                    <a:pt x="-1702" y="305128"/>
                    <a:pt x="-1702" y="298898"/>
                    <a:pt x="2107" y="295012"/>
                  </a:cubicBezTo>
                  <a:lnTo>
                    <a:pt x="101072" y="196143"/>
                  </a:lnTo>
                  <a:lnTo>
                    <a:pt x="2107" y="97178"/>
                  </a:lnTo>
                  <a:cubicBezTo>
                    <a:pt x="-1702" y="93292"/>
                    <a:pt x="-1702" y="87062"/>
                    <a:pt x="2107" y="83176"/>
                  </a:cubicBezTo>
                  <a:lnTo>
                    <a:pt x="82594" y="2785"/>
                  </a:lnTo>
                  <a:cubicBezTo>
                    <a:pt x="86214" y="-1053"/>
                    <a:pt x="92214" y="-1253"/>
                    <a:pt x="96025" y="2338"/>
                  </a:cubicBezTo>
                  <a:cubicBezTo>
                    <a:pt x="96214" y="2480"/>
                    <a:pt x="96309" y="2633"/>
                    <a:pt x="96500" y="2785"/>
                  </a:cubicBezTo>
                  <a:lnTo>
                    <a:pt x="195465" y="101750"/>
                  </a:lnTo>
                  <a:lnTo>
                    <a:pt x="294430" y="2785"/>
                  </a:lnTo>
                  <a:cubicBezTo>
                    <a:pt x="298049" y="-1053"/>
                    <a:pt x="304050" y="-1253"/>
                    <a:pt x="307860" y="2338"/>
                  </a:cubicBezTo>
                  <a:cubicBezTo>
                    <a:pt x="308050" y="2480"/>
                    <a:pt x="308145" y="2633"/>
                    <a:pt x="308336" y="2785"/>
                  </a:cubicBezTo>
                  <a:lnTo>
                    <a:pt x="388823" y="83176"/>
                  </a:lnTo>
                  <a:cubicBezTo>
                    <a:pt x="392632" y="87062"/>
                    <a:pt x="392632" y="93292"/>
                    <a:pt x="388823" y="97178"/>
                  </a:cubicBezTo>
                  <a:lnTo>
                    <a:pt x="289858" y="196143"/>
                  </a:lnTo>
                  <a:lnTo>
                    <a:pt x="388823" y="295012"/>
                  </a:lnTo>
                  <a:lnTo>
                    <a:pt x="388823" y="295012"/>
                  </a:lnTo>
                  <a:cubicBezTo>
                    <a:pt x="392632" y="298898"/>
                    <a:pt x="392632" y="305128"/>
                    <a:pt x="388823" y="309014"/>
                  </a:cubicBezTo>
                  <a:lnTo>
                    <a:pt x="308336" y="389405"/>
                  </a:lnTo>
                  <a:cubicBezTo>
                    <a:pt x="306527" y="391310"/>
                    <a:pt x="304050" y="392377"/>
                    <a:pt x="301383" y="392358"/>
                  </a:cubicBezTo>
                  <a:close/>
                  <a:moveTo>
                    <a:pt x="195465" y="276724"/>
                  </a:moveTo>
                  <a:lnTo>
                    <a:pt x="195465" y="276724"/>
                  </a:lnTo>
                  <a:cubicBezTo>
                    <a:pt x="196989" y="276705"/>
                    <a:pt x="198418" y="277296"/>
                    <a:pt x="199466" y="278343"/>
                  </a:cubicBezTo>
                  <a:lnTo>
                    <a:pt x="301383" y="380261"/>
                  </a:lnTo>
                  <a:lnTo>
                    <a:pt x="379583" y="302061"/>
                  </a:lnTo>
                  <a:lnTo>
                    <a:pt x="277761" y="200143"/>
                  </a:lnTo>
                  <a:cubicBezTo>
                    <a:pt x="276618" y="199115"/>
                    <a:pt x="276046" y="197657"/>
                    <a:pt x="276046" y="196143"/>
                  </a:cubicBezTo>
                  <a:cubicBezTo>
                    <a:pt x="276046" y="194600"/>
                    <a:pt x="276618" y="193114"/>
                    <a:pt x="277761" y="192047"/>
                  </a:cubicBezTo>
                  <a:lnTo>
                    <a:pt x="379583" y="90225"/>
                  </a:lnTo>
                  <a:lnTo>
                    <a:pt x="301383" y="11929"/>
                  </a:lnTo>
                  <a:lnTo>
                    <a:pt x="199466" y="113847"/>
                  </a:lnTo>
                  <a:cubicBezTo>
                    <a:pt x="197180" y="115933"/>
                    <a:pt x="193750" y="115933"/>
                    <a:pt x="191464" y="113847"/>
                  </a:cubicBezTo>
                  <a:lnTo>
                    <a:pt x="89547" y="11929"/>
                  </a:lnTo>
                  <a:lnTo>
                    <a:pt x="11347" y="90225"/>
                  </a:lnTo>
                  <a:lnTo>
                    <a:pt x="113169" y="192047"/>
                  </a:lnTo>
                  <a:cubicBezTo>
                    <a:pt x="114312" y="193114"/>
                    <a:pt x="114884" y="194600"/>
                    <a:pt x="114884" y="196143"/>
                  </a:cubicBezTo>
                  <a:cubicBezTo>
                    <a:pt x="114884" y="197657"/>
                    <a:pt x="114312" y="199115"/>
                    <a:pt x="113169" y="200143"/>
                  </a:cubicBezTo>
                  <a:lnTo>
                    <a:pt x="11347" y="302442"/>
                  </a:lnTo>
                  <a:lnTo>
                    <a:pt x="89547" y="380642"/>
                  </a:lnTo>
                  <a:lnTo>
                    <a:pt x="191464" y="278725"/>
                  </a:lnTo>
                  <a:cubicBezTo>
                    <a:pt x="192417" y="277534"/>
                    <a:pt x="193941" y="276810"/>
                    <a:pt x="195465" y="2767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2" name="Google Shape;492;p27"/>
          <p:cNvSpPr/>
          <p:nvPr/>
        </p:nvSpPr>
        <p:spPr>
          <a:xfrm rot="1534710">
            <a:off x="2115472" y="4201596"/>
            <a:ext cx="356859" cy="357394"/>
          </a:xfrm>
          <a:custGeom>
            <a:avLst/>
            <a:gdLst/>
            <a:ahLst/>
            <a:cxnLst/>
            <a:rect l="l" t="t" r="r" b="b"/>
            <a:pathLst>
              <a:path w="392542" h="393131" extrusionOk="0">
                <a:moveTo>
                  <a:pt x="89547" y="392313"/>
                </a:moveTo>
                <a:cubicBezTo>
                  <a:pt x="86918" y="392313"/>
                  <a:pt x="84384" y="391294"/>
                  <a:pt x="82498" y="389455"/>
                </a:cubicBezTo>
                <a:lnTo>
                  <a:pt x="2107" y="309064"/>
                </a:lnTo>
                <a:cubicBezTo>
                  <a:pt x="-1702" y="305178"/>
                  <a:pt x="-1702" y="298949"/>
                  <a:pt x="2107" y="295062"/>
                </a:cubicBezTo>
                <a:lnTo>
                  <a:pt x="101072" y="196097"/>
                </a:lnTo>
                <a:lnTo>
                  <a:pt x="2107" y="97228"/>
                </a:lnTo>
                <a:cubicBezTo>
                  <a:pt x="-1702" y="93342"/>
                  <a:pt x="-1702" y="87113"/>
                  <a:pt x="2107" y="83226"/>
                </a:cubicBezTo>
                <a:lnTo>
                  <a:pt x="82498" y="2835"/>
                </a:lnTo>
                <a:cubicBezTo>
                  <a:pt x="86061" y="-1032"/>
                  <a:pt x="92090" y="-1270"/>
                  <a:pt x="95958" y="2292"/>
                </a:cubicBezTo>
                <a:cubicBezTo>
                  <a:pt x="96148" y="2464"/>
                  <a:pt x="96329" y="2645"/>
                  <a:pt x="96501" y="2835"/>
                </a:cubicBezTo>
                <a:lnTo>
                  <a:pt x="195465" y="102181"/>
                </a:lnTo>
                <a:lnTo>
                  <a:pt x="294334" y="3216"/>
                </a:lnTo>
                <a:cubicBezTo>
                  <a:pt x="297897" y="-651"/>
                  <a:pt x="303926" y="-889"/>
                  <a:pt x="307793" y="2673"/>
                </a:cubicBezTo>
                <a:cubicBezTo>
                  <a:pt x="307984" y="2845"/>
                  <a:pt x="308165" y="3026"/>
                  <a:pt x="308336" y="3216"/>
                </a:cubicBezTo>
                <a:lnTo>
                  <a:pt x="388727" y="83607"/>
                </a:lnTo>
                <a:cubicBezTo>
                  <a:pt x="392595" y="87170"/>
                  <a:pt x="392832" y="93199"/>
                  <a:pt x="389270" y="97066"/>
                </a:cubicBezTo>
                <a:cubicBezTo>
                  <a:pt x="389099" y="97256"/>
                  <a:pt x="388918" y="97438"/>
                  <a:pt x="388727" y="97609"/>
                </a:cubicBezTo>
                <a:lnTo>
                  <a:pt x="289858" y="196479"/>
                </a:lnTo>
                <a:lnTo>
                  <a:pt x="388727" y="295443"/>
                </a:lnTo>
                <a:cubicBezTo>
                  <a:pt x="392595" y="299006"/>
                  <a:pt x="392832" y="305035"/>
                  <a:pt x="389270" y="308902"/>
                </a:cubicBezTo>
                <a:cubicBezTo>
                  <a:pt x="389099" y="309093"/>
                  <a:pt x="388918" y="309274"/>
                  <a:pt x="388727" y="309445"/>
                </a:cubicBezTo>
                <a:lnTo>
                  <a:pt x="308336" y="389836"/>
                </a:lnTo>
                <a:cubicBezTo>
                  <a:pt x="304765" y="393703"/>
                  <a:pt x="298745" y="393941"/>
                  <a:pt x="294877" y="390379"/>
                </a:cubicBezTo>
                <a:cubicBezTo>
                  <a:pt x="294687" y="390208"/>
                  <a:pt x="294506" y="390026"/>
                  <a:pt x="294334" y="389836"/>
                </a:cubicBezTo>
                <a:lnTo>
                  <a:pt x="195465" y="290871"/>
                </a:lnTo>
                <a:lnTo>
                  <a:pt x="96501" y="389836"/>
                </a:lnTo>
                <a:cubicBezTo>
                  <a:pt x="94615" y="391560"/>
                  <a:pt x="92100" y="392455"/>
                  <a:pt x="89547" y="392313"/>
                </a:cubicBezTo>
                <a:close/>
                <a:moveTo>
                  <a:pt x="11347" y="302206"/>
                </a:moveTo>
                <a:lnTo>
                  <a:pt x="89547" y="380501"/>
                </a:lnTo>
                <a:lnTo>
                  <a:pt x="191369" y="278584"/>
                </a:lnTo>
                <a:cubicBezTo>
                  <a:pt x="192484" y="277546"/>
                  <a:pt x="193941" y="276965"/>
                  <a:pt x="195465" y="276965"/>
                </a:cubicBezTo>
                <a:lnTo>
                  <a:pt x="195465" y="276965"/>
                </a:lnTo>
                <a:cubicBezTo>
                  <a:pt x="196961" y="276955"/>
                  <a:pt x="198399" y="277536"/>
                  <a:pt x="199466" y="278584"/>
                </a:cubicBezTo>
                <a:lnTo>
                  <a:pt x="301764" y="380311"/>
                </a:lnTo>
                <a:lnTo>
                  <a:pt x="379965" y="302015"/>
                </a:lnTo>
                <a:lnTo>
                  <a:pt x="278047" y="200193"/>
                </a:lnTo>
                <a:cubicBezTo>
                  <a:pt x="275856" y="197936"/>
                  <a:pt x="275856" y="194355"/>
                  <a:pt x="278047" y="192097"/>
                </a:cubicBezTo>
                <a:lnTo>
                  <a:pt x="379965" y="90179"/>
                </a:lnTo>
                <a:lnTo>
                  <a:pt x="301764" y="11980"/>
                </a:lnTo>
                <a:lnTo>
                  <a:pt x="199847" y="113897"/>
                </a:lnTo>
                <a:cubicBezTo>
                  <a:pt x="197551" y="115992"/>
                  <a:pt x="194046" y="115992"/>
                  <a:pt x="191751" y="113897"/>
                </a:cubicBezTo>
                <a:lnTo>
                  <a:pt x="89928" y="11980"/>
                </a:lnTo>
                <a:lnTo>
                  <a:pt x="11728" y="90179"/>
                </a:lnTo>
                <a:lnTo>
                  <a:pt x="113550" y="192097"/>
                </a:lnTo>
                <a:cubicBezTo>
                  <a:pt x="115741" y="194355"/>
                  <a:pt x="115741" y="197936"/>
                  <a:pt x="113550" y="20019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oogle Shape;556;p29">
            <a:extLst>
              <a:ext uri="{FF2B5EF4-FFF2-40B4-BE49-F238E27FC236}">
                <a16:creationId xmlns:a16="http://schemas.microsoft.com/office/drawing/2014/main" id="{D3E1C368-EAF7-38BB-6D5B-1193F156DA71}"/>
              </a:ext>
            </a:extLst>
          </p:cNvPr>
          <p:cNvGrpSpPr/>
          <p:nvPr/>
        </p:nvGrpSpPr>
        <p:grpSpPr>
          <a:xfrm>
            <a:off x="9141973" y="-729135"/>
            <a:ext cx="389000" cy="456343"/>
            <a:chOff x="7772529" y="1017714"/>
            <a:chExt cx="389000" cy="456343"/>
          </a:xfrm>
        </p:grpSpPr>
        <p:sp>
          <p:nvSpPr>
            <p:cNvPr id="3" name="Google Shape;557;p29">
              <a:extLst>
                <a:ext uri="{FF2B5EF4-FFF2-40B4-BE49-F238E27FC236}">
                  <a16:creationId xmlns:a16="http://schemas.microsoft.com/office/drawing/2014/main" id="{C21EF447-5BAD-414A-2B7F-941F6C55D430}"/>
                </a:ext>
              </a:extLst>
            </p:cNvPr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58;p29">
              <a:extLst>
                <a:ext uri="{FF2B5EF4-FFF2-40B4-BE49-F238E27FC236}">
                  <a16:creationId xmlns:a16="http://schemas.microsoft.com/office/drawing/2014/main" id="{EC289435-39AB-65CC-3F77-EF697DAEF7A6}"/>
                </a:ext>
              </a:extLst>
            </p:cNvPr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59;p29">
              <a:extLst>
                <a:ext uri="{FF2B5EF4-FFF2-40B4-BE49-F238E27FC236}">
                  <a16:creationId xmlns:a16="http://schemas.microsoft.com/office/drawing/2014/main" id="{6321B875-781A-B0F1-9080-CD808765686D}"/>
                </a:ext>
              </a:extLst>
            </p:cNvPr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541;p29">
            <a:extLst>
              <a:ext uri="{FF2B5EF4-FFF2-40B4-BE49-F238E27FC236}">
                <a16:creationId xmlns:a16="http://schemas.microsoft.com/office/drawing/2014/main" id="{302EB40C-D4BD-C029-C5FD-F7835277562B}"/>
              </a:ext>
            </a:extLst>
          </p:cNvPr>
          <p:cNvSpPr txBox="1">
            <a:spLocks/>
          </p:cNvSpPr>
          <p:nvPr/>
        </p:nvSpPr>
        <p:spPr>
          <a:xfrm>
            <a:off x="720000" y="-83815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68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r>
              <a:rPr lang="en-GB"/>
              <a:t>Table of contents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46" name="Google Shape;546;p29"/>
          <p:cNvSpPr txBox="1">
            <a:spLocks noGrp="1"/>
          </p:cNvSpPr>
          <p:nvPr>
            <p:ph type="title" idx="5"/>
          </p:nvPr>
        </p:nvSpPr>
        <p:spPr>
          <a:xfrm>
            <a:off x="1336289" y="1379325"/>
            <a:ext cx="742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7" name="Google Shape;547;p29"/>
          <p:cNvSpPr txBox="1">
            <a:spLocks noGrp="1"/>
          </p:cNvSpPr>
          <p:nvPr>
            <p:ph type="title" idx="6"/>
          </p:nvPr>
        </p:nvSpPr>
        <p:spPr>
          <a:xfrm>
            <a:off x="1328011" y="2867025"/>
            <a:ext cx="742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48" name="Google Shape;548;p29"/>
          <p:cNvSpPr txBox="1">
            <a:spLocks noGrp="1"/>
          </p:cNvSpPr>
          <p:nvPr>
            <p:ph type="title" idx="7"/>
          </p:nvPr>
        </p:nvSpPr>
        <p:spPr>
          <a:xfrm>
            <a:off x="4669102" y="1379325"/>
            <a:ext cx="742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9" name="Google Shape;549;p29"/>
          <p:cNvSpPr txBox="1">
            <a:spLocks noGrp="1"/>
          </p:cNvSpPr>
          <p:nvPr>
            <p:ph type="title" idx="8"/>
          </p:nvPr>
        </p:nvSpPr>
        <p:spPr>
          <a:xfrm>
            <a:off x="4669102" y="2867025"/>
            <a:ext cx="742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50" name="Google Shape;550;p29"/>
          <p:cNvSpPr txBox="1">
            <a:spLocks noGrp="1"/>
          </p:cNvSpPr>
          <p:nvPr>
            <p:ph type="subTitle" idx="9"/>
          </p:nvPr>
        </p:nvSpPr>
        <p:spPr>
          <a:xfrm>
            <a:off x="2066907" y="1251377"/>
            <a:ext cx="23055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70000"/>
              </a:lnSpc>
            </a:pPr>
            <a:r>
              <a:rPr lang="en" sz="4000" dirty="0"/>
              <a:t>Our team</a:t>
            </a:r>
            <a:endParaRPr lang="en-US" sz="4000"/>
          </a:p>
        </p:txBody>
      </p:sp>
      <p:sp>
        <p:nvSpPr>
          <p:cNvPr id="551" name="Google Shape;551;p29"/>
          <p:cNvSpPr txBox="1">
            <a:spLocks noGrp="1"/>
          </p:cNvSpPr>
          <p:nvPr>
            <p:ph type="subTitle" idx="13"/>
          </p:nvPr>
        </p:nvSpPr>
        <p:spPr>
          <a:xfrm>
            <a:off x="5511097" y="1481683"/>
            <a:ext cx="3754374" cy="8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70000"/>
              </a:lnSpc>
            </a:pPr>
            <a:r>
              <a:rPr lang="en" sz="4000" dirty="0"/>
              <a:t>Stages of </a:t>
            </a:r>
            <a:r>
              <a:rPr lang="en" sz="4000" dirty="0" err="1"/>
              <a:t>realisation</a:t>
            </a:r>
            <a:endParaRPr lang="en-US" sz="4000"/>
          </a:p>
        </p:txBody>
      </p:sp>
      <p:sp>
        <p:nvSpPr>
          <p:cNvPr id="552" name="Google Shape;552;p29"/>
          <p:cNvSpPr txBox="1">
            <a:spLocks noGrp="1"/>
          </p:cNvSpPr>
          <p:nvPr>
            <p:ph type="subTitle" idx="14"/>
          </p:nvPr>
        </p:nvSpPr>
        <p:spPr>
          <a:xfrm>
            <a:off x="2075437" y="2781727"/>
            <a:ext cx="23055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70000"/>
              </a:lnSpc>
            </a:pPr>
            <a:r>
              <a:rPr lang="en" sz="4000" dirty="0"/>
              <a:t>Our goal</a:t>
            </a:r>
            <a:endParaRPr lang="en-US" sz="4000"/>
          </a:p>
        </p:txBody>
      </p:sp>
      <p:sp>
        <p:nvSpPr>
          <p:cNvPr id="553" name="Google Shape;553;p29"/>
          <p:cNvSpPr txBox="1">
            <a:spLocks noGrp="1"/>
          </p:cNvSpPr>
          <p:nvPr>
            <p:ph type="subTitle" idx="15"/>
          </p:nvPr>
        </p:nvSpPr>
        <p:spPr>
          <a:xfrm>
            <a:off x="5511097" y="2867025"/>
            <a:ext cx="2457837" cy="8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70000"/>
              </a:lnSpc>
            </a:pPr>
            <a:r>
              <a:rPr lang="en" sz="4000" dirty="0"/>
              <a:t>Used technologies</a:t>
            </a:r>
            <a:endParaRPr lang="en-US" sz="4000"/>
          </a:p>
        </p:txBody>
      </p:sp>
      <p:sp>
        <p:nvSpPr>
          <p:cNvPr id="554" name="Google Shape;554;p29"/>
          <p:cNvSpPr/>
          <p:nvPr/>
        </p:nvSpPr>
        <p:spPr>
          <a:xfrm rot="5400000">
            <a:off x="8372983" y="2640244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9"/>
          <p:cNvSpPr/>
          <p:nvPr/>
        </p:nvSpPr>
        <p:spPr>
          <a:xfrm rot="5400000">
            <a:off x="8368321" y="2635552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6" name="Google Shape;556;p29"/>
          <p:cNvGrpSpPr/>
          <p:nvPr/>
        </p:nvGrpSpPr>
        <p:grpSpPr>
          <a:xfrm>
            <a:off x="7772529" y="1017714"/>
            <a:ext cx="389000" cy="456343"/>
            <a:chOff x="7772529" y="1017714"/>
            <a:chExt cx="389000" cy="456343"/>
          </a:xfrm>
        </p:grpSpPr>
        <p:sp>
          <p:nvSpPr>
            <p:cNvPr id="557" name="Google Shape;557;p29"/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2007;p44">
            <a:extLst>
              <a:ext uri="{FF2B5EF4-FFF2-40B4-BE49-F238E27FC236}">
                <a16:creationId xmlns:a16="http://schemas.microsoft.com/office/drawing/2014/main" id="{E17A48A1-FD86-3580-8B97-0CB8887E73D3}"/>
              </a:ext>
            </a:extLst>
          </p:cNvPr>
          <p:cNvSpPr txBox="1">
            <a:spLocks/>
          </p:cNvSpPr>
          <p:nvPr/>
        </p:nvSpPr>
        <p:spPr>
          <a:xfrm>
            <a:off x="1874089" y="-1141876"/>
            <a:ext cx="50292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r>
              <a:rPr lang="en" dirty="0"/>
              <a:t>Our team</a:t>
            </a:r>
            <a:endParaRPr lang="en-US" dirty="0"/>
          </a:p>
        </p:txBody>
      </p:sp>
      <p:grpSp>
        <p:nvGrpSpPr>
          <p:cNvPr id="26" name="Google Shape;2009;p44">
            <a:extLst>
              <a:ext uri="{FF2B5EF4-FFF2-40B4-BE49-F238E27FC236}">
                <a16:creationId xmlns:a16="http://schemas.microsoft.com/office/drawing/2014/main" id="{33EC2958-295F-62AD-03BC-E26C3999467E}"/>
              </a:ext>
            </a:extLst>
          </p:cNvPr>
          <p:cNvGrpSpPr/>
          <p:nvPr/>
        </p:nvGrpSpPr>
        <p:grpSpPr>
          <a:xfrm>
            <a:off x="-952061" y="-1422005"/>
            <a:ext cx="947890" cy="947329"/>
            <a:chOff x="7059662" y="384359"/>
            <a:chExt cx="947890" cy="947329"/>
          </a:xfrm>
        </p:grpSpPr>
        <p:sp>
          <p:nvSpPr>
            <p:cNvPr id="13" name="Google Shape;2010;p44">
              <a:extLst>
                <a:ext uri="{FF2B5EF4-FFF2-40B4-BE49-F238E27FC236}">
                  <a16:creationId xmlns:a16="http://schemas.microsoft.com/office/drawing/2014/main" id="{7997887E-5FCA-C835-0C47-96C09BC4FA12}"/>
                </a:ext>
              </a:extLst>
            </p:cNvPr>
            <p:cNvSpPr/>
            <p:nvPr/>
          </p:nvSpPr>
          <p:spPr>
            <a:xfrm>
              <a:off x="7299026" y="622743"/>
              <a:ext cx="467868" cy="467868"/>
            </a:xfrm>
            <a:custGeom>
              <a:avLst/>
              <a:gdLst/>
              <a:ahLst/>
              <a:cxnLst/>
              <a:rect l="l" t="t" r="r" b="b"/>
              <a:pathLst>
                <a:path w="467868" h="467868" extrusionOk="0">
                  <a:moveTo>
                    <a:pt x="233966" y="467742"/>
                  </a:moveTo>
                  <a:cubicBezTo>
                    <a:pt x="104769" y="467837"/>
                    <a:pt x="-44" y="363176"/>
                    <a:pt x="-139" y="233979"/>
                  </a:cubicBezTo>
                  <a:cubicBezTo>
                    <a:pt x="-235" y="104782"/>
                    <a:pt x="104426" y="-31"/>
                    <a:pt x="233623" y="-126"/>
                  </a:cubicBezTo>
                  <a:cubicBezTo>
                    <a:pt x="362820" y="-221"/>
                    <a:pt x="467633" y="104439"/>
                    <a:pt x="467729" y="233637"/>
                  </a:cubicBezTo>
                  <a:cubicBezTo>
                    <a:pt x="467814" y="349299"/>
                    <a:pt x="383356" y="447663"/>
                    <a:pt x="269018" y="465075"/>
                  </a:cubicBezTo>
                  <a:cubicBezTo>
                    <a:pt x="257416" y="466856"/>
                    <a:pt x="245701" y="467742"/>
                    <a:pt x="233966" y="467742"/>
                  </a:cubicBezTo>
                  <a:close/>
                  <a:moveTo>
                    <a:pt x="234918" y="16352"/>
                  </a:moveTo>
                  <a:cubicBezTo>
                    <a:pt x="223889" y="16324"/>
                    <a:pt x="212868" y="17152"/>
                    <a:pt x="201962" y="18829"/>
                  </a:cubicBezTo>
                  <a:cubicBezTo>
                    <a:pt x="83128" y="36907"/>
                    <a:pt x="1451" y="147902"/>
                    <a:pt x="19530" y="266736"/>
                  </a:cubicBezTo>
                  <a:cubicBezTo>
                    <a:pt x="37618" y="385570"/>
                    <a:pt x="148603" y="467247"/>
                    <a:pt x="267447" y="449168"/>
                  </a:cubicBezTo>
                  <a:cubicBezTo>
                    <a:pt x="386280" y="431090"/>
                    <a:pt x="467957" y="320095"/>
                    <a:pt x="449869" y="201261"/>
                  </a:cubicBezTo>
                  <a:cubicBezTo>
                    <a:pt x="433705" y="95000"/>
                    <a:pt x="342398" y="16457"/>
                    <a:pt x="234918" y="16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11;p44">
              <a:extLst>
                <a:ext uri="{FF2B5EF4-FFF2-40B4-BE49-F238E27FC236}">
                  <a16:creationId xmlns:a16="http://schemas.microsoft.com/office/drawing/2014/main" id="{633737AA-FB5E-149E-E87D-D8634F4C0ED0}"/>
                </a:ext>
              </a:extLst>
            </p:cNvPr>
            <p:cNvSpPr/>
            <p:nvPr/>
          </p:nvSpPr>
          <p:spPr>
            <a:xfrm>
              <a:off x="7801278" y="780700"/>
              <a:ext cx="206274" cy="42925"/>
            </a:xfrm>
            <a:custGeom>
              <a:avLst/>
              <a:gdLst/>
              <a:ahLst/>
              <a:cxnLst/>
              <a:rect l="l" t="t" r="r" b="b"/>
              <a:pathLst>
                <a:path w="206274" h="42925" extrusionOk="0">
                  <a:moveTo>
                    <a:pt x="6986" y="42799"/>
                  </a:moveTo>
                  <a:cubicBezTo>
                    <a:pt x="3433" y="42828"/>
                    <a:pt x="414" y="40218"/>
                    <a:pt x="-62" y="36703"/>
                  </a:cubicBezTo>
                  <a:cubicBezTo>
                    <a:pt x="-634" y="32789"/>
                    <a:pt x="2033" y="29150"/>
                    <a:pt x="5938" y="28512"/>
                  </a:cubicBezTo>
                  <a:lnTo>
                    <a:pt x="197867" y="-63"/>
                  </a:lnTo>
                  <a:cubicBezTo>
                    <a:pt x="201792" y="-578"/>
                    <a:pt x="205420" y="2118"/>
                    <a:pt x="206059" y="6033"/>
                  </a:cubicBezTo>
                  <a:cubicBezTo>
                    <a:pt x="206630" y="9919"/>
                    <a:pt x="203944" y="13539"/>
                    <a:pt x="200058" y="14129"/>
                  </a:cubicBezTo>
                  <a:lnTo>
                    <a:pt x="8034" y="427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12;p44">
              <a:extLst>
                <a:ext uri="{FF2B5EF4-FFF2-40B4-BE49-F238E27FC236}">
                  <a16:creationId xmlns:a16="http://schemas.microsoft.com/office/drawing/2014/main" id="{7F74A8BA-0FD1-E87A-82FD-986E74BA7FD2}"/>
                </a:ext>
              </a:extLst>
            </p:cNvPr>
            <p:cNvSpPr/>
            <p:nvPr/>
          </p:nvSpPr>
          <p:spPr>
            <a:xfrm>
              <a:off x="7059662" y="892224"/>
              <a:ext cx="206274" cy="42844"/>
            </a:xfrm>
            <a:custGeom>
              <a:avLst/>
              <a:gdLst/>
              <a:ahLst/>
              <a:cxnLst/>
              <a:rect l="l" t="t" r="r" b="b"/>
              <a:pathLst>
                <a:path w="206274" h="42844" extrusionOk="0">
                  <a:moveTo>
                    <a:pt x="6986" y="42718"/>
                  </a:moveTo>
                  <a:cubicBezTo>
                    <a:pt x="3471" y="42671"/>
                    <a:pt x="489" y="40099"/>
                    <a:pt x="-63" y="36622"/>
                  </a:cubicBezTo>
                  <a:cubicBezTo>
                    <a:pt x="-634" y="32736"/>
                    <a:pt x="2052" y="29116"/>
                    <a:pt x="5938" y="28526"/>
                  </a:cubicBezTo>
                  <a:lnTo>
                    <a:pt x="197867" y="-49"/>
                  </a:lnTo>
                  <a:cubicBezTo>
                    <a:pt x="201781" y="-621"/>
                    <a:pt x="205420" y="2046"/>
                    <a:pt x="206058" y="5952"/>
                  </a:cubicBezTo>
                  <a:cubicBezTo>
                    <a:pt x="206630" y="9838"/>
                    <a:pt x="203944" y="13457"/>
                    <a:pt x="200058" y="14048"/>
                  </a:cubicBezTo>
                  <a:lnTo>
                    <a:pt x="8033" y="426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13;p44">
              <a:extLst>
                <a:ext uri="{FF2B5EF4-FFF2-40B4-BE49-F238E27FC236}">
                  <a16:creationId xmlns:a16="http://schemas.microsoft.com/office/drawing/2014/main" id="{8145E2C3-F76E-A2F1-B1A5-80E6A6FB4367}"/>
                </a:ext>
              </a:extLst>
            </p:cNvPr>
            <p:cNvSpPr/>
            <p:nvPr/>
          </p:nvSpPr>
          <p:spPr>
            <a:xfrm>
              <a:off x="7224844" y="627828"/>
              <a:ext cx="92393" cy="71972"/>
            </a:xfrm>
            <a:custGeom>
              <a:avLst/>
              <a:gdLst/>
              <a:ahLst/>
              <a:cxnLst/>
              <a:rect l="l" t="t" r="r" b="b"/>
              <a:pathLst>
                <a:path w="92393" h="71972" extrusionOk="0">
                  <a:moveTo>
                    <a:pt x="85073" y="71846"/>
                  </a:moveTo>
                  <a:cubicBezTo>
                    <a:pt x="83529" y="71837"/>
                    <a:pt x="82025" y="71341"/>
                    <a:pt x="80786" y="70417"/>
                  </a:cubicBezTo>
                  <a:lnTo>
                    <a:pt x="2777" y="12791"/>
                  </a:lnTo>
                  <a:cubicBezTo>
                    <a:pt x="-405" y="10448"/>
                    <a:pt x="-1091" y="5971"/>
                    <a:pt x="1252" y="2790"/>
                  </a:cubicBezTo>
                  <a:cubicBezTo>
                    <a:pt x="3596" y="-391"/>
                    <a:pt x="8072" y="-1077"/>
                    <a:pt x="11254" y="1266"/>
                  </a:cubicBezTo>
                  <a:lnTo>
                    <a:pt x="89264" y="58416"/>
                  </a:lnTo>
                  <a:cubicBezTo>
                    <a:pt x="92473" y="60711"/>
                    <a:pt x="93216" y="65169"/>
                    <a:pt x="90921" y="68379"/>
                  </a:cubicBezTo>
                  <a:cubicBezTo>
                    <a:pt x="89568" y="70265"/>
                    <a:pt x="87387" y="71379"/>
                    <a:pt x="85073" y="71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14;p44">
              <a:extLst>
                <a:ext uri="{FF2B5EF4-FFF2-40B4-BE49-F238E27FC236}">
                  <a16:creationId xmlns:a16="http://schemas.microsoft.com/office/drawing/2014/main" id="{68E3BFB3-5458-E526-FF69-31F552EC5E03}"/>
                </a:ext>
              </a:extLst>
            </p:cNvPr>
            <p:cNvSpPr/>
            <p:nvPr/>
          </p:nvSpPr>
          <p:spPr>
            <a:xfrm>
              <a:off x="7749988" y="1015962"/>
              <a:ext cx="91845" cy="71697"/>
            </a:xfrm>
            <a:custGeom>
              <a:avLst/>
              <a:gdLst/>
              <a:ahLst/>
              <a:cxnLst/>
              <a:rect l="l" t="t" r="r" b="b"/>
              <a:pathLst>
                <a:path w="91845" h="71697" extrusionOk="0">
                  <a:moveTo>
                    <a:pt x="85041" y="71570"/>
                  </a:moveTo>
                  <a:cubicBezTo>
                    <a:pt x="83536" y="71599"/>
                    <a:pt x="82060" y="71132"/>
                    <a:pt x="80850" y="70237"/>
                  </a:cubicBezTo>
                  <a:lnTo>
                    <a:pt x="2745" y="12516"/>
                  </a:lnTo>
                  <a:cubicBezTo>
                    <a:pt x="-398" y="10153"/>
                    <a:pt x="-1074" y="5705"/>
                    <a:pt x="1221" y="2514"/>
                  </a:cubicBezTo>
                  <a:cubicBezTo>
                    <a:pt x="3545" y="-353"/>
                    <a:pt x="7679" y="-972"/>
                    <a:pt x="10746" y="1086"/>
                  </a:cubicBezTo>
                  <a:lnTo>
                    <a:pt x="88851" y="58712"/>
                  </a:lnTo>
                  <a:cubicBezTo>
                    <a:pt x="92004" y="61083"/>
                    <a:pt x="92642" y="65560"/>
                    <a:pt x="90280" y="68713"/>
                  </a:cubicBezTo>
                  <a:cubicBezTo>
                    <a:pt x="88927" y="70513"/>
                    <a:pt x="86813" y="71570"/>
                    <a:pt x="84565" y="715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15;p44">
              <a:extLst>
                <a:ext uri="{FF2B5EF4-FFF2-40B4-BE49-F238E27FC236}">
                  <a16:creationId xmlns:a16="http://schemas.microsoft.com/office/drawing/2014/main" id="{ABF627F4-E9C9-CD0B-D000-779E21ECF34E}"/>
                </a:ext>
              </a:extLst>
            </p:cNvPr>
            <p:cNvSpPr/>
            <p:nvPr/>
          </p:nvSpPr>
          <p:spPr>
            <a:xfrm>
              <a:off x="7691527" y="549495"/>
              <a:ext cx="71352" cy="92299"/>
            </a:xfrm>
            <a:custGeom>
              <a:avLst/>
              <a:gdLst/>
              <a:ahLst/>
              <a:cxnLst/>
              <a:rect l="l" t="t" r="r" b="b"/>
              <a:pathLst>
                <a:path w="71352" h="92299" extrusionOk="0">
                  <a:moveTo>
                    <a:pt x="7009" y="92172"/>
                  </a:moveTo>
                  <a:cubicBezTo>
                    <a:pt x="5504" y="92201"/>
                    <a:pt x="4028" y="91734"/>
                    <a:pt x="2818" y="90839"/>
                  </a:cubicBezTo>
                  <a:cubicBezTo>
                    <a:pt x="-354" y="88582"/>
                    <a:pt x="-1088" y="84181"/>
                    <a:pt x="1170" y="81009"/>
                  </a:cubicBezTo>
                  <a:cubicBezTo>
                    <a:pt x="1208" y="80952"/>
                    <a:pt x="1256" y="80895"/>
                    <a:pt x="1294" y="80838"/>
                  </a:cubicBezTo>
                  <a:lnTo>
                    <a:pt x="58444" y="2733"/>
                  </a:lnTo>
                  <a:cubicBezTo>
                    <a:pt x="60815" y="-420"/>
                    <a:pt x="65292" y="-1068"/>
                    <a:pt x="68445" y="1304"/>
                  </a:cubicBezTo>
                  <a:cubicBezTo>
                    <a:pt x="71426" y="3552"/>
                    <a:pt x="72103" y="7762"/>
                    <a:pt x="69969" y="10829"/>
                  </a:cubicBezTo>
                  <a:lnTo>
                    <a:pt x="12343" y="88934"/>
                  </a:lnTo>
                  <a:cubicBezTo>
                    <a:pt x="11142" y="90763"/>
                    <a:pt x="9180" y="91953"/>
                    <a:pt x="7009" y="921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16;p44">
              <a:extLst>
                <a:ext uri="{FF2B5EF4-FFF2-40B4-BE49-F238E27FC236}">
                  <a16:creationId xmlns:a16="http://schemas.microsoft.com/office/drawing/2014/main" id="{E59867E7-6247-0BA3-80E9-A5D4BA7228AB}"/>
                </a:ext>
              </a:extLst>
            </p:cNvPr>
            <p:cNvSpPr/>
            <p:nvPr/>
          </p:nvSpPr>
          <p:spPr>
            <a:xfrm>
              <a:off x="7303673" y="1074129"/>
              <a:ext cx="71941" cy="92396"/>
            </a:xfrm>
            <a:custGeom>
              <a:avLst/>
              <a:gdLst/>
              <a:ahLst/>
              <a:cxnLst/>
              <a:rect l="l" t="t" r="r" b="b"/>
              <a:pathLst>
                <a:path w="71941" h="92396" extrusionOk="0">
                  <a:moveTo>
                    <a:pt x="7005" y="92271"/>
                  </a:moveTo>
                  <a:cubicBezTo>
                    <a:pt x="3005" y="92223"/>
                    <a:pt x="-196" y="88937"/>
                    <a:pt x="-139" y="84937"/>
                  </a:cubicBezTo>
                  <a:cubicBezTo>
                    <a:pt x="-120" y="83470"/>
                    <a:pt x="347" y="82041"/>
                    <a:pt x="1195" y="80841"/>
                  </a:cubicBezTo>
                  <a:lnTo>
                    <a:pt x="58916" y="2831"/>
                  </a:lnTo>
                  <a:cubicBezTo>
                    <a:pt x="61174" y="-341"/>
                    <a:pt x="65575" y="-1074"/>
                    <a:pt x="68746" y="1183"/>
                  </a:cubicBezTo>
                  <a:cubicBezTo>
                    <a:pt x="68804" y="1221"/>
                    <a:pt x="68861" y="1269"/>
                    <a:pt x="68918" y="1307"/>
                  </a:cubicBezTo>
                  <a:cubicBezTo>
                    <a:pt x="72061" y="3669"/>
                    <a:pt x="72737" y="8117"/>
                    <a:pt x="70442" y="11308"/>
                  </a:cubicBezTo>
                  <a:lnTo>
                    <a:pt x="12720" y="89318"/>
                  </a:lnTo>
                  <a:cubicBezTo>
                    <a:pt x="11387" y="91156"/>
                    <a:pt x="9272" y="92252"/>
                    <a:pt x="7005" y="922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17;p44">
              <a:extLst>
                <a:ext uri="{FF2B5EF4-FFF2-40B4-BE49-F238E27FC236}">
                  <a16:creationId xmlns:a16="http://schemas.microsoft.com/office/drawing/2014/main" id="{338F8C8E-2FA0-84A8-E17C-861796C0E7E9}"/>
                </a:ext>
              </a:extLst>
            </p:cNvPr>
            <p:cNvSpPr/>
            <p:nvPr/>
          </p:nvSpPr>
          <p:spPr>
            <a:xfrm>
              <a:off x="7456623" y="384359"/>
              <a:ext cx="42770" cy="205714"/>
            </a:xfrm>
            <a:custGeom>
              <a:avLst/>
              <a:gdLst/>
              <a:ahLst/>
              <a:cxnLst/>
              <a:rect l="l" t="t" r="r" b="b"/>
              <a:pathLst>
                <a:path w="42770" h="205714" extrusionOk="0">
                  <a:moveTo>
                    <a:pt x="35506" y="205588"/>
                  </a:moveTo>
                  <a:cubicBezTo>
                    <a:pt x="31953" y="205617"/>
                    <a:pt x="28934" y="203007"/>
                    <a:pt x="28457" y="199492"/>
                  </a:cubicBezTo>
                  <a:lnTo>
                    <a:pt x="-118" y="7563"/>
                  </a:lnTo>
                  <a:cubicBezTo>
                    <a:pt x="-422" y="3630"/>
                    <a:pt x="2521" y="191"/>
                    <a:pt x="6455" y="-104"/>
                  </a:cubicBezTo>
                  <a:cubicBezTo>
                    <a:pt x="9998" y="-381"/>
                    <a:pt x="13208" y="1991"/>
                    <a:pt x="13980" y="5468"/>
                  </a:cubicBezTo>
                  <a:lnTo>
                    <a:pt x="42555" y="197397"/>
                  </a:lnTo>
                  <a:cubicBezTo>
                    <a:pt x="43126" y="201283"/>
                    <a:pt x="40440" y="204902"/>
                    <a:pt x="36554" y="2054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18;p44">
              <a:extLst>
                <a:ext uri="{FF2B5EF4-FFF2-40B4-BE49-F238E27FC236}">
                  <a16:creationId xmlns:a16="http://schemas.microsoft.com/office/drawing/2014/main" id="{50E4BEE2-2BA0-62BA-D5AD-3673AFD5A824}"/>
                </a:ext>
              </a:extLst>
            </p:cNvPr>
            <p:cNvSpPr/>
            <p:nvPr/>
          </p:nvSpPr>
          <p:spPr>
            <a:xfrm>
              <a:off x="7568009" y="1125442"/>
              <a:ext cx="42922" cy="206246"/>
            </a:xfrm>
            <a:custGeom>
              <a:avLst/>
              <a:gdLst/>
              <a:ahLst/>
              <a:cxnLst/>
              <a:rect l="l" t="t" r="r" b="b"/>
              <a:pathLst>
                <a:path w="42922" h="206246" extrusionOk="0">
                  <a:moveTo>
                    <a:pt x="35562" y="206121"/>
                  </a:moveTo>
                  <a:cubicBezTo>
                    <a:pt x="32048" y="206073"/>
                    <a:pt x="29066" y="203501"/>
                    <a:pt x="28514" y="200025"/>
                  </a:cubicBezTo>
                  <a:lnTo>
                    <a:pt x="-61" y="8096"/>
                  </a:lnTo>
                  <a:cubicBezTo>
                    <a:pt x="-642" y="4181"/>
                    <a:pt x="2072" y="533"/>
                    <a:pt x="5987" y="-48"/>
                  </a:cubicBezTo>
                  <a:cubicBezTo>
                    <a:pt x="9902" y="-629"/>
                    <a:pt x="13550" y="2086"/>
                    <a:pt x="14131" y="6001"/>
                  </a:cubicBezTo>
                  <a:lnTo>
                    <a:pt x="42706" y="197929"/>
                  </a:lnTo>
                  <a:cubicBezTo>
                    <a:pt x="43277" y="201815"/>
                    <a:pt x="40592" y="205435"/>
                    <a:pt x="36705" y="2060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19;p44">
              <a:extLst>
                <a:ext uri="{FF2B5EF4-FFF2-40B4-BE49-F238E27FC236}">
                  <a16:creationId xmlns:a16="http://schemas.microsoft.com/office/drawing/2014/main" id="{E98A1894-5214-BDDC-AC75-2D7CB418C1D8}"/>
                </a:ext>
              </a:extLst>
            </p:cNvPr>
            <p:cNvSpPr/>
            <p:nvPr/>
          </p:nvSpPr>
          <p:spPr>
            <a:xfrm>
              <a:off x="7346727" y="860011"/>
              <a:ext cx="136500" cy="186595"/>
            </a:xfrm>
            <a:custGeom>
              <a:avLst/>
              <a:gdLst/>
              <a:ahLst/>
              <a:cxnLst/>
              <a:rect l="l" t="t" r="r" b="b"/>
              <a:pathLst>
                <a:path w="136500" h="186595" extrusionOk="0">
                  <a:moveTo>
                    <a:pt x="133973" y="186469"/>
                  </a:moveTo>
                  <a:lnTo>
                    <a:pt x="133211" y="186469"/>
                  </a:lnTo>
                  <a:cubicBezTo>
                    <a:pt x="53658" y="160275"/>
                    <a:pt x="-101" y="86008"/>
                    <a:pt x="-139" y="2255"/>
                  </a:cubicBezTo>
                  <a:cubicBezTo>
                    <a:pt x="-139" y="941"/>
                    <a:pt x="927" y="-126"/>
                    <a:pt x="2242" y="-126"/>
                  </a:cubicBezTo>
                  <a:cubicBezTo>
                    <a:pt x="3556" y="-126"/>
                    <a:pt x="4623" y="941"/>
                    <a:pt x="4623" y="2255"/>
                  </a:cubicBezTo>
                  <a:cubicBezTo>
                    <a:pt x="4795" y="83856"/>
                    <a:pt x="57230" y="156170"/>
                    <a:pt x="134734" y="181706"/>
                  </a:cubicBezTo>
                  <a:cubicBezTo>
                    <a:pt x="135963" y="182116"/>
                    <a:pt x="136630" y="183421"/>
                    <a:pt x="136259" y="184659"/>
                  </a:cubicBezTo>
                  <a:cubicBezTo>
                    <a:pt x="136030" y="185735"/>
                    <a:pt x="135068" y="186497"/>
                    <a:pt x="133973" y="186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20;p44">
              <a:extLst>
                <a:ext uri="{FF2B5EF4-FFF2-40B4-BE49-F238E27FC236}">
                  <a16:creationId xmlns:a16="http://schemas.microsoft.com/office/drawing/2014/main" id="{55F9D66D-FB77-7C94-11FF-1C3847636CDB}"/>
                </a:ext>
              </a:extLst>
            </p:cNvPr>
            <p:cNvSpPr/>
            <p:nvPr/>
          </p:nvSpPr>
          <p:spPr>
            <a:xfrm>
              <a:off x="7389144" y="910715"/>
              <a:ext cx="58706" cy="75121"/>
            </a:xfrm>
            <a:custGeom>
              <a:avLst/>
              <a:gdLst/>
              <a:ahLst/>
              <a:cxnLst/>
              <a:rect l="l" t="t" r="r" b="b"/>
              <a:pathLst>
                <a:path w="58706" h="75121" extrusionOk="0">
                  <a:moveTo>
                    <a:pt x="56218" y="74995"/>
                  </a:moveTo>
                  <a:cubicBezTo>
                    <a:pt x="55703" y="74986"/>
                    <a:pt x="55208" y="74814"/>
                    <a:pt x="54789" y="74519"/>
                  </a:cubicBezTo>
                  <a:cubicBezTo>
                    <a:pt x="30157" y="56383"/>
                    <a:pt x="11174" y="31657"/>
                    <a:pt x="20" y="3177"/>
                  </a:cubicBezTo>
                  <a:cubicBezTo>
                    <a:pt x="-446" y="1938"/>
                    <a:pt x="144" y="557"/>
                    <a:pt x="1354" y="33"/>
                  </a:cubicBezTo>
                  <a:cubicBezTo>
                    <a:pt x="2592" y="-433"/>
                    <a:pt x="3973" y="157"/>
                    <a:pt x="4497" y="1367"/>
                  </a:cubicBezTo>
                  <a:cubicBezTo>
                    <a:pt x="15250" y="29018"/>
                    <a:pt x="33653" y="53031"/>
                    <a:pt x="57551" y="70614"/>
                  </a:cubicBezTo>
                  <a:cubicBezTo>
                    <a:pt x="58627" y="71366"/>
                    <a:pt x="58894" y="72852"/>
                    <a:pt x="58132" y="73928"/>
                  </a:cubicBezTo>
                  <a:cubicBezTo>
                    <a:pt x="58132" y="73938"/>
                    <a:pt x="58123" y="73938"/>
                    <a:pt x="58123" y="73947"/>
                  </a:cubicBezTo>
                  <a:cubicBezTo>
                    <a:pt x="57684" y="74576"/>
                    <a:pt x="56980" y="74957"/>
                    <a:pt x="56218" y="749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21;p44">
              <a:extLst>
                <a:ext uri="{FF2B5EF4-FFF2-40B4-BE49-F238E27FC236}">
                  <a16:creationId xmlns:a16="http://schemas.microsoft.com/office/drawing/2014/main" id="{548BAD4A-3594-1657-8625-EA0724B4BA7A}"/>
                </a:ext>
              </a:extLst>
            </p:cNvPr>
            <p:cNvSpPr/>
            <p:nvPr/>
          </p:nvSpPr>
          <p:spPr>
            <a:xfrm>
              <a:off x="7574791" y="671654"/>
              <a:ext cx="131636" cy="155591"/>
            </a:xfrm>
            <a:custGeom>
              <a:avLst/>
              <a:gdLst/>
              <a:ahLst/>
              <a:cxnLst/>
              <a:rect l="l" t="t" r="r" b="b"/>
              <a:pathLst>
                <a:path w="131636" h="155591" extrusionOk="0">
                  <a:moveTo>
                    <a:pt x="129079" y="155465"/>
                  </a:moveTo>
                  <a:cubicBezTo>
                    <a:pt x="127964" y="155446"/>
                    <a:pt x="127012" y="154655"/>
                    <a:pt x="126793" y="153560"/>
                  </a:cubicBezTo>
                  <a:cubicBezTo>
                    <a:pt x="113382" y="85609"/>
                    <a:pt x="66004" y="29316"/>
                    <a:pt x="1348" y="4494"/>
                  </a:cubicBezTo>
                  <a:cubicBezTo>
                    <a:pt x="148" y="4008"/>
                    <a:pt x="-442" y="2655"/>
                    <a:pt x="15" y="1446"/>
                  </a:cubicBezTo>
                  <a:cubicBezTo>
                    <a:pt x="463" y="207"/>
                    <a:pt x="1825" y="-431"/>
                    <a:pt x="3063" y="17"/>
                  </a:cubicBezTo>
                  <a:cubicBezTo>
                    <a:pt x="69195" y="25391"/>
                    <a:pt x="117677" y="82932"/>
                    <a:pt x="131460" y="152417"/>
                  </a:cubicBezTo>
                  <a:cubicBezTo>
                    <a:pt x="131689" y="153703"/>
                    <a:pt x="130841" y="154941"/>
                    <a:pt x="129555" y="155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22;p44">
              <a:extLst>
                <a:ext uri="{FF2B5EF4-FFF2-40B4-BE49-F238E27FC236}">
                  <a16:creationId xmlns:a16="http://schemas.microsoft.com/office/drawing/2014/main" id="{B900D404-A55B-1512-58AE-735F433BDCD0}"/>
                </a:ext>
              </a:extLst>
            </p:cNvPr>
            <p:cNvSpPr/>
            <p:nvPr/>
          </p:nvSpPr>
          <p:spPr>
            <a:xfrm>
              <a:off x="7622992" y="752938"/>
              <a:ext cx="36787" cy="55161"/>
            </a:xfrm>
            <a:custGeom>
              <a:avLst/>
              <a:gdLst/>
              <a:ahLst/>
              <a:cxnLst/>
              <a:rect l="l" t="t" r="r" b="b"/>
              <a:pathLst>
                <a:path w="36787" h="55161" extrusionOk="0">
                  <a:moveTo>
                    <a:pt x="33920" y="54750"/>
                  </a:moveTo>
                  <a:cubicBezTo>
                    <a:pt x="32815" y="54750"/>
                    <a:pt x="31834" y="54007"/>
                    <a:pt x="31538" y="52940"/>
                  </a:cubicBezTo>
                  <a:cubicBezTo>
                    <a:pt x="26995" y="33585"/>
                    <a:pt x="16098" y="16316"/>
                    <a:pt x="582" y="3886"/>
                  </a:cubicBezTo>
                  <a:cubicBezTo>
                    <a:pt x="-342" y="3019"/>
                    <a:pt x="-380" y="1572"/>
                    <a:pt x="477" y="657"/>
                  </a:cubicBezTo>
                  <a:cubicBezTo>
                    <a:pt x="515" y="619"/>
                    <a:pt x="544" y="581"/>
                    <a:pt x="582" y="553"/>
                  </a:cubicBezTo>
                  <a:cubicBezTo>
                    <a:pt x="1506" y="-352"/>
                    <a:pt x="2992" y="-352"/>
                    <a:pt x="3916" y="553"/>
                  </a:cubicBezTo>
                  <a:cubicBezTo>
                    <a:pt x="20270" y="13621"/>
                    <a:pt x="31776" y="31804"/>
                    <a:pt x="36586" y="52178"/>
                  </a:cubicBezTo>
                  <a:cubicBezTo>
                    <a:pt x="36882" y="53464"/>
                    <a:pt x="36082" y="54740"/>
                    <a:pt x="34796" y="55036"/>
                  </a:cubicBezTo>
                  <a:cubicBezTo>
                    <a:pt x="34787" y="55036"/>
                    <a:pt x="34787" y="55036"/>
                    <a:pt x="34777" y="55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2034;p44">
            <a:extLst>
              <a:ext uri="{FF2B5EF4-FFF2-40B4-BE49-F238E27FC236}">
                <a16:creationId xmlns:a16="http://schemas.microsoft.com/office/drawing/2014/main" id="{77EF7342-B07F-C262-4D91-05D6120B258A}"/>
              </a:ext>
            </a:extLst>
          </p:cNvPr>
          <p:cNvGrpSpPr/>
          <p:nvPr/>
        </p:nvGrpSpPr>
        <p:grpSpPr>
          <a:xfrm>
            <a:off x="-2230539" y="3547133"/>
            <a:ext cx="1759106" cy="2014678"/>
            <a:chOff x="713225" y="2544312"/>
            <a:chExt cx="1759106" cy="2014678"/>
          </a:xfrm>
        </p:grpSpPr>
        <p:grpSp>
          <p:nvGrpSpPr>
            <p:cNvPr id="28" name="Google Shape;2035;p44">
              <a:extLst>
                <a:ext uri="{FF2B5EF4-FFF2-40B4-BE49-F238E27FC236}">
                  <a16:creationId xmlns:a16="http://schemas.microsoft.com/office/drawing/2014/main" id="{40F295EC-9268-B657-292D-ADDC60D699A8}"/>
                </a:ext>
              </a:extLst>
            </p:cNvPr>
            <p:cNvGrpSpPr/>
            <p:nvPr/>
          </p:nvGrpSpPr>
          <p:grpSpPr>
            <a:xfrm>
              <a:off x="713225" y="3190651"/>
              <a:ext cx="864356" cy="478285"/>
              <a:chOff x="1450700" y="623851"/>
              <a:chExt cx="864356" cy="478285"/>
            </a:xfrm>
          </p:grpSpPr>
          <p:sp>
            <p:nvSpPr>
              <p:cNvPr id="32" name="Google Shape;2036;p44">
                <a:extLst>
                  <a:ext uri="{FF2B5EF4-FFF2-40B4-BE49-F238E27FC236}">
                    <a16:creationId xmlns:a16="http://schemas.microsoft.com/office/drawing/2014/main" id="{E9052D7C-1CC1-2A9A-1460-FC9FC76D08C8}"/>
                  </a:ext>
                </a:extLst>
              </p:cNvPr>
              <p:cNvSpPr/>
              <p:nvPr/>
            </p:nvSpPr>
            <p:spPr>
              <a:xfrm>
                <a:off x="1450700" y="623851"/>
                <a:ext cx="864356" cy="478285"/>
              </a:xfrm>
              <a:custGeom>
                <a:avLst/>
                <a:gdLst/>
                <a:ahLst/>
                <a:cxnLst/>
                <a:rect l="l" t="t" r="r" b="b"/>
                <a:pathLst>
                  <a:path w="864356" h="478285" extrusionOk="0">
                    <a:moveTo>
                      <a:pt x="282973" y="478159"/>
                    </a:moveTo>
                    <a:cubicBezTo>
                      <a:pt x="282059" y="478150"/>
                      <a:pt x="281145" y="477959"/>
                      <a:pt x="280306" y="477588"/>
                    </a:cubicBezTo>
                    <a:cubicBezTo>
                      <a:pt x="278173" y="476712"/>
                      <a:pt x="276582" y="474873"/>
                      <a:pt x="276020" y="472635"/>
                    </a:cubicBezTo>
                    <a:lnTo>
                      <a:pt x="220489" y="246416"/>
                    </a:lnTo>
                    <a:cubicBezTo>
                      <a:pt x="220003" y="244540"/>
                      <a:pt x="220308" y="242540"/>
                      <a:pt x="221346" y="240892"/>
                    </a:cubicBezTo>
                    <a:cubicBezTo>
                      <a:pt x="222347" y="239253"/>
                      <a:pt x="223956" y="238091"/>
                      <a:pt x="225823" y="237653"/>
                    </a:cubicBezTo>
                    <a:lnTo>
                      <a:pt x="777226" y="113828"/>
                    </a:lnTo>
                    <a:lnTo>
                      <a:pt x="143242" y="141641"/>
                    </a:lnTo>
                    <a:cubicBezTo>
                      <a:pt x="141308" y="141755"/>
                      <a:pt x="139412" y="141060"/>
                      <a:pt x="138003" y="139736"/>
                    </a:cubicBezTo>
                    <a:lnTo>
                      <a:pt x="2081" y="12196"/>
                    </a:lnTo>
                    <a:cubicBezTo>
                      <a:pt x="-776" y="9482"/>
                      <a:pt x="-891" y="4957"/>
                      <a:pt x="1824" y="2100"/>
                    </a:cubicBezTo>
                    <a:cubicBezTo>
                      <a:pt x="3338" y="500"/>
                      <a:pt x="5510" y="-310"/>
                      <a:pt x="7701" y="-91"/>
                    </a:cubicBezTo>
                    <a:lnTo>
                      <a:pt x="857807" y="96778"/>
                    </a:lnTo>
                    <a:cubicBezTo>
                      <a:pt x="860998" y="97064"/>
                      <a:pt x="863608" y="99436"/>
                      <a:pt x="864189" y="102589"/>
                    </a:cubicBezTo>
                    <a:cubicBezTo>
                      <a:pt x="864227" y="102941"/>
                      <a:pt x="864227" y="103284"/>
                      <a:pt x="864189" y="103636"/>
                    </a:cubicBezTo>
                    <a:cubicBezTo>
                      <a:pt x="864227" y="104970"/>
                      <a:pt x="863894" y="106284"/>
                      <a:pt x="863236" y="107446"/>
                    </a:cubicBezTo>
                    <a:lnTo>
                      <a:pt x="862188" y="108875"/>
                    </a:lnTo>
                    <a:cubicBezTo>
                      <a:pt x="861750" y="109275"/>
                      <a:pt x="861274" y="109628"/>
                      <a:pt x="860760" y="109923"/>
                    </a:cubicBezTo>
                    <a:lnTo>
                      <a:pt x="286688" y="477016"/>
                    </a:lnTo>
                    <a:cubicBezTo>
                      <a:pt x="285583" y="477750"/>
                      <a:pt x="284297" y="478140"/>
                      <a:pt x="282973" y="478159"/>
                    </a:cubicBezTo>
                    <a:close/>
                    <a:moveTo>
                      <a:pt x="236110" y="250417"/>
                    </a:moveTo>
                    <a:lnTo>
                      <a:pt x="287545" y="459967"/>
                    </a:lnTo>
                    <a:lnTo>
                      <a:pt x="819040" y="120115"/>
                    </a:lnTo>
                    <a:close/>
                    <a:moveTo>
                      <a:pt x="27513" y="16578"/>
                    </a:moveTo>
                    <a:lnTo>
                      <a:pt x="145623" y="127354"/>
                    </a:lnTo>
                    <a:lnTo>
                      <a:pt x="765795" y="10068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2037;p44">
                <a:extLst>
                  <a:ext uri="{FF2B5EF4-FFF2-40B4-BE49-F238E27FC236}">
                    <a16:creationId xmlns:a16="http://schemas.microsoft.com/office/drawing/2014/main" id="{B30F5D58-82F8-37A9-1D7A-44A9F94B9CC4}"/>
                  </a:ext>
                </a:extLst>
              </p:cNvPr>
              <p:cNvSpPr/>
              <p:nvPr/>
            </p:nvSpPr>
            <p:spPr>
              <a:xfrm>
                <a:off x="1480654" y="751989"/>
                <a:ext cx="204210" cy="250801"/>
              </a:xfrm>
              <a:custGeom>
                <a:avLst/>
                <a:gdLst/>
                <a:ahLst/>
                <a:cxnLst/>
                <a:rect l="l" t="t" r="r" b="b"/>
                <a:pathLst>
                  <a:path w="204210" h="250801" extrusionOk="0">
                    <a:moveTo>
                      <a:pt x="6989" y="250676"/>
                    </a:moveTo>
                    <a:cubicBezTo>
                      <a:pt x="5322" y="250676"/>
                      <a:pt x="3713" y="250104"/>
                      <a:pt x="2417" y="249057"/>
                    </a:cubicBezTo>
                    <a:cubicBezTo>
                      <a:pt x="-50" y="247018"/>
                      <a:pt x="-831" y="243580"/>
                      <a:pt x="512" y="240675"/>
                    </a:cubicBezTo>
                    <a:lnTo>
                      <a:pt x="106430" y="3978"/>
                    </a:lnTo>
                    <a:cubicBezTo>
                      <a:pt x="108106" y="406"/>
                      <a:pt x="112364" y="-1127"/>
                      <a:pt x="115936" y="559"/>
                    </a:cubicBezTo>
                    <a:cubicBezTo>
                      <a:pt x="119403" y="2188"/>
                      <a:pt x="120965" y="6255"/>
                      <a:pt x="119479" y="9789"/>
                    </a:cubicBezTo>
                    <a:lnTo>
                      <a:pt x="23562" y="224006"/>
                    </a:lnTo>
                    <a:lnTo>
                      <a:pt x="193488" y="110944"/>
                    </a:lnTo>
                    <a:cubicBezTo>
                      <a:pt x="196708" y="109058"/>
                      <a:pt x="200823" y="109925"/>
                      <a:pt x="203013" y="112944"/>
                    </a:cubicBezTo>
                    <a:cubicBezTo>
                      <a:pt x="204995" y="116145"/>
                      <a:pt x="204118" y="120336"/>
                      <a:pt x="201013" y="122469"/>
                    </a:cubicBezTo>
                    <a:lnTo>
                      <a:pt x="10513" y="249152"/>
                    </a:lnTo>
                    <a:cubicBezTo>
                      <a:pt x="9485" y="249952"/>
                      <a:pt x="8275" y="250476"/>
                      <a:pt x="6989" y="25067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2038;p44">
                <a:extLst>
                  <a:ext uri="{FF2B5EF4-FFF2-40B4-BE49-F238E27FC236}">
                    <a16:creationId xmlns:a16="http://schemas.microsoft.com/office/drawing/2014/main" id="{E7120C87-08FA-AC66-874C-C95722179801}"/>
                  </a:ext>
                </a:extLst>
              </p:cNvPr>
              <p:cNvSpPr/>
              <p:nvPr/>
            </p:nvSpPr>
            <p:spPr>
              <a:xfrm>
                <a:off x="1480668" y="931187"/>
                <a:ext cx="222304" cy="71604"/>
              </a:xfrm>
              <a:custGeom>
                <a:avLst/>
                <a:gdLst/>
                <a:ahLst/>
                <a:cxnLst/>
                <a:rect l="l" t="t" r="r" b="b"/>
                <a:pathLst>
                  <a:path w="222304" h="71604" extrusionOk="0">
                    <a:moveTo>
                      <a:pt x="6975" y="71478"/>
                    </a:moveTo>
                    <a:cubicBezTo>
                      <a:pt x="3765" y="71497"/>
                      <a:pt x="946" y="69345"/>
                      <a:pt x="117" y="66240"/>
                    </a:cubicBezTo>
                    <a:cubicBezTo>
                      <a:pt x="-922" y="62458"/>
                      <a:pt x="1288" y="58544"/>
                      <a:pt x="5070" y="57477"/>
                    </a:cubicBezTo>
                    <a:lnTo>
                      <a:pt x="212524" y="327"/>
                    </a:lnTo>
                    <a:cubicBezTo>
                      <a:pt x="216220" y="-1054"/>
                      <a:pt x="220335" y="831"/>
                      <a:pt x="221716" y="4527"/>
                    </a:cubicBezTo>
                    <a:cubicBezTo>
                      <a:pt x="223088" y="8223"/>
                      <a:pt x="221211" y="12338"/>
                      <a:pt x="217506" y="13719"/>
                    </a:cubicBezTo>
                    <a:cubicBezTo>
                      <a:pt x="217125" y="13862"/>
                      <a:pt x="216734" y="13966"/>
                      <a:pt x="216334" y="14043"/>
                    </a:cubicBezTo>
                    <a:lnTo>
                      <a:pt x="8880" y="71193"/>
                    </a:lnTo>
                    <a:cubicBezTo>
                      <a:pt x="8261" y="71383"/>
                      <a:pt x="7622" y="71478"/>
                      <a:pt x="6975" y="714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2039;p44">
                <a:extLst>
                  <a:ext uri="{FF2B5EF4-FFF2-40B4-BE49-F238E27FC236}">
                    <a16:creationId xmlns:a16="http://schemas.microsoft.com/office/drawing/2014/main" id="{68A969D7-27E9-0DB5-7A49-7D37C855E632}"/>
                  </a:ext>
                </a:extLst>
              </p:cNvPr>
              <p:cNvSpPr/>
              <p:nvPr/>
            </p:nvSpPr>
            <p:spPr>
              <a:xfrm>
                <a:off x="1759405" y="923712"/>
                <a:ext cx="188751" cy="113751"/>
              </a:xfrm>
              <a:custGeom>
                <a:avLst/>
                <a:gdLst/>
                <a:ahLst/>
                <a:cxnLst/>
                <a:rect l="l" t="t" r="r" b="b"/>
                <a:pathLst>
                  <a:path w="188751" h="113751" extrusionOk="0">
                    <a:moveTo>
                      <a:pt x="2271" y="113624"/>
                    </a:moveTo>
                    <a:cubicBezTo>
                      <a:pt x="1414" y="113643"/>
                      <a:pt x="624" y="113215"/>
                      <a:pt x="176" y="112481"/>
                    </a:cubicBezTo>
                    <a:cubicBezTo>
                      <a:pt x="-472" y="111348"/>
                      <a:pt x="-91" y="109910"/>
                      <a:pt x="1033" y="109243"/>
                    </a:cubicBezTo>
                    <a:lnTo>
                      <a:pt x="185247" y="86"/>
                    </a:lnTo>
                    <a:cubicBezTo>
                      <a:pt x="186447" y="-457"/>
                      <a:pt x="187857" y="77"/>
                      <a:pt x="188400" y="1277"/>
                    </a:cubicBezTo>
                    <a:cubicBezTo>
                      <a:pt x="188866" y="2306"/>
                      <a:pt x="188542" y="3515"/>
                      <a:pt x="187628" y="4182"/>
                    </a:cubicBezTo>
                    <a:lnTo>
                      <a:pt x="3414" y="113339"/>
                    </a:lnTo>
                    <a:cubicBezTo>
                      <a:pt x="3062" y="113520"/>
                      <a:pt x="2671" y="113615"/>
                      <a:pt x="2271" y="113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2040;p44">
                <a:extLst>
                  <a:ext uri="{FF2B5EF4-FFF2-40B4-BE49-F238E27FC236}">
                    <a16:creationId xmlns:a16="http://schemas.microsoft.com/office/drawing/2014/main" id="{113D2CA9-7D25-68F3-A7B6-810665402E24}"/>
                  </a:ext>
                </a:extLst>
              </p:cNvPr>
              <p:cNvSpPr/>
              <p:nvPr/>
            </p:nvSpPr>
            <p:spPr>
              <a:xfrm>
                <a:off x="1804357" y="944722"/>
                <a:ext cx="69582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69582" h="42924" extrusionOk="0">
                    <a:moveTo>
                      <a:pt x="2278" y="42798"/>
                    </a:moveTo>
                    <a:cubicBezTo>
                      <a:pt x="1421" y="42817"/>
                      <a:pt x="630" y="42388"/>
                      <a:pt x="182" y="41655"/>
                    </a:cubicBezTo>
                    <a:cubicBezTo>
                      <a:pt x="-475" y="40493"/>
                      <a:pt x="-94" y="39016"/>
                      <a:pt x="1040" y="38321"/>
                    </a:cubicBezTo>
                    <a:lnTo>
                      <a:pt x="65810" y="221"/>
                    </a:lnTo>
                    <a:cubicBezTo>
                      <a:pt x="66943" y="-465"/>
                      <a:pt x="68410" y="-103"/>
                      <a:pt x="69096" y="1031"/>
                    </a:cubicBezTo>
                    <a:cubicBezTo>
                      <a:pt x="69782" y="2164"/>
                      <a:pt x="69420" y="3631"/>
                      <a:pt x="68286" y="4317"/>
                    </a:cubicBezTo>
                    <a:lnTo>
                      <a:pt x="3421" y="42417"/>
                    </a:lnTo>
                    <a:cubicBezTo>
                      <a:pt x="3097" y="42674"/>
                      <a:pt x="2687" y="42807"/>
                      <a:pt x="2278" y="42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2041;p44">
                <a:extLst>
                  <a:ext uri="{FF2B5EF4-FFF2-40B4-BE49-F238E27FC236}">
                    <a16:creationId xmlns:a16="http://schemas.microsoft.com/office/drawing/2014/main" id="{CA80AD26-2BE3-B44C-D56F-5A59C28EF44E}"/>
                  </a:ext>
                </a:extLst>
              </p:cNvPr>
              <p:cNvSpPr/>
              <p:nvPr/>
            </p:nvSpPr>
            <p:spPr>
              <a:xfrm>
                <a:off x="1779439" y="927926"/>
                <a:ext cx="34787" cy="23810"/>
              </a:xfrm>
              <a:custGeom>
                <a:avLst/>
                <a:gdLst/>
                <a:ahLst/>
                <a:cxnLst/>
                <a:rect l="l" t="t" r="r" b="b"/>
                <a:pathLst>
                  <a:path w="34787" h="23810" extrusionOk="0">
                    <a:moveTo>
                      <a:pt x="2240" y="23685"/>
                    </a:moveTo>
                    <a:cubicBezTo>
                      <a:pt x="1421" y="23675"/>
                      <a:pt x="669" y="23237"/>
                      <a:pt x="240" y="22542"/>
                    </a:cubicBezTo>
                    <a:cubicBezTo>
                      <a:pt x="-455" y="21485"/>
                      <a:pt x="-170" y="20075"/>
                      <a:pt x="888" y="19370"/>
                    </a:cubicBezTo>
                    <a:cubicBezTo>
                      <a:pt x="926" y="19351"/>
                      <a:pt x="964" y="19322"/>
                      <a:pt x="1002" y="19303"/>
                    </a:cubicBezTo>
                    <a:lnTo>
                      <a:pt x="31006" y="253"/>
                    </a:lnTo>
                    <a:cubicBezTo>
                      <a:pt x="32063" y="-442"/>
                      <a:pt x="33473" y="-156"/>
                      <a:pt x="34178" y="901"/>
                    </a:cubicBezTo>
                    <a:cubicBezTo>
                      <a:pt x="34197" y="939"/>
                      <a:pt x="34225" y="977"/>
                      <a:pt x="34244" y="1015"/>
                    </a:cubicBezTo>
                    <a:cubicBezTo>
                      <a:pt x="34959" y="2054"/>
                      <a:pt x="34701" y="3482"/>
                      <a:pt x="33663" y="4197"/>
                    </a:cubicBezTo>
                    <a:cubicBezTo>
                      <a:pt x="33635" y="4216"/>
                      <a:pt x="33606" y="4235"/>
                      <a:pt x="33578" y="4254"/>
                    </a:cubicBezTo>
                    <a:lnTo>
                      <a:pt x="3574" y="23304"/>
                    </a:lnTo>
                    <a:cubicBezTo>
                      <a:pt x="3155" y="23513"/>
                      <a:pt x="2707" y="23647"/>
                      <a:pt x="2240" y="236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2042;p44">
                <a:extLst>
                  <a:ext uri="{FF2B5EF4-FFF2-40B4-BE49-F238E27FC236}">
                    <a16:creationId xmlns:a16="http://schemas.microsoft.com/office/drawing/2014/main" id="{D338A678-4C39-1FA3-8925-AAD9E3AE8793}"/>
                  </a:ext>
                </a:extLst>
              </p:cNvPr>
              <p:cNvSpPr/>
              <p:nvPr/>
            </p:nvSpPr>
            <p:spPr>
              <a:xfrm>
                <a:off x="1599491" y="720244"/>
                <a:ext cx="153951" cy="12417"/>
              </a:xfrm>
              <a:custGeom>
                <a:avLst/>
                <a:gdLst/>
                <a:ahLst/>
                <a:cxnLst/>
                <a:rect l="l" t="t" r="r" b="b"/>
                <a:pathLst>
                  <a:path w="153951" h="12417" extrusionOk="0">
                    <a:moveTo>
                      <a:pt x="2262" y="12292"/>
                    </a:moveTo>
                    <a:cubicBezTo>
                      <a:pt x="985" y="12292"/>
                      <a:pt x="-72" y="11282"/>
                      <a:pt x="-120" y="10006"/>
                    </a:cubicBezTo>
                    <a:cubicBezTo>
                      <a:pt x="-282" y="8805"/>
                      <a:pt x="566" y="7710"/>
                      <a:pt x="1766" y="7548"/>
                    </a:cubicBezTo>
                    <a:cubicBezTo>
                      <a:pt x="1871" y="7539"/>
                      <a:pt x="1966" y="7529"/>
                      <a:pt x="2071" y="7529"/>
                    </a:cubicBezTo>
                    <a:lnTo>
                      <a:pt x="151328" y="-91"/>
                    </a:lnTo>
                    <a:cubicBezTo>
                      <a:pt x="152461" y="-300"/>
                      <a:pt x="153557" y="443"/>
                      <a:pt x="153776" y="1586"/>
                    </a:cubicBezTo>
                    <a:cubicBezTo>
                      <a:pt x="153804" y="1757"/>
                      <a:pt x="153814" y="1928"/>
                      <a:pt x="153804" y="2100"/>
                    </a:cubicBezTo>
                    <a:cubicBezTo>
                      <a:pt x="153909" y="3357"/>
                      <a:pt x="152976" y="4462"/>
                      <a:pt x="151718" y="4567"/>
                    </a:cubicBezTo>
                    <a:cubicBezTo>
                      <a:pt x="151652" y="4576"/>
                      <a:pt x="151585" y="4576"/>
                      <a:pt x="151518" y="4576"/>
                    </a:cubicBezTo>
                    <a:lnTo>
                      <a:pt x="2357" y="122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2043;p44">
                <a:extLst>
                  <a:ext uri="{FF2B5EF4-FFF2-40B4-BE49-F238E27FC236}">
                    <a16:creationId xmlns:a16="http://schemas.microsoft.com/office/drawing/2014/main" id="{FF71B6D1-46C2-F340-A50C-BDE38F5637C7}"/>
                  </a:ext>
                </a:extLst>
              </p:cNvPr>
              <p:cNvSpPr/>
              <p:nvPr/>
            </p:nvSpPr>
            <p:spPr>
              <a:xfrm>
                <a:off x="1638846" y="696896"/>
                <a:ext cx="53532" cy="8428"/>
              </a:xfrm>
              <a:custGeom>
                <a:avLst/>
                <a:gdLst/>
                <a:ahLst/>
                <a:cxnLst/>
                <a:rect l="l" t="t" r="r" b="b"/>
                <a:pathLst>
                  <a:path w="53532" h="8428" extrusionOk="0">
                    <a:moveTo>
                      <a:pt x="2244" y="8303"/>
                    </a:moveTo>
                    <a:cubicBezTo>
                      <a:pt x="987" y="8255"/>
                      <a:pt x="-42" y="7274"/>
                      <a:pt x="-137" y="6017"/>
                    </a:cubicBezTo>
                    <a:cubicBezTo>
                      <a:pt x="-194" y="4740"/>
                      <a:pt x="777" y="3645"/>
                      <a:pt x="2054" y="3540"/>
                    </a:cubicBezTo>
                    <a:lnTo>
                      <a:pt x="50536" y="-79"/>
                    </a:lnTo>
                    <a:cubicBezTo>
                      <a:pt x="51822" y="-336"/>
                      <a:pt x="53079" y="492"/>
                      <a:pt x="53346" y="1778"/>
                    </a:cubicBezTo>
                    <a:cubicBezTo>
                      <a:pt x="53603" y="3073"/>
                      <a:pt x="52775" y="4331"/>
                      <a:pt x="51479" y="4588"/>
                    </a:cubicBezTo>
                    <a:cubicBezTo>
                      <a:pt x="51174" y="4655"/>
                      <a:pt x="50850" y="4655"/>
                      <a:pt x="50536" y="4588"/>
                    </a:cubicBezTo>
                    <a:lnTo>
                      <a:pt x="2054" y="82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" name="Google Shape;2044;p44">
              <a:extLst>
                <a:ext uri="{FF2B5EF4-FFF2-40B4-BE49-F238E27FC236}">
                  <a16:creationId xmlns:a16="http://schemas.microsoft.com/office/drawing/2014/main" id="{DC28A78D-D4C8-DCAB-F0BD-66BC9205C705}"/>
                </a:ext>
              </a:extLst>
            </p:cNvPr>
            <p:cNvSpPr/>
            <p:nvPr/>
          </p:nvSpPr>
          <p:spPr>
            <a:xfrm rot="5400000">
              <a:off x="1360386" y="25412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45;p44">
              <a:extLst>
                <a:ext uri="{FF2B5EF4-FFF2-40B4-BE49-F238E27FC236}">
                  <a16:creationId xmlns:a16="http://schemas.microsoft.com/office/drawing/2014/main" id="{00D9DA15-F4BF-04B4-C782-7C48B96B70AA}"/>
                </a:ext>
              </a:extLst>
            </p:cNvPr>
            <p:cNvSpPr/>
            <p:nvPr/>
          </p:nvSpPr>
          <p:spPr>
            <a:xfrm rot="5400000">
              <a:off x="1705711" y="42907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46;p44">
              <a:extLst>
                <a:ext uri="{FF2B5EF4-FFF2-40B4-BE49-F238E27FC236}">
                  <a16:creationId xmlns:a16="http://schemas.microsoft.com/office/drawing/2014/main" id="{BA1016FE-7E58-34CB-E70D-EA0848B9D6A5}"/>
                </a:ext>
              </a:extLst>
            </p:cNvPr>
            <p:cNvSpPr/>
            <p:nvPr/>
          </p:nvSpPr>
          <p:spPr>
            <a:xfrm rot="1534710">
              <a:off x="2115472" y="4201596"/>
              <a:ext cx="356859" cy="357394"/>
            </a:xfrm>
            <a:custGeom>
              <a:avLst/>
              <a:gdLst/>
              <a:ahLst/>
              <a:cxnLst/>
              <a:rect l="l" t="t" r="r" b="b"/>
              <a:pathLst>
                <a:path w="392542" h="393131" extrusionOk="0">
                  <a:moveTo>
                    <a:pt x="89547" y="392313"/>
                  </a:moveTo>
                  <a:cubicBezTo>
                    <a:pt x="86918" y="392313"/>
                    <a:pt x="84384" y="391294"/>
                    <a:pt x="82498" y="389455"/>
                  </a:cubicBezTo>
                  <a:lnTo>
                    <a:pt x="2107" y="309064"/>
                  </a:lnTo>
                  <a:cubicBezTo>
                    <a:pt x="-1702" y="305178"/>
                    <a:pt x="-1702" y="298949"/>
                    <a:pt x="2107" y="295062"/>
                  </a:cubicBezTo>
                  <a:lnTo>
                    <a:pt x="101072" y="196097"/>
                  </a:lnTo>
                  <a:lnTo>
                    <a:pt x="2107" y="97228"/>
                  </a:lnTo>
                  <a:cubicBezTo>
                    <a:pt x="-1702" y="93342"/>
                    <a:pt x="-1702" y="87113"/>
                    <a:pt x="2107" y="83226"/>
                  </a:cubicBezTo>
                  <a:lnTo>
                    <a:pt x="82498" y="2835"/>
                  </a:lnTo>
                  <a:cubicBezTo>
                    <a:pt x="86061" y="-1032"/>
                    <a:pt x="92090" y="-1270"/>
                    <a:pt x="95958" y="2292"/>
                  </a:cubicBezTo>
                  <a:cubicBezTo>
                    <a:pt x="96148" y="2464"/>
                    <a:pt x="96329" y="2645"/>
                    <a:pt x="96501" y="2835"/>
                  </a:cubicBezTo>
                  <a:lnTo>
                    <a:pt x="195465" y="102181"/>
                  </a:lnTo>
                  <a:lnTo>
                    <a:pt x="294334" y="3216"/>
                  </a:lnTo>
                  <a:cubicBezTo>
                    <a:pt x="297897" y="-651"/>
                    <a:pt x="303926" y="-889"/>
                    <a:pt x="307793" y="2673"/>
                  </a:cubicBezTo>
                  <a:cubicBezTo>
                    <a:pt x="307984" y="2845"/>
                    <a:pt x="308165" y="3026"/>
                    <a:pt x="308336" y="3216"/>
                  </a:cubicBezTo>
                  <a:lnTo>
                    <a:pt x="388727" y="83607"/>
                  </a:lnTo>
                  <a:cubicBezTo>
                    <a:pt x="392595" y="87170"/>
                    <a:pt x="392832" y="93199"/>
                    <a:pt x="389270" y="97066"/>
                  </a:cubicBezTo>
                  <a:cubicBezTo>
                    <a:pt x="389099" y="97256"/>
                    <a:pt x="388918" y="97438"/>
                    <a:pt x="388727" y="97609"/>
                  </a:cubicBezTo>
                  <a:lnTo>
                    <a:pt x="289858" y="196479"/>
                  </a:lnTo>
                  <a:lnTo>
                    <a:pt x="388727" y="295443"/>
                  </a:lnTo>
                  <a:cubicBezTo>
                    <a:pt x="392595" y="299006"/>
                    <a:pt x="392832" y="305035"/>
                    <a:pt x="389270" y="308902"/>
                  </a:cubicBezTo>
                  <a:cubicBezTo>
                    <a:pt x="389099" y="309093"/>
                    <a:pt x="388918" y="309274"/>
                    <a:pt x="388727" y="309445"/>
                  </a:cubicBezTo>
                  <a:lnTo>
                    <a:pt x="308336" y="389836"/>
                  </a:lnTo>
                  <a:cubicBezTo>
                    <a:pt x="304765" y="393703"/>
                    <a:pt x="298745" y="393941"/>
                    <a:pt x="294877" y="390379"/>
                  </a:cubicBezTo>
                  <a:cubicBezTo>
                    <a:pt x="294687" y="390208"/>
                    <a:pt x="294506" y="390026"/>
                    <a:pt x="294334" y="389836"/>
                  </a:cubicBezTo>
                  <a:lnTo>
                    <a:pt x="195465" y="290871"/>
                  </a:lnTo>
                  <a:lnTo>
                    <a:pt x="96501" y="389836"/>
                  </a:lnTo>
                  <a:cubicBezTo>
                    <a:pt x="94615" y="391560"/>
                    <a:pt x="92100" y="392455"/>
                    <a:pt x="89547" y="392313"/>
                  </a:cubicBezTo>
                  <a:close/>
                  <a:moveTo>
                    <a:pt x="11347" y="302206"/>
                  </a:moveTo>
                  <a:lnTo>
                    <a:pt x="89547" y="380501"/>
                  </a:lnTo>
                  <a:lnTo>
                    <a:pt x="191369" y="278584"/>
                  </a:lnTo>
                  <a:cubicBezTo>
                    <a:pt x="192484" y="277546"/>
                    <a:pt x="193941" y="276965"/>
                    <a:pt x="195465" y="276965"/>
                  </a:cubicBezTo>
                  <a:lnTo>
                    <a:pt x="195465" y="276965"/>
                  </a:lnTo>
                  <a:cubicBezTo>
                    <a:pt x="196961" y="276955"/>
                    <a:pt x="198399" y="277536"/>
                    <a:pt x="199466" y="278584"/>
                  </a:cubicBezTo>
                  <a:lnTo>
                    <a:pt x="301764" y="380311"/>
                  </a:lnTo>
                  <a:lnTo>
                    <a:pt x="379965" y="302015"/>
                  </a:lnTo>
                  <a:lnTo>
                    <a:pt x="278047" y="200193"/>
                  </a:lnTo>
                  <a:cubicBezTo>
                    <a:pt x="275856" y="197936"/>
                    <a:pt x="275856" y="194355"/>
                    <a:pt x="278047" y="192097"/>
                  </a:cubicBezTo>
                  <a:lnTo>
                    <a:pt x="379965" y="90179"/>
                  </a:lnTo>
                  <a:lnTo>
                    <a:pt x="301764" y="11980"/>
                  </a:lnTo>
                  <a:lnTo>
                    <a:pt x="199847" y="113897"/>
                  </a:lnTo>
                  <a:cubicBezTo>
                    <a:pt x="197551" y="115992"/>
                    <a:pt x="194046" y="115992"/>
                    <a:pt x="191751" y="113897"/>
                  </a:cubicBezTo>
                  <a:lnTo>
                    <a:pt x="89928" y="11980"/>
                  </a:lnTo>
                  <a:lnTo>
                    <a:pt x="11728" y="90179"/>
                  </a:lnTo>
                  <a:lnTo>
                    <a:pt x="113550" y="192097"/>
                  </a:lnTo>
                  <a:cubicBezTo>
                    <a:pt x="115741" y="194355"/>
                    <a:pt x="115741" y="197936"/>
                    <a:pt x="113550" y="2001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4" name="Google Shape;2047;p44">
            <a:extLst>
              <a:ext uri="{FF2B5EF4-FFF2-40B4-BE49-F238E27FC236}">
                <a16:creationId xmlns:a16="http://schemas.microsoft.com/office/drawing/2014/main" id="{D25D87FB-7B90-E6AE-F01C-64D2A38E1CE4}"/>
              </a:ext>
            </a:extLst>
          </p:cNvPr>
          <p:cNvGrpSpPr/>
          <p:nvPr/>
        </p:nvGrpSpPr>
        <p:grpSpPr>
          <a:xfrm>
            <a:off x="8949114" y="-856890"/>
            <a:ext cx="2020652" cy="1880779"/>
            <a:chOff x="6274926" y="663516"/>
            <a:chExt cx="2020652" cy="1880779"/>
          </a:xfrm>
        </p:grpSpPr>
        <p:sp>
          <p:nvSpPr>
            <p:cNvPr id="42" name="Google Shape;2048;p44">
              <a:extLst>
                <a:ext uri="{FF2B5EF4-FFF2-40B4-BE49-F238E27FC236}">
                  <a16:creationId xmlns:a16="http://schemas.microsoft.com/office/drawing/2014/main" id="{0E093109-33A3-F1E0-E13C-8E1B8323C2F8}"/>
                </a:ext>
              </a:extLst>
            </p:cNvPr>
            <p:cNvSpPr/>
            <p:nvPr/>
          </p:nvSpPr>
          <p:spPr>
            <a:xfrm rot="5400000">
              <a:off x="7981796" y="2011952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049;p44">
              <a:extLst>
                <a:ext uri="{FF2B5EF4-FFF2-40B4-BE49-F238E27FC236}">
                  <a16:creationId xmlns:a16="http://schemas.microsoft.com/office/drawing/2014/main" id="{7D836E6E-26A9-4979-A7A7-E7B60598F4BC}"/>
                </a:ext>
              </a:extLst>
            </p:cNvPr>
            <p:cNvSpPr/>
            <p:nvPr/>
          </p:nvSpPr>
          <p:spPr>
            <a:xfrm rot="5400000">
              <a:off x="8262473" y="136718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" name="Google Shape;2050;p44">
              <a:extLst>
                <a:ext uri="{FF2B5EF4-FFF2-40B4-BE49-F238E27FC236}">
                  <a16:creationId xmlns:a16="http://schemas.microsoft.com/office/drawing/2014/main" id="{309EA2DA-8970-0C9A-3CB9-A779B83B15CF}"/>
                </a:ext>
              </a:extLst>
            </p:cNvPr>
            <p:cNvGrpSpPr/>
            <p:nvPr/>
          </p:nvGrpSpPr>
          <p:grpSpPr>
            <a:xfrm>
              <a:off x="6274926" y="663516"/>
              <a:ext cx="898707" cy="848517"/>
              <a:chOff x="1668585" y="10279521"/>
              <a:chExt cx="1250635" cy="1180957"/>
            </a:xfrm>
          </p:grpSpPr>
          <p:sp>
            <p:nvSpPr>
              <p:cNvPr id="49" name="Google Shape;2051;p44">
                <a:extLst>
                  <a:ext uri="{FF2B5EF4-FFF2-40B4-BE49-F238E27FC236}">
                    <a16:creationId xmlns:a16="http://schemas.microsoft.com/office/drawing/2014/main" id="{0288C105-C24E-3365-7166-A42328CC52FB}"/>
                  </a:ext>
                </a:extLst>
              </p:cNvPr>
              <p:cNvSpPr/>
              <p:nvPr/>
            </p:nvSpPr>
            <p:spPr>
              <a:xfrm>
                <a:off x="1714741" y="10326738"/>
                <a:ext cx="1142204" cy="804842"/>
              </a:xfrm>
              <a:custGeom>
                <a:avLst/>
                <a:gdLst/>
                <a:ahLst/>
                <a:cxnLst/>
                <a:rect l="l" t="t" r="r" b="b"/>
                <a:pathLst>
                  <a:path w="1142204" h="804842" extrusionOk="0">
                    <a:moveTo>
                      <a:pt x="99377" y="804717"/>
                    </a:moveTo>
                    <a:cubicBezTo>
                      <a:pt x="96129" y="804707"/>
                      <a:pt x="93367" y="802317"/>
                      <a:pt x="92900" y="799097"/>
                    </a:cubicBezTo>
                    <a:lnTo>
                      <a:pt x="-64" y="157588"/>
                    </a:lnTo>
                    <a:cubicBezTo>
                      <a:pt x="-331" y="155864"/>
                      <a:pt x="117" y="154111"/>
                      <a:pt x="1174" y="152731"/>
                    </a:cubicBezTo>
                    <a:cubicBezTo>
                      <a:pt x="2231" y="151369"/>
                      <a:pt x="3765" y="150454"/>
                      <a:pt x="5460" y="150159"/>
                    </a:cubicBezTo>
                    <a:lnTo>
                      <a:pt x="1041590" y="-51"/>
                    </a:lnTo>
                    <a:cubicBezTo>
                      <a:pt x="1043314" y="-318"/>
                      <a:pt x="1045067" y="130"/>
                      <a:pt x="1046448" y="1188"/>
                    </a:cubicBezTo>
                    <a:cubicBezTo>
                      <a:pt x="1047810" y="2245"/>
                      <a:pt x="1048724" y="3779"/>
                      <a:pt x="1049019" y="5474"/>
                    </a:cubicBezTo>
                    <a:lnTo>
                      <a:pt x="1141984" y="646983"/>
                    </a:lnTo>
                    <a:cubicBezTo>
                      <a:pt x="1142545" y="650517"/>
                      <a:pt x="1140126" y="653831"/>
                      <a:pt x="1136602" y="654393"/>
                    </a:cubicBezTo>
                    <a:cubicBezTo>
                      <a:pt x="1136554" y="654402"/>
                      <a:pt x="1136507" y="654402"/>
                      <a:pt x="1136459" y="654412"/>
                    </a:cubicBezTo>
                    <a:lnTo>
                      <a:pt x="100329" y="804717"/>
                    </a:lnTo>
                    <a:close/>
                    <a:moveTo>
                      <a:pt x="13652" y="162256"/>
                    </a:moveTo>
                    <a:lnTo>
                      <a:pt x="104806" y="790906"/>
                    </a:lnTo>
                    <a:lnTo>
                      <a:pt x="1127982" y="642601"/>
                    </a:lnTo>
                    <a:lnTo>
                      <a:pt x="1036827" y="139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2052;p44">
                <a:extLst>
                  <a:ext uri="{FF2B5EF4-FFF2-40B4-BE49-F238E27FC236}">
                    <a16:creationId xmlns:a16="http://schemas.microsoft.com/office/drawing/2014/main" id="{E0A834B3-0675-0FCC-4389-9ABA00BB3772}"/>
                  </a:ext>
                </a:extLst>
              </p:cNvPr>
              <p:cNvSpPr/>
              <p:nvPr/>
            </p:nvSpPr>
            <p:spPr>
              <a:xfrm>
                <a:off x="1668585" y="10279521"/>
                <a:ext cx="1250635" cy="1007889"/>
              </a:xfrm>
              <a:custGeom>
                <a:avLst/>
                <a:gdLst/>
                <a:ahLst/>
                <a:cxnLst/>
                <a:rect l="l" t="t" r="r" b="b"/>
                <a:pathLst>
                  <a:path w="1250635" h="1007889" extrusionOk="0">
                    <a:moveTo>
                      <a:pt x="178585" y="1007763"/>
                    </a:moveTo>
                    <a:cubicBezTo>
                      <a:pt x="141200" y="1007449"/>
                      <a:pt x="109567" y="980045"/>
                      <a:pt x="103909" y="943088"/>
                    </a:cubicBezTo>
                    <a:lnTo>
                      <a:pt x="658" y="230809"/>
                    </a:lnTo>
                    <a:cubicBezTo>
                      <a:pt x="-5352" y="189489"/>
                      <a:pt x="23252" y="151113"/>
                      <a:pt x="64571" y="145084"/>
                    </a:cubicBezTo>
                    <a:lnTo>
                      <a:pt x="1060600" y="685"/>
                    </a:lnTo>
                    <a:cubicBezTo>
                      <a:pt x="1101872" y="-5373"/>
                      <a:pt x="1140248" y="23173"/>
                      <a:pt x="1146306" y="64445"/>
                    </a:cubicBezTo>
                    <a:cubicBezTo>
                      <a:pt x="1146306" y="64493"/>
                      <a:pt x="1146316" y="64550"/>
                      <a:pt x="1146325" y="64598"/>
                    </a:cubicBezTo>
                    <a:lnTo>
                      <a:pt x="1249672" y="777067"/>
                    </a:lnTo>
                    <a:cubicBezTo>
                      <a:pt x="1255777" y="818282"/>
                      <a:pt x="1227317" y="856639"/>
                      <a:pt x="1186102" y="862745"/>
                    </a:cubicBezTo>
                    <a:cubicBezTo>
                      <a:pt x="1185987" y="862764"/>
                      <a:pt x="1185873" y="862773"/>
                      <a:pt x="1185759" y="862792"/>
                    </a:cubicBezTo>
                    <a:lnTo>
                      <a:pt x="189539" y="1007001"/>
                    </a:lnTo>
                    <a:cubicBezTo>
                      <a:pt x="185910" y="1007486"/>
                      <a:pt x="182252" y="1007744"/>
                      <a:pt x="178585" y="1007763"/>
                    </a:cubicBezTo>
                    <a:close/>
                    <a:moveTo>
                      <a:pt x="1071459" y="13162"/>
                    </a:moveTo>
                    <a:cubicBezTo>
                      <a:pt x="1068459" y="13191"/>
                      <a:pt x="1065477" y="13420"/>
                      <a:pt x="1062505" y="13829"/>
                    </a:cubicBezTo>
                    <a:lnTo>
                      <a:pt x="66476" y="158228"/>
                    </a:lnTo>
                    <a:cubicBezTo>
                      <a:pt x="32424" y="163124"/>
                      <a:pt x="8783" y="194699"/>
                      <a:pt x="13689" y="228761"/>
                    </a:cubicBezTo>
                    <a:cubicBezTo>
                      <a:pt x="13689" y="228808"/>
                      <a:pt x="13698" y="228856"/>
                      <a:pt x="13708" y="228904"/>
                    </a:cubicBezTo>
                    <a:lnTo>
                      <a:pt x="116959" y="941183"/>
                    </a:lnTo>
                    <a:cubicBezTo>
                      <a:pt x="121912" y="975263"/>
                      <a:pt x="153554" y="998886"/>
                      <a:pt x="187634" y="993952"/>
                    </a:cubicBezTo>
                    <a:lnTo>
                      <a:pt x="1183663" y="849172"/>
                    </a:lnTo>
                    <a:lnTo>
                      <a:pt x="1183663" y="849172"/>
                    </a:lnTo>
                    <a:cubicBezTo>
                      <a:pt x="1217715" y="844171"/>
                      <a:pt x="1241309" y="812567"/>
                      <a:pt x="1236432" y="778496"/>
                    </a:cubicBezTo>
                    <a:lnTo>
                      <a:pt x="1133181" y="66217"/>
                    </a:lnTo>
                    <a:cubicBezTo>
                      <a:pt x="1128485" y="35736"/>
                      <a:pt x="1102291" y="13229"/>
                      <a:pt x="1071459" y="13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2053;p44">
                <a:extLst>
                  <a:ext uri="{FF2B5EF4-FFF2-40B4-BE49-F238E27FC236}">
                    <a16:creationId xmlns:a16="http://schemas.microsoft.com/office/drawing/2014/main" id="{48AD2B9C-2659-3A88-C099-1C518D006A8E}"/>
                  </a:ext>
                </a:extLst>
              </p:cNvPr>
              <p:cNvSpPr/>
              <p:nvPr/>
            </p:nvSpPr>
            <p:spPr>
              <a:xfrm>
                <a:off x="2211660" y="11181506"/>
                <a:ext cx="304072" cy="168769"/>
              </a:xfrm>
              <a:custGeom>
                <a:avLst/>
                <a:gdLst/>
                <a:ahLst/>
                <a:cxnLst/>
                <a:rect l="l" t="t" r="r" b="b"/>
                <a:pathLst>
                  <a:path w="304072" h="168769" extrusionOk="0">
                    <a:moveTo>
                      <a:pt x="23177" y="168643"/>
                    </a:moveTo>
                    <a:cubicBezTo>
                      <a:pt x="21767" y="168624"/>
                      <a:pt x="20396" y="168157"/>
                      <a:pt x="19272" y="167309"/>
                    </a:cubicBezTo>
                    <a:cubicBezTo>
                      <a:pt x="17909" y="166253"/>
                      <a:pt x="16995" y="164719"/>
                      <a:pt x="16700" y="163023"/>
                    </a:cubicBezTo>
                    <a:lnTo>
                      <a:pt x="-64" y="47104"/>
                    </a:lnTo>
                    <a:cubicBezTo>
                      <a:pt x="-331" y="45380"/>
                      <a:pt x="117" y="43627"/>
                      <a:pt x="1174" y="42246"/>
                    </a:cubicBezTo>
                    <a:cubicBezTo>
                      <a:pt x="2212" y="40856"/>
                      <a:pt x="3746" y="39932"/>
                      <a:pt x="5461" y="39675"/>
                    </a:cubicBezTo>
                    <a:lnTo>
                      <a:pt x="279590" y="-45"/>
                    </a:lnTo>
                    <a:cubicBezTo>
                      <a:pt x="283124" y="-606"/>
                      <a:pt x="286438" y="1803"/>
                      <a:pt x="287000" y="5337"/>
                    </a:cubicBezTo>
                    <a:cubicBezTo>
                      <a:pt x="287010" y="5384"/>
                      <a:pt x="287010" y="5432"/>
                      <a:pt x="287020" y="5480"/>
                    </a:cubicBezTo>
                    <a:lnTo>
                      <a:pt x="303879" y="121399"/>
                    </a:lnTo>
                    <a:cubicBezTo>
                      <a:pt x="304098" y="123113"/>
                      <a:pt x="303650" y="124847"/>
                      <a:pt x="302640" y="126257"/>
                    </a:cubicBezTo>
                    <a:cubicBezTo>
                      <a:pt x="301583" y="127667"/>
                      <a:pt x="300002" y="128590"/>
                      <a:pt x="298259" y="128829"/>
                    </a:cubicBezTo>
                    <a:lnTo>
                      <a:pt x="24129" y="168548"/>
                    </a:lnTo>
                    <a:close/>
                    <a:moveTo>
                      <a:pt x="13652" y="51676"/>
                    </a:moveTo>
                    <a:lnTo>
                      <a:pt x="28606" y="154642"/>
                    </a:lnTo>
                    <a:lnTo>
                      <a:pt x="289782" y="116542"/>
                    </a:lnTo>
                    <a:lnTo>
                      <a:pt x="275018" y="138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2054;p44">
                <a:extLst>
                  <a:ext uri="{FF2B5EF4-FFF2-40B4-BE49-F238E27FC236}">
                    <a16:creationId xmlns:a16="http://schemas.microsoft.com/office/drawing/2014/main" id="{0F9AD875-6AE2-C0AA-E1E7-2D18712387F1}"/>
                  </a:ext>
                </a:extLst>
              </p:cNvPr>
              <p:cNvSpPr/>
              <p:nvPr/>
            </p:nvSpPr>
            <p:spPr>
              <a:xfrm>
                <a:off x="2105936" y="11290084"/>
                <a:ext cx="557342" cy="170394"/>
              </a:xfrm>
              <a:custGeom>
                <a:avLst/>
                <a:gdLst/>
                <a:ahLst/>
                <a:cxnLst/>
                <a:rect l="l" t="t" r="r" b="b"/>
                <a:pathLst>
                  <a:path w="557342" h="170394" extrusionOk="0">
                    <a:moveTo>
                      <a:pt x="7362" y="170269"/>
                    </a:moveTo>
                    <a:cubicBezTo>
                      <a:pt x="5953" y="170259"/>
                      <a:pt x="4581" y="169793"/>
                      <a:pt x="3457" y="168935"/>
                    </a:cubicBezTo>
                    <a:cubicBezTo>
                      <a:pt x="2048" y="167878"/>
                      <a:pt x="1124" y="166297"/>
                      <a:pt x="885" y="164553"/>
                    </a:cubicBezTo>
                    <a:cubicBezTo>
                      <a:pt x="-6877" y="110928"/>
                      <a:pt x="30299" y="61160"/>
                      <a:pt x="83925" y="53397"/>
                    </a:cubicBezTo>
                    <a:cubicBezTo>
                      <a:pt x="83925" y="53397"/>
                      <a:pt x="83934" y="53397"/>
                      <a:pt x="83943" y="53397"/>
                    </a:cubicBezTo>
                    <a:lnTo>
                      <a:pt x="445893" y="914"/>
                    </a:lnTo>
                    <a:cubicBezTo>
                      <a:pt x="499510" y="-6906"/>
                      <a:pt x="549316" y="30213"/>
                      <a:pt x="557136" y="83829"/>
                    </a:cubicBezTo>
                    <a:cubicBezTo>
                      <a:pt x="557145" y="83848"/>
                      <a:pt x="557145" y="83858"/>
                      <a:pt x="557145" y="83877"/>
                    </a:cubicBezTo>
                    <a:cubicBezTo>
                      <a:pt x="557612" y="87458"/>
                      <a:pt x="555174" y="90773"/>
                      <a:pt x="551621" y="91401"/>
                    </a:cubicBezTo>
                    <a:lnTo>
                      <a:pt x="8029" y="170173"/>
                    </a:lnTo>
                    <a:close/>
                    <a:moveTo>
                      <a:pt x="460467" y="12916"/>
                    </a:moveTo>
                    <a:cubicBezTo>
                      <a:pt x="456323" y="12944"/>
                      <a:pt x="452190" y="13268"/>
                      <a:pt x="448084" y="13868"/>
                    </a:cubicBezTo>
                    <a:lnTo>
                      <a:pt x="86134" y="66351"/>
                    </a:lnTo>
                    <a:cubicBezTo>
                      <a:pt x="42224" y="72809"/>
                      <a:pt x="10610" y="111880"/>
                      <a:pt x="13459" y="156172"/>
                    </a:cubicBezTo>
                    <a:lnTo>
                      <a:pt x="543525" y="79305"/>
                    </a:lnTo>
                    <a:cubicBezTo>
                      <a:pt x="534857" y="40491"/>
                      <a:pt x="500520" y="12830"/>
                      <a:pt x="460752" y="126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2055;p44">
                <a:extLst>
                  <a:ext uri="{FF2B5EF4-FFF2-40B4-BE49-F238E27FC236}">
                    <a16:creationId xmlns:a16="http://schemas.microsoft.com/office/drawing/2014/main" id="{42C9E259-EFF5-2AB9-AB13-2A1A3F2C38EC}"/>
                  </a:ext>
                </a:extLst>
              </p:cNvPr>
              <p:cNvSpPr/>
              <p:nvPr/>
            </p:nvSpPr>
            <p:spPr>
              <a:xfrm>
                <a:off x="1909465" y="10758022"/>
                <a:ext cx="163955" cy="183931"/>
              </a:xfrm>
              <a:custGeom>
                <a:avLst/>
                <a:gdLst/>
                <a:ahLst/>
                <a:cxnLst/>
                <a:rect l="l" t="t" r="r" b="b"/>
                <a:pathLst>
                  <a:path w="163955" h="183931" extrusionOk="0">
                    <a:moveTo>
                      <a:pt x="161543" y="183790"/>
                    </a:moveTo>
                    <a:cubicBezTo>
                      <a:pt x="160923" y="183751"/>
                      <a:pt x="160343" y="183485"/>
                      <a:pt x="159923" y="183027"/>
                    </a:cubicBezTo>
                    <a:lnTo>
                      <a:pt x="475" y="3577"/>
                    </a:lnTo>
                    <a:cubicBezTo>
                      <a:pt x="-344" y="2729"/>
                      <a:pt x="-344" y="1376"/>
                      <a:pt x="475" y="529"/>
                    </a:cubicBezTo>
                    <a:cubicBezTo>
                      <a:pt x="1266" y="-310"/>
                      <a:pt x="2599" y="-348"/>
                      <a:pt x="3437" y="443"/>
                    </a:cubicBezTo>
                    <a:cubicBezTo>
                      <a:pt x="3466" y="471"/>
                      <a:pt x="3494" y="500"/>
                      <a:pt x="3523" y="529"/>
                    </a:cubicBezTo>
                    <a:lnTo>
                      <a:pt x="163162" y="180170"/>
                    </a:lnTo>
                    <a:cubicBezTo>
                      <a:pt x="164000" y="180961"/>
                      <a:pt x="164038" y="182294"/>
                      <a:pt x="163248" y="183132"/>
                    </a:cubicBezTo>
                    <a:cubicBezTo>
                      <a:pt x="163219" y="183161"/>
                      <a:pt x="163190" y="183190"/>
                      <a:pt x="163162" y="183218"/>
                    </a:cubicBezTo>
                    <a:cubicBezTo>
                      <a:pt x="162743" y="183656"/>
                      <a:pt x="162143" y="183866"/>
                      <a:pt x="161543" y="1837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2056;p44">
                <a:extLst>
                  <a:ext uri="{FF2B5EF4-FFF2-40B4-BE49-F238E27FC236}">
                    <a16:creationId xmlns:a16="http://schemas.microsoft.com/office/drawing/2014/main" id="{9A727752-F3A9-3F40-99D9-BE9BD7B33156}"/>
                  </a:ext>
                </a:extLst>
              </p:cNvPr>
              <p:cNvSpPr/>
              <p:nvPr/>
            </p:nvSpPr>
            <p:spPr>
              <a:xfrm>
                <a:off x="1935468" y="10629842"/>
                <a:ext cx="269207" cy="286188"/>
              </a:xfrm>
              <a:custGeom>
                <a:avLst/>
                <a:gdLst/>
                <a:ahLst/>
                <a:cxnLst/>
                <a:rect l="l" t="t" r="r" b="b"/>
                <a:pathLst>
                  <a:path w="269207" h="286188" extrusionOk="0">
                    <a:moveTo>
                      <a:pt x="266699" y="286062"/>
                    </a:moveTo>
                    <a:cubicBezTo>
                      <a:pt x="266137" y="286053"/>
                      <a:pt x="265603" y="285853"/>
                      <a:pt x="265175" y="285490"/>
                    </a:cubicBezTo>
                    <a:cubicBezTo>
                      <a:pt x="169706" y="198575"/>
                      <a:pt x="81199" y="104306"/>
                      <a:pt x="475" y="3551"/>
                    </a:cubicBezTo>
                    <a:cubicBezTo>
                      <a:pt x="-344" y="2703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cubicBezTo>
                      <a:pt x="84352" y="101220"/>
                      <a:pt x="172896" y="195422"/>
                      <a:pt x="268413" y="282252"/>
                    </a:cubicBezTo>
                    <a:cubicBezTo>
                      <a:pt x="269252" y="283043"/>
                      <a:pt x="269290" y="284376"/>
                      <a:pt x="268499" y="285214"/>
                    </a:cubicBezTo>
                    <a:cubicBezTo>
                      <a:pt x="268470" y="285243"/>
                      <a:pt x="268442" y="285272"/>
                      <a:pt x="268413" y="285300"/>
                    </a:cubicBezTo>
                    <a:cubicBezTo>
                      <a:pt x="267966" y="285777"/>
                      <a:pt x="267346" y="286053"/>
                      <a:pt x="266699" y="2860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2057;p44">
                <a:extLst>
                  <a:ext uri="{FF2B5EF4-FFF2-40B4-BE49-F238E27FC236}">
                    <a16:creationId xmlns:a16="http://schemas.microsoft.com/office/drawing/2014/main" id="{1ED24D1F-5E72-DB5C-A301-CA77B222FD37}"/>
                  </a:ext>
                </a:extLst>
              </p:cNvPr>
              <p:cNvSpPr/>
              <p:nvPr/>
            </p:nvSpPr>
            <p:spPr>
              <a:xfrm>
                <a:off x="2095543" y="10529353"/>
                <a:ext cx="358339" cy="343052"/>
              </a:xfrm>
              <a:custGeom>
                <a:avLst/>
                <a:gdLst/>
                <a:ahLst/>
                <a:cxnLst/>
                <a:rect l="l" t="t" r="r" b="b"/>
                <a:pathLst>
                  <a:path w="358339" h="343052" extrusionOk="0">
                    <a:moveTo>
                      <a:pt x="355988" y="342927"/>
                    </a:moveTo>
                    <a:cubicBezTo>
                      <a:pt x="355407" y="342936"/>
                      <a:pt x="354855" y="342688"/>
                      <a:pt x="354464" y="342260"/>
                    </a:cubicBezTo>
                    <a:lnTo>
                      <a:pt x="515" y="3551"/>
                    </a:lnTo>
                    <a:cubicBezTo>
                      <a:pt x="-323" y="2760"/>
                      <a:pt x="-361" y="1426"/>
                      <a:pt x="429" y="588"/>
                    </a:cubicBezTo>
                    <a:cubicBezTo>
                      <a:pt x="458" y="560"/>
                      <a:pt x="486" y="531"/>
                      <a:pt x="515" y="503"/>
                    </a:cubicBezTo>
                    <a:cubicBezTo>
                      <a:pt x="1401" y="-336"/>
                      <a:pt x="2772" y="-336"/>
                      <a:pt x="3658" y="503"/>
                    </a:cubicBezTo>
                    <a:lnTo>
                      <a:pt x="357607" y="339212"/>
                    </a:lnTo>
                    <a:cubicBezTo>
                      <a:pt x="358398" y="340107"/>
                      <a:pt x="358398" y="341460"/>
                      <a:pt x="357607" y="342355"/>
                    </a:cubicBezTo>
                    <a:cubicBezTo>
                      <a:pt x="357150" y="342717"/>
                      <a:pt x="356579" y="342917"/>
                      <a:pt x="355988" y="342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2058;p44">
                <a:extLst>
                  <a:ext uri="{FF2B5EF4-FFF2-40B4-BE49-F238E27FC236}">
                    <a16:creationId xmlns:a16="http://schemas.microsoft.com/office/drawing/2014/main" id="{E1835FF2-580A-20A9-DAD6-E9434D378A53}"/>
                  </a:ext>
                </a:extLst>
              </p:cNvPr>
              <p:cNvSpPr/>
              <p:nvPr/>
            </p:nvSpPr>
            <p:spPr>
              <a:xfrm>
                <a:off x="2329360" y="10573851"/>
                <a:ext cx="353048" cy="308936"/>
              </a:xfrm>
              <a:custGeom>
                <a:avLst/>
                <a:gdLst/>
                <a:ahLst/>
                <a:cxnLst/>
                <a:rect l="l" t="t" r="r" b="b"/>
                <a:pathLst>
                  <a:path w="353048" h="308936" extrusionOk="0">
                    <a:moveTo>
                      <a:pt x="350771" y="308811"/>
                    </a:moveTo>
                    <a:cubicBezTo>
                      <a:pt x="350247" y="308792"/>
                      <a:pt x="349742" y="308591"/>
                      <a:pt x="349342" y="308239"/>
                    </a:cubicBezTo>
                    <a:lnTo>
                      <a:pt x="346" y="3439"/>
                    </a:lnTo>
                    <a:cubicBezTo>
                      <a:pt x="-416" y="2496"/>
                      <a:pt x="-263" y="1115"/>
                      <a:pt x="680" y="363"/>
                    </a:cubicBezTo>
                    <a:cubicBezTo>
                      <a:pt x="1404" y="-228"/>
                      <a:pt x="2413" y="-285"/>
                      <a:pt x="3204" y="201"/>
                    </a:cubicBezTo>
                    <a:lnTo>
                      <a:pt x="352295" y="305001"/>
                    </a:lnTo>
                    <a:cubicBezTo>
                      <a:pt x="353114" y="305849"/>
                      <a:pt x="353114" y="307201"/>
                      <a:pt x="352295" y="308049"/>
                    </a:cubicBezTo>
                    <a:cubicBezTo>
                      <a:pt x="351895" y="308478"/>
                      <a:pt x="351352" y="308754"/>
                      <a:pt x="350771" y="308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2059;p44">
                <a:extLst>
                  <a:ext uri="{FF2B5EF4-FFF2-40B4-BE49-F238E27FC236}">
                    <a16:creationId xmlns:a16="http://schemas.microsoft.com/office/drawing/2014/main" id="{88BFD70F-A5D3-3ECE-7861-C7A7FCD7A4D5}"/>
                  </a:ext>
                </a:extLst>
              </p:cNvPr>
              <p:cNvSpPr/>
              <p:nvPr/>
            </p:nvSpPr>
            <p:spPr>
              <a:xfrm>
                <a:off x="2533828" y="10579550"/>
                <a:ext cx="116426" cy="94791"/>
              </a:xfrm>
              <a:custGeom>
                <a:avLst/>
                <a:gdLst/>
                <a:ahLst/>
                <a:cxnLst/>
                <a:rect l="l" t="t" r="r" b="b"/>
                <a:pathLst>
                  <a:path w="116426" h="94791" extrusionOk="0">
                    <a:moveTo>
                      <a:pt x="113822" y="94419"/>
                    </a:moveTo>
                    <a:cubicBezTo>
                      <a:pt x="113394" y="94590"/>
                      <a:pt x="112917" y="94590"/>
                      <a:pt x="112489" y="94419"/>
                    </a:cubicBezTo>
                    <a:lnTo>
                      <a:pt x="475" y="3550"/>
                    </a:lnTo>
                    <a:cubicBezTo>
                      <a:pt x="-344" y="2702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lnTo>
                      <a:pt x="115632" y="91466"/>
                    </a:lnTo>
                    <a:cubicBezTo>
                      <a:pt x="116470" y="92257"/>
                      <a:pt x="116509" y="93590"/>
                      <a:pt x="115718" y="94428"/>
                    </a:cubicBezTo>
                    <a:cubicBezTo>
                      <a:pt x="115689" y="94457"/>
                      <a:pt x="115661" y="94486"/>
                      <a:pt x="115632" y="94514"/>
                    </a:cubicBezTo>
                    <a:cubicBezTo>
                      <a:pt x="115041" y="94743"/>
                      <a:pt x="114384" y="94714"/>
                      <a:pt x="113822" y="944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2060;p44">
                <a:extLst>
                  <a:ext uri="{FF2B5EF4-FFF2-40B4-BE49-F238E27FC236}">
                    <a16:creationId xmlns:a16="http://schemas.microsoft.com/office/drawing/2014/main" id="{78CEA94D-7ECC-2876-246A-0268B3AAB368}"/>
                  </a:ext>
                </a:extLst>
              </p:cNvPr>
              <p:cNvSpPr/>
              <p:nvPr/>
            </p:nvSpPr>
            <p:spPr>
              <a:xfrm>
                <a:off x="2644734" y="10544021"/>
                <a:ext cx="33000" cy="25073"/>
              </a:xfrm>
              <a:custGeom>
                <a:avLst/>
                <a:gdLst/>
                <a:ahLst/>
                <a:cxnLst/>
                <a:rect l="l" t="t" r="r" b="b"/>
                <a:pathLst>
                  <a:path w="33000" h="25073" extrusionOk="0">
                    <a:moveTo>
                      <a:pt x="30539" y="24791"/>
                    </a:moveTo>
                    <a:cubicBezTo>
                      <a:pt x="30139" y="24915"/>
                      <a:pt x="29701" y="24915"/>
                      <a:pt x="29301" y="24791"/>
                    </a:cubicBezTo>
                    <a:lnTo>
                      <a:pt x="726" y="3646"/>
                    </a:lnTo>
                    <a:cubicBezTo>
                      <a:pt x="-207" y="2875"/>
                      <a:pt x="-417" y="1522"/>
                      <a:pt x="250" y="503"/>
                    </a:cubicBezTo>
                    <a:cubicBezTo>
                      <a:pt x="1136" y="-336"/>
                      <a:pt x="2507" y="-336"/>
                      <a:pt x="3393" y="503"/>
                    </a:cubicBezTo>
                    <a:lnTo>
                      <a:pt x="31968" y="21648"/>
                    </a:lnTo>
                    <a:cubicBezTo>
                      <a:pt x="32940" y="22363"/>
                      <a:pt x="33149" y="23724"/>
                      <a:pt x="32444" y="24696"/>
                    </a:cubicBezTo>
                    <a:cubicBezTo>
                      <a:pt x="31854" y="24992"/>
                      <a:pt x="31159" y="25030"/>
                      <a:pt x="30539" y="247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2061;p44">
                <a:extLst>
                  <a:ext uri="{FF2B5EF4-FFF2-40B4-BE49-F238E27FC236}">
                    <a16:creationId xmlns:a16="http://schemas.microsoft.com/office/drawing/2014/main" id="{289C55F9-56FA-17DA-37BD-7F52994D8687}"/>
                  </a:ext>
                </a:extLst>
              </p:cNvPr>
              <p:cNvSpPr/>
              <p:nvPr/>
            </p:nvSpPr>
            <p:spPr>
              <a:xfrm>
                <a:off x="1799455" y="11173287"/>
                <a:ext cx="10726" cy="48114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48114" extrusionOk="0">
                    <a:moveTo>
                      <a:pt x="8376" y="47988"/>
                    </a:moveTo>
                    <a:cubicBezTo>
                      <a:pt x="7319" y="47969"/>
                      <a:pt x="6404" y="47216"/>
                      <a:pt x="6185" y="46179"/>
                    </a:cubicBezTo>
                    <a:lnTo>
                      <a:pt x="-101" y="2363"/>
                    </a:lnTo>
                    <a:cubicBezTo>
                      <a:pt x="-320" y="1230"/>
                      <a:pt x="423" y="125"/>
                      <a:pt x="1556" y="-94"/>
                    </a:cubicBezTo>
                    <a:cubicBezTo>
                      <a:pt x="1613" y="-103"/>
                      <a:pt x="1661" y="-103"/>
                      <a:pt x="1709" y="-113"/>
                    </a:cubicBezTo>
                    <a:cubicBezTo>
                      <a:pt x="2880" y="-237"/>
                      <a:pt x="3947" y="544"/>
                      <a:pt x="4185" y="1697"/>
                    </a:cubicBezTo>
                    <a:lnTo>
                      <a:pt x="10567" y="45512"/>
                    </a:lnTo>
                    <a:cubicBezTo>
                      <a:pt x="10729" y="46712"/>
                      <a:pt x="9900" y="47817"/>
                      <a:pt x="8700" y="47988"/>
                    </a:cubicBezTo>
                    <a:cubicBezTo>
                      <a:pt x="8690" y="47988"/>
                      <a:pt x="8671" y="47988"/>
                      <a:pt x="8662" y="479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2062;p44">
                <a:extLst>
                  <a:ext uri="{FF2B5EF4-FFF2-40B4-BE49-F238E27FC236}">
                    <a16:creationId xmlns:a16="http://schemas.microsoft.com/office/drawing/2014/main" id="{17A9EF10-4E2C-E974-1BF4-3AB955FFA421}"/>
                  </a:ext>
                </a:extLst>
              </p:cNvPr>
              <p:cNvSpPr/>
              <p:nvPr/>
            </p:nvSpPr>
            <p:spPr>
              <a:xfrm>
                <a:off x="1815917" y="11193131"/>
                <a:ext cx="6436" cy="11887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11887" extrusionOk="0">
                    <a:moveTo>
                      <a:pt x="4107" y="11762"/>
                    </a:moveTo>
                    <a:cubicBezTo>
                      <a:pt x="3126" y="11753"/>
                      <a:pt x="2268" y="11095"/>
                      <a:pt x="2011" y="10143"/>
                    </a:cubicBezTo>
                    <a:lnTo>
                      <a:pt x="-84" y="2618"/>
                    </a:lnTo>
                    <a:cubicBezTo>
                      <a:pt x="-342" y="1465"/>
                      <a:pt x="325" y="313"/>
                      <a:pt x="1440" y="-49"/>
                    </a:cubicBezTo>
                    <a:cubicBezTo>
                      <a:pt x="2621" y="-364"/>
                      <a:pt x="3840" y="313"/>
                      <a:pt x="4202" y="1475"/>
                    </a:cubicBezTo>
                    <a:lnTo>
                      <a:pt x="6202" y="9000"/>
                    </a:lnTo>
                    <a:cubicBezTo>
                      <a:pt x="6545" y="10104"/>
                      <a:pt x="5935" y="11276"/>
                      <a:pt x="4831" y="11629"/>
                    </a:cubicBezTo>
                    <a:cubicBezTo>
                      <a:pt x="4783" y="11638"/>
                      <a:pt x="4726" y="11657"/>
                      <a:pt x="4678" y="116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2063;p44">
                <a:extLst>
                  <a:ext uri="{FF2B5EF4-FFF2-40B4-BE49-F238E27FC236}">
                    <a16:creationId xmlns:a16="http://schemas.microsoft.com/office/drawing/2014/main" id="{D79533B1-5670-82A8-752E-87DCF25211B2}"/>
                  </a:ext>
                </a:extLst>
              </p:cNvPr>
              <p:cNvSpPr/>
              <p:nvPr/>
            </p:nvSpPr>
            <p:spPr>
              <a:xfrm>
                <a:off x="2240958" y="11243385"/>
                <a:ext cx="13946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13946" h="71075" extrusionOk="0">
                    <a:moveTo>
                      <a:pt x="11596" y="70854"/>
                    </a:moveTo>
                    <a:cubicBezTo>
                      <a:pt x="10529" y="70836"/>
                      <a:pt x="9624" y="70083"/>
                      <a:pt x="9405" y="69045"/>
                    </a:cubicBezTo>
                    <a:lnTo>
                      <a:pt x="-120" y="2370"/>
                    </a:lnTo>
                    <a:cubicBezTo>
                      <a:pt x="-282" y="1160"/>
                      <a:pt x="576" y="55"/>
                      <a:pt x="1785" y="-106"/>
                    </a:cubicBezTo>
                    <a:cubicBezTo>
                      <a:pt x="2995" y="-269"/>
                      <a:pt x="4100" y="589"/>
                      <a:pt x="4262" y="1798"/>
                    </a:cubicBezTo>
                    <a:lnTo>
                      <a:pt x="13787" y="68473"/>
                    </a:lnTo>
                    <a:cubicBezTo>
                      <a:pt x="13949" y="69674"/>
                      <a:pt x="13120" y="70778"/>
                      <a:pt x="11920" y="70950"/>
                    </a:cubicBezTo>
                    <a:cubicBezTo>
                      <a:pt x="11910" y="70950"/>
                      <a:pt x="11891" y="70950"/>
                      <a:pt x="11882" y="709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2064;p44">
                <a:extLst>
                  <a:ext uri="{FF2B5EF4-FFF2-40B4-BE49-F238E27FC236}">
                    <a16:creationId xmlns:a16="http://schemas.microsoft.com/office/drawing/2014/main" id="{C3B353AE-4E82-41C5-85F4-A14782865DCE}"/>
                  </a:ext>
                </a:extLst>
              </p:cNvPr>
              <p:cNvSpPr/>
              <p:nvPr/>
            </p:nvSpPr>
            <p:spPr>
              <a:xfrm>
                <a:off x="2269163" y="11276827"/>
                <a:ext cx="6202" cy="23441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23441" extrusionOk="0">
                    <a:moveTo>
                      <a:pt x="3870" y="23316"/>
                    </a:moveTo>
                    <a:cubicBezTo>
                      <a:pt x="2727" y="23316"/>
                      <a:pt x="1774" y="22449"/>
                      <a:pt x="1679" y="21315"/>
                    </a:cubicBezTo>
                    <a:lnTo>
                      <a:pt x="-131" y="2265"/>
                    </a:lnTo>
                    <a:cubicBezTo>
                      <a:pt x="-236" y="1056"/>
                      <a:pt x="650" y="-1"/>
                      <a:pt x="1850" y="-116"/>
                    </a:cubicBezTo>
                    <a:cubicBezTo>
                      <a:pt x="1860" y="-116"/>
                      <a:pt x="1860" y="-116"/>
                      <a:pt x="1869" y="-116"/>
                    </a:cubicBezTo>
                    <a:cubicBezTo>
                      <a:pt x="3050" y="-230"/>
                      <a:pt x="4098" y="618"/>
                      <a:pt x="4250" y="1789"/>
                    </a:cubicBezTo>
                    <a:lnTo>
                      <a:pt x="6060" y="20839"/>
                    </a:lnTo>
                    <a:cubicBezTo>
                      <a:pt x="6117" y="22030"/>
                      <a:pt x="5251" y="23068"/>
                      <a:pt x="4060" y="23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2065;p44">
                <a:extLst>
                  <a:ext uri="{FF2B5EF4-FFF2-40B4-BE49-F238E27FC236}">
                    <a16:creationId xmlns:a16="http://schemas.microsoft.com/office/drawing/2014/main" id="{0A1A648B-ACF3-63AE-2BDA-37E7E6AE0CCC}"/>
                  </a:ext>
                </a:extLst>
              </p:cNvPr>
              <p:cNvSpPr/>
              <p:nvPr/>
            </p:nvSpPr>
            <p:spPr>
              <a:xfrm>
                <a:off x="2318130" y="11283693"/>
                <a:ext cx="4383" cy="1314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3146" extrusionOk="0">
                    <a:moveTo>
                      <a:pt x="2051" y="13020"/>
                    </a:moveTo>
                    <a:cubicBezTo>
                      <a:pt x="899" y="12973"/>
                      <a:pt x="-44" y="12077"/>
                      <a:pt x="-139" y="10924"/>
                    </a:cubicBezTo>
                    <a:lnTo>
                      <a:pt x="-139" y="2162"/>
                    </a:lnTo>
                    <a:cubicBezTo>
                      <a:pt x="-101" y="990"/>
                      <a:pt x="784" y="19"/>
                      <a:pt x="1956" y="-124"/>
                    </a:cubicBezTo>
                    <a:cubicBezTo>
                      <a:pt x="3166" y="-172"/>
                      <a:pt x="4185" y="762"/>
                      <a:pt x="4242" y="1971"/>
                    </a:cubicBezTo>
                    <a:cubicBezTo>
                      <a:pt x="4242" y="1999"/>
                      <a:pt x="4242" y="2038"/>
                      <a:pt x="4242" y="2066"/>
                    </a:cubicBezTo>
                    <a:lnTo>
                      <a:pt x="4242" y="10734"/>
                    </a:lnTo>
                    <a:cubicBezTo>
                      <a:pt x="4299" y="11943"/>
                      <a:pt x="3356" y="12963"/>
                      <a:pt x="2146" y="13020"/>
                    </a:cubicBezTo>
                    <a:cubicBezTo>
                      <a:pt x="2146" y="13020"/>
                      <a:pt x="2146" y="13020"/>
                      <a:pt x="2146" y="130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2066;p44">
                <a:extLst>
                  <a:ext uri="{FF2B5EF4-FFF2-40B4-BE49-F238E27FC236}">
                    <a16:creationId xmlns:a16="http://schemas.microsoft.com/office/drawing/2014/main" id="{40391BD1-81AA-57BC-BEC2-C0E32BEB64CB}"/>
                  </a:ext>
                </a:extLst>
              </p:cNvPr>
              <p:cNvSpPr/>
              <p:nvPr/>
            </p:nvSpPr>
            <p:spPr>
              <a:xfrm>
                <a:off x="2563486" y="11321890"/>
                <a:ext cx="64194" cy="34705"/>
              </a:xfrm>
              <a:custGeom>
                <a:avLst/>
                <a:gdLst/>
                <a:ahLst/>
                <a:cxnLst/>
                <a:rect l="l" t="t" r="r" b="b"/>
                <a:pathLst>
                  <a:path w="64194" h="34705" extrusionOk="0">
                    <a:moveTo>
                      <a:pt x="61781" y="34544"/>
                    </a:moveTo>
                    <a:cubicBezTo>
                      <a:pt x="61124" y="34574"/>
                      <a:pt x="60486" y="34287"/>
                      <a:pt x="60067" y="33783"/>
                    </a:cubicBezTo>
                    <a:cubicBezTo>
                      <a:pt x="45322" y="16647"/>
                      <a:pt x="24405" y="6036"/>
                      <a:pt x="1869" y="4255"/>
                    </a:cubicBezTo>
                    <a:cubicBezTo>
                      <a:pt x="660" y="4150"/>
                      <a:pt x="-236" y="3093"/>
                      <a:pt x="-131" y="1893"/>
                    </a:cubicBezTo>
                    <a:cubicBezTo>
                      <a:pt x="-131" y="1884"/>
                      <a:pt x="-131" y="1884"/>
                      <a:pt x="-131" y="1874"/>
                    </a:cubicBezTo>
                    <a:cubicBezTo>
                      <a:pt x="-131" y="731"/>
                      <a:pt x="821" y="-31"/>
                      <a:pt x="2155" y="-126"/>
                    </a:cubicBezTo>
                    <a:cubicBezTo>
                      <a:pt x="25901" y="1693"/>
                      <a:pt x="47942" y="12904"/>
                      <a:pt x="63401" y="31020"/>
                    </a:cubicBezTo>
                    <a:cubicBezTo>
                      <a:pt x="64239" y="31811"/>
                      <a:pt x="64277" y="33145"/>
                      <a:pt x="63487" y="33983"/>
                    </a:cubicBezTo>
                    <a:cubicBezTo>
                      <a:pt x="63458" y="34011"/>
                      <a:pt x="63429" y="34040"/>
                      <a:pt x="63401" y="34068"/>
                    </a:cubicBezTo>
                    <a:cubicBezTo>
                      <a:pt x="62972" y="34487"/>
                      <a:pt x="62362" y="34659"/>
                      <a:pt x="61781" y="345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2067;p44">
                <a:extLst>
                  <a:ext uri="{FF2B5EF4-FFF2-40B4-BE49-F238E27FC236}">
                    <a16:creationId xmlns:a16="http://schemas.microsoft.com/office/drawing/2014/main" id="{9AF3B66A-8EF8-35BF-A269-D42553F447B6}"/>
                  </a:ext>
                </a:extLst>
              </p:cNvPr>
              <p:cNvSpPr/>
              <p:nvPr/>
            </p:nvSpPr>
            <p:spPr>
              <a:xfrm>
                <a:off x="2575092" y="11341366"/>
                <a:ext cx="22239" cy="13735"/>
              </a:xfrm>
              <a:custGeom>
                <a:avLst/>
                <a:gdLst/>
                <a:ahLst/>
                <a:cxnLst/>
                <a:rect l="l" t="t" r="r" b="b"/>
                <a:pathLst>
                  <a:path w="22239" h="13735" extrusionOk="0">
                    <a:moveTo>
                      <a:pt x="19886" y="13545"/>
                    </a:moveTo>
                    <a:cubicBezTo>
                      <a:pt x="19572" y="13631"/>
                      <a:pt x="19248" y="13631"/>
                      <a:pt x="18933" y="13545"/>
                    </a:cubicBezTo>
                    <a:lnTo>
                      <a:pt x="1026" y="4020"/>
                    </a:lnTo>
                    <a:cubicBezTo>
                      <a:pt x="-12" y="3440"/>
                      <a:pt x="-431" y="2154"/>
                      <a:pt x="74" y="1068"/>
                    </a:cubicBezTo>
                    <a:cubicBezTo>
                      <a:pt x="626" y="-8"/>
                      <a:pt x="1941" y="-437"/>
                      <a:pt x="3017" y="115"/>
                    </a:cubicBezTo>
                    <a:cubicBezTo>
                      <a:pt x="3027" y="115"/>
                      <a:pt x="3027" y="115"/>
                      <a:pt x="3027" y="115"/>
                    </a:cubicBezTo>
                    <a:lnTo>
                      <a:pt x="20934" y="9164"/>
                    </a:lnTo>
                    <a:cubicBezTo>
                      <a:pt x="21972" y="9745"/>
                      <a:pt x="22391" y="11031"/>
                      <a:pt x="21886" y="12116"/>
                    </a:cubicBezTo>
                    <a:cubicBezTo>
                      <a:pt x="21572" y="12955"/>
                      <a:pt x="20781" y="13526"/>
                      <a:pt x="19886" y="1354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2068;p44">
              <a:extLst>
                <a:ext uri="{FF2B5EF4-FFF2-40B4-BE49-F238E27FC236}">
                  <a16:creationId xmlns:a16="http://schemas.microsoft.com/office/drawing/2014/main" id="{A6A04FC7-7F1B-928A-32E3-E741789C1DEE}"/>
                </a:ext>
              </a:extLst>
            </p:cNvPr>
            <p:cNvGrpSpPr/>
            <p:nvPr/>
          </p:nvGrpSpPr>
          <p:grpSpPr>
            <a:xfrm>
              <a:off x="7504354" y="2087952"/>
              <a:ext cx="389000" cy="456343"/>
              <a:chOff x="7772529" y="1017714"/>
              <a:chExt cx="389000" cy="456343"/>
            </a:xfrm>
          </p:grpSpPr>
          <p:sp>
            <p:nvSpPr>
              <p:cNvPr id="46" name="Google Shape;2069;p44">
                <a:extLst>
                  <a:ext uri="{FF2B5EF4-FFF2-40B4-BE49-F238E27FC236}">
                    <a16:creationId xmlns:a16="http://schemas.microsoft.com/office/drawing/2014/main" id="{90207EC5-F103-4C5B-A6E5-165C7837B505}"/>
                  </a:ext>
                </a:extLst>
              </p:cNvPr>
              <p:cNvSpPr/>
              <p:nvPr/>
            </p:nvSpPr>
            <p:spPr>
              <a:xfrm>
                <a:off x="7772529" y="1190117"/>
                <a:ext cx="389000" cy="120586"/>
              </a:xfrm>
              <a:custGeom>
                <a:avLst/>
                <a:gdLst/>
                <a:ahLst/>
                <a:cxnLst/>
                <a:rect l="l" t="t" r="r" b="b"/>
                <a:pathLst>
                  <a:path w="389000" h="120586" extrusionOk="0">
                    <a:moveTo>
                      <a:pt x="379488" y="120356"/>
                    </a:moveTo>
                    <a:lnTo>
                      <a:pt x="8013" y="120356"/>
                    </a:lnTo>
                    <a:cubicBezTo>
                      <a:pt x="3174" y="120356"/>
                      <a:pt x="-750" y="116432"/>
                      <a:pt x="-750" y="111593"/>
                    </a:cubicBezTo>
                    <a:lnTo>
                      <a:pt x="-750" y="8533"/>
                    </a:lnTo>
                    <a:cubicBezTo>
                      <a:pt x="-750" y="3694"/>
                      <a:pt x="3174" y="-230"/>
                      <a:pt x="8013" y="-230"/>
                    </a:cubicBezTo>
                    <a:lnTo>
                      <a:pt x="379488" y="-230"/>
                    </a:lnTo>
                    <a:cubicBezTo>
                      <a:pt x="384327" y="-230"/>
                      <a:pt x="388251" y="3694"/>
                      <a:pt x="388251" y="8533"/>
                    </a:cubicBezTo>
                    <a:lnTo>
                      <a:pt x="388251" y="111593"/>
                    </a:lnTo>
                    <a:cubicBezTo>
                      <a:pt x="388251" y="116432"/>
                      <a:pt x="384327" y="120356"/>
                      <a:pt x="379488" y="120356"/>
                    </a:cubicBezTo>
                    <a:close/>
                    <a:moveTo>
                      <a:pt x="11156" y="108927"/>
                    </a:moveTo>
                    <a:lnTo>
                      <a:pt x="376821" y="108927"/>
                    </a:lnTo>
                    <a:lnTo>
                      <a:pt x="376821" y="11200"/>
                    </a:lnTo>
                    <a:lnTo>
                      <a:pt x="10680" y="112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2070;p44">
                <a:extLst>
                  <a:ext uri="{FF2B5EF4-FFF2-40B4-BE49-F238E27FC236}">
                    <a16:creationId xmlns:a16="http://schemas.microsoft.com/office/drawing/2014/main" id="{E396FFF0-121A-1634-FD46-AF352491BE16}"/>
                  </a:ext>
                </a:extLst>
              </p:cNvPr>
              <p:cNvSpPr/>
              <p:nvPr/>
            </p:nvSpPr>
            <p:spPr>
              <a:xfrm>
                <a:off x="7892639" y="1017714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36"/>
                      <a:pt x="-702" y="114899"/>
                      <a:pt x="-750" y="73970"/>
                    </a:cubicBezTo>
                    <a:cubicBezTo>
                      <a:pt x="-797" y="33041"/>
                      <a:pt x="32331" y="-173"/>
                      <a:pt x="73260" y="-230"/>
                    </a:cubicBezTo>
                    <a:cubicBezTo>
                      <a:pt x="114189" y="-278"/>
                      <a:pt x="147412" y="32850"/>
                      <a:pt x="147459" y="73779"/>
                    </a:cubicBezTo>
                    <a:cubicBezTo>
                      <a:pt x="147459" y="73807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43"/>
                      <a:pt x="10737" y="39165"/>
                      <a:pt x="10680" y="73779"/>
                    </a:cubicBezTo>
                    <a:cubicBezTo>
                      <a:pt x="10633" y="108393"/>
                      <a:pt x="38646" y="136491"/>
                      <a:pt x="73260" y="136549"/>
                    </a:cubicBezTo>
                    <a:cubicBezTo>
                      <a:pt x="107873" y="136597"/>
                      <a:pt x="135972" y="108583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2071;p44">
                <a:extLst>
                  <a:ext uri="{FF2B5EF4-FFF2-40B4-BE49-F238E27FC236}">
                    <a16:creationId xmlns:a16="http://schemas.microsoft.com/office/drawing/2014/main" id="{9099DCB6-3CF7-A147-6AB6-29CBAEB09B9C}"/>
                  </a:ext>
                </a:extLst>
              </p:cNvPr>
              <p:cNvSpPr/>
              <p:nvPr/>
            </p:nvSpPr>
            <p:spPr>
              <a:xfrm>
                <a:off x="7892639" y="1325848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27"/>
                      <a:pt x="-702" y="114899"/>
                      <a:pt x="-750" y="73970"/>
                    </a:cubicBezTo>
                    <a:cubicBezTo>
                      <a:pt x="-797" y="33041"/>
                      <a:pt x="32331" y="-182"/>
                      <a:pt x="73260" y="-230"/>
                    </a:cubicBezTo>
                    <a:cubicBezTo>
                      <a:pt x="114189" y="-278"/>
                      <a:pt x="147412" y="32851"/>
                      <a:pt x="147459" y="73780"/>
                    </a:cubicBezTo>
                    <a:cubicBezTo>
                      <a:pt x="147459" y="73808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53"/>
                      <a:pt x="10737" y="39165"/>
                      <a:pt x="10680" y="73780"/>
                    </a:cubicBezTo>
                    <a:cubicBezTo>
                      <a:pt x="10633" y="108393"/>
                      <a:pt x="38646" y="136492"/>
                      <a:pt x="73260" y="136549"/>
                    </a:cubicBezTo>
                    <a:cubicBezTo>
                      <a:pt x="107873" y="136597"/>
                      <a:pt x="135972" y="108584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4"/>
          <p:cNvSpPr txBox="1">
            <a:spLocks noGrp="1"/>
          </p:cNvSpPr>
          <p:nvPr>
            <p:ph type="title"/>
          </p:nvPr>
        </p:nvSpPr>
        <p:spPr>
          <a:xfrm>
            <a:off x="2057400" y="1124"/>
            <a:ext cx="50292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Our team</a:t>
            </a:r>
            <a:endParaRPr lang="en-US" dirty="0"/>
          </a:p>
        </p:txBody>
      </p:sp>
      <p:grpSp>
        <p:nvGrpSpPr>
          <p:cNvPr id="2009" name="Google Shape;2009;p44"/>
          <p:cNvGrpSpPr/>
          <p:nvPr/>
        </p:nvGrpSpPr>
        <p:grpSpPr>
          <a:xfrm>
            <a:off x="676175" y="648334"/>
            <a:ext cx="947890" cy="947329"/>
            <a:chOff x="7059662" y="384359"/>
            <a:chExt cx="947890" cy="947329"/>
          </a:xfrm>
        </p:grpSpPr>
        <p:sp>
          <p:nvSpPr>
            <p:cNvPr id="2010" name="Google Shape;2010;p44"/>
            <p:cNvSpPr/>
            <p:nvPr/>
          </p:nvSpPr>
          <p:spPr>
            <a:xfrm>
              <a:off x="7299026" y="622743"/>
              <a:ext cx="467868" cy="467868"/>
            </a:xfrm>
            <a:custGeom>
              <a:avLst/>
              <a:gdLst/>
              <a:ahLst/>
              <a:cxnLst/>
              <a:rect l="l" t="t" r="r" b="b"/>
              <a:pathLst>
                <a:path w="467868" h="467868" extrusionOk="0">
                  <a:moveTo>
                    <a:pt x="233966" y="467742"/>
                  </a:moveTo>
                  <a:cubicBezTo>
                    <a:pt x="104769" y="467837"/>
                    <a:pt x="-44" y="363176"/>
                    <a:pt x="-139" y="233979"/>
                  </a:cubicBezTo>
                  <a:cubicBezTo>
                    <a:pt x="-235" y="104782"/>
                    <a:pt x="104426" y="-31"/>
                    <a:pt x="233623" y="-126"/>
                  </a:cubicBezTo>
                  <a:cubicBezTo>
                    <a:pt x="362820" y="-221"/>
                    <a:pt x="467633" y="104439"/>
                    <a:pt x="467729" y="233637"/>
                  </a:cubicBezTo>
                  <a:cubicBezTo>
                    <a:pt x="467814" y="349299"/>
                    <a:pt x="383356" y="447663"/>
                    <a:pt x="269018" y="465075"/>
                  </a:cubicBezTo>
                  <a:cubicBezTo>
                    <a:pt x="257416" y="466856"/>
                    <a:pt x="245701" y="467742"/>
                    <a:pt x="233966" y="467742"/>
                  </a:cubicBezTo>
                  <a:close/>
                  <a:moveTo>
                    <a:pt x="234918" y="16352"/>
                  </a:moveTo>
                  <a:cubicBezTo>
                    <a:pt x="223889" y="16324"/>
                    <a:pt x="212868" y="17152"/>
                    <a:pt x="201962" y="18829"/>
                  </a:cubicBezTo>
                  <a:cubicBezTo>
                    <a:pt x="83128" y="36907"/>
                    <a:pt x="1451" y="147902"/>
                    <a:pt x="19530" y="266736"/>
                  </a:cubicBezTo>
                  <a:cubicBezTo>
                    <a:pt x="37618" y="385570"/>
                    <a:pt x="148603" y="467247"/>
                    <a:pt x="267447" y="449168"/>
                  </a:cubicBezTo>
                  <a:cubicBezTo>
                    <a:pt x="386280" y="431090"/>
                    <a:pt x="467957" y="320095"/>
                    <a:pt x="449869" y="201261"/>
                  </a:cubicBezTo>
                  <a:cubicBezTo>
                    <a:pt x="433705" y="95000"/>
                    <a:pt x="342398" y="16457"/>
                    <a:pt x="234918" y="16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44"/>
            <p:cNvSpPr/>
            <p:nvPr/>
          </p:nvSpPr>
          <p:spPr>
            <a:xfrm>
              <a:off x="7801278" y="780700"/>
              <a:ext cx="206274" cy="42925"/>
            </a:xfrm>
            <a:custGeom>
              <a:avLst/>
              <a:gdLst/>
              <a:ahLst/>
              <a:cxnLst/>
              <a:rect l="l" t="t" r="r" b="b"/>
              <a:pathLst>
                <a:path w="206274" h="42925" extrusionOk="0">
                  <a:moveTo>
                    <a:pt x="6986" y="42799"/>
                  </a:moveTo>
                  <a:cubicBezTo>
                    <a:pt x="3433" y="42828"/>
                    <a:pt x="414" y="40218"/>
                    <a:pt x="-62" y="36703"/>
                  </a:cubicBezTo>
                  <a:cubicBezTo>
                    <a:pt x="-634" y="32789"/>
                    <a:pt x="2033" y="29150"/>
                    <a:pt x="5938" y="28512"/>
                  </a:cubicBezTo>
                  <a:lnTo>
                    <a:pt x="197867" y="-63"/>
                  </a:lnTo>
                  <a:cubicBezTo>
                    <a:pt x="201792" y="-578"/>
                    <a:pt x="205420" y="2118"/>
                    <a:pt x="206059" y="6033"/>
                  </a:cubicBezTo>
                  <a:cubicBezTo>
                    <a:pt x="206630" y="9919"/>
                    <a:pt x="203944" y="13539"/>
                    <a:pt x="200058" y="14129"/>
                  </a:cubicBezTo>
                  <a:lnTo>
                    <a:pt x="8034" y="427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44"/>
            <p:cNvSpPr/>
            <p:nvPr/>
          </p:nvSpPr>
          <p:spPr>
            <a:xfrm>
              <a:off x="7059662" y="892224"/>
              <a:ext cx="206274" cy="42844"/>
            </a:xfrm>
            <a:custGeom>
              <a:avLst/>
              <a:gdLst/>
              <a:ahLst/>
              <a:cxnLst/>
              <a:rect l="l" t="t" r="r" b="b"/>
              <a:pathLst>
                <a:path w="206274" h="42844" extrusionOk="0">
                  <a:moveTo>
                    <a:pt x="6986" y="42718"/>
                  </a:moveTo>
                  <a:cubicBezTo>
                    <a:pt x="3471" y="42671"/>
                    <a:pt x="489" y="40099"/>
                    <a:pt x="-63" y="36622"/>
                  </a:cubicBezTo>
                  <a:cubicBezTo>
                    <a:pt x="-634" y="32736"/>
                    <a:pt x="2052" y="29116"/>
                    <a:pt x="5938" y="28526"/>
                  </a:cubicBezTo>
                  <a:lnTo>
                    <a:pt x="197867" y="-49"/>
                  </a:lnTo>
                  <a:cubicBezTo>
                    <a:pt x="201781" y="-621"/>
                    <a:pt x="205420" y="2046"/>
                    <a:pt x="206058" y="5952"/>
                  </a:cubicBezTo>
                  <a:cubicBezTo>
                    <a:pt x="206630" y="9838"/>
                    <a:pt x="203944" y="13457"/>
                    <a:pt x="200058" y="14048"/>
                  </a:cubicBezTo>
                  <a:lnTo>
                    <a:pt x="8033" y="426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44"/>
            <p:cNvSpPr/>
            <p:nvPr/>
          </p:nvSpPr>
          <p:spPr>
            <a:xfrm>
              <a:off x="7224844" y="627828"/>
              <a:ext cx="92393" cy="71972"/>
            </a:xfrm>
            <a:custGeom>
              <a:avLst/>
              <a:gdLst/>
              <a:ahLst/>
              <a:cxnLst/>
              <a:rect l="l" t="t" r="r" b="b"/>
              <a:pathLst>
                <a:path w="92393" h="71972" extrusionOk="0">
                  <a:moveTo>
                    <a:pt x="85073" y="71846"/>
                  </a:moveTo>
                  <a:cubicBezTo>
                    <a:pt x="83529" y="71837"/>
                    <a:pt x="82025" y="71341"/>
                    <a:pt x="80786" y="70417"/>
                  </a:cubicBezTo>
                  <a:lnTo>
                    <a:pt x="2777" y="12791"/>
                  </a:lnTo>
                  <a:cubicBezTo>
                    <a:pt x="-405" y="10448"/>
                    <a:pt x="-1091" y="5971"/>
                    <a:pt x="1252" y="2790"/>
                  </a:cubicBezTo>
                  <a:cubicBezTo>
                    <a:pt x="3596" y="-391"/>
                    <a:pt x="8072" y="-1077"/>
                    <a:pt x="11254" y="1266"/>
                  </a:cubicBezTo>
                  <a:lnTo>
                    <a:pt x="89264" y="58416"/>
                  </a:lnTo>
                  <a:cubicBezTo>
                    <a:pt x="92473" y="60711"/>
                    <a:pt x="93216" y="65169"/>
                    <a:pt x="90921" y="68379"/>
                  </a:cubicBezTo>
                  <a:cubicBezTo>
                    <a:pt x="89568" y="70265"/>
                    <a:pt x="87387" y="71379"/>
                    <a:pt x="85073" y="71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44"/>
            <p:cNvSpPr/>
            <p:nvPr/>
          </p:nvSpPr>
          <p:spPr>
            <a:xfrm>
              <a:off x="7749988" y="1015962"/>
              <a:ext cx="91845" cy="71697"/>
            </a:xfrm>
            <a:custGeom>
              <a:avLst/>
              <a:gdLst/>
              <a:ahLst/>
              <a:cxnLst/>
              <a:rect l="l" t="t" r="r" b="b"/>
              <a:pathLst>
                <a:path w="91845" h="71697" extrusionOk="0">
                  <a:moveTo>
                    <a:pt x="85041" y="71570"/>
                  </a:moveTo>
                  <a:cubicBezTo>
                    <a:pt x="83536" y="71599"/>
                    <a:pt x="82060" y="71132"/>
                    <a:pt x="80850" y="70237"/>
                  </a:cubicBezTo>
                  <a:lnTo>
                    <a:pt x="2745" y="12516"/>
                  </a:lnTo>
                  <a:cubicBezTo>
                    <a:pt x="-398" y="10153"/>
                    <a:pt x="-1074" y="5705"/>
                    <a:pt x="1221" y="2514"/>
                  </a:cubicBezTo>
                  <a:cubicBezTo>
                    <a:pt x="3545" y="-353"/>
                    <a:pt x="7679" y="-972"/>
                    <a:pt x="10746" y="1086"/>
                  </a:cubicBezTo>
                  <a:lnTo>
                    <a:pt x="88851" y="58712"/>
                  </a:lnTo>
                  <a:cubicBezTo>
                    <a:pt x="92004" y="61083"/>
                    <a:pt x="92642" y="65560"/>
                    <a:pt x="90280" y="68713"/>
                  </a:cubicBezTo>
                  <a:cubicBezTo>
                    <a:pt x="88927" y="70513"/>
                    <a:pt x="86813" y="71570"/>
                    <a:pt x="84565" y="715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44"/>
            <p:cNvSpPr/>
            <p:nvPr/>
          </p:nvSpPr>
          <p:spPr>
            <a:xfrm>
              <a:off x="7691527" y="549495"/>
              <a:ext cx="71352" cy="92299"/>
            </a:xfrm>
            <a:custGeom>
              <a:avLst/>
              <a:gdLst/>
              <a:ahLst/>
              <a:cxnLst/>
              <a:rect l="l" t="t" r="r" b="b"/>
              <a:pathLst>
                <a:path w="71352" h="92299" extrusionOk="0">
                  <a:moveTo>
                    <a:pt x="7009" y="92172"/>
                  </a:moveTo>
                  <a:cubicBezTo>
                    <a:pt x="5504" y="92201"/>
                    <a:pt x="4028" y="91734"/>
                    <a:pt x="2818" y="90839"/>
                  </a:cubicBezTo>
                  <a:cubicBezTo>
                    <a:pt x="-354" y="88582"/>
                    <a:pt x="-1088" y="84181"/>
                    <a:pt x="1170" y="81009"/>
                  </a:cubicBezTo>
                  <a:cubicBezTo>
                    <a:pt x="1208" y="80952"/>
                    <a:pt x="1256" y="80895"/>
                    <a:pt x="1294" y="80838"/>
                  </a:cubicBezTo>
                  <a:lnTo>
                    <a:pt x="58444" y="2733"/>
                  </a:lnTo>
                  <a:cubicBezTo>
                    <a:pt x="60815" y="-420"/>
                    <a:pt x="65292" y="-1068"/>
                    <a:pt x="68445" y="1304"/>
                  </a:cubicBezTo>
                  <a:cubicBezTo>
                    <a:pt x="71426" y="3552"/>
                    <a:pt x="72103" y="7762"/>
                    <a:pt x="69969" y="10829"/>
                  </a:cubicBezTo>
                  <a:lnTo>
                    <a:pt x="12343" y="88934"/>
                  </a:lnTo>
                  <a:cubicBezTo>
                    <a:pt x="11142" y="90763"/>
                    <a:pt x="9180" y="91953"/>
                    <a:pt x="7009" y="921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44"/>
            <p:cNvSpPr/>
            <p:nvPr/>
          </p:nvSpPr>
          <p:spPr>
            <a:xfrm>
              <a:off x="7303673" y="1074129"/>
              <a:ext cx="71941" cy="92396"/>
            </a:xfrm>
            <a:custGeom>
              <a:avLst/>
              <a:gdLst/>
              <a:ahLst/>
              <a:cxnLst/>
              <a:rect l="l" t="t" r="r" b="b"/>
              <a:pathLst>
                <a:path w="71941" h="92396" extrusionOk="0">
                  <a:moveTo>
                    <a:pt x="7005" y="92271"/>
                  </a:moveTo>
                  <a:cubicBezTo>
                    <a:pt x="3005" y="92223"/>
                    <a:pt x="-196" y="88937"/>
                    <a:pt x="-139" y="84937"/>
                  </a:cubicBezTo>
                  <a:cubicBezTo>
                    <a:pt x="-120" y="83470"/>
                    <a:pt x="347" y="82041"/>
                    <a:pt x="1195" y="80841"/>
                  </a:cubicBezTo>
                  <a:lnTo>
                    <a:pt x="58916" y="2831"/>
                  </a:lnTo>
                  <a:cubicBezTo>
                    <a:pt x="61174" y="-341"/>
                    <a:pt x="65575" y="-1074"/>
                    <a:pt x="68746" y="1183"/>
                  </a:cubicBezTo>
                  <a:cubicBezTo>
                    <a:pt x="68804" y="1221"/>
                    <a:pt x="68861" y="1269"/>
                    <a:pt x="68918" y="1307"/>
                  </a:cubicBezTo>
                  <a:cubicBezTo>
                    <a:pt x="72061" y="3669"/>
                    <a:pt x="72737" y="8117"/>
                    <a:pt x="70442" y="11308"/>
                  </a:cubicBezTo>
                  <a:lnTo>
                    <a:pt x="12720" y="89318"/>
                  </a:lnTo>
                  <a:cubicBezTo>
                    <a:pt x="11387" y="91156"/>
                    <a:pt x="9272" y="92252"/>
                    <a:pt x="7005" y="922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7456623" y="384359"/>
              <a:ext cx="42770" cy="205714"/>
            </a:xfrm>
            <a:custGeom>
              <a:avLst/>
              <a:gdLst/>
              <a:ahLst/>
              <a:cxnLst/>
              <a:rect l="l" t="t" r="r" b="b"/>
              <a:pathLst>
                <a:path w="42770" h="205714" extrusionOk="0">
                  <a:moveTo>
                    <a:pt x="35506" y="205588"/>
                  </a:moveTo>
                  <a:cubicBezTo>
                    <a:pt x="31953" y="205617"/>
                    <a:pt x="28934" y="203007"/>
                    <a:pt x="28457" y="199492"/>
                  </a:cubicBezTo>
                  <a:lnTo>
                    <a:pt x="-118" y="7563"/>
                  </a:lnTo>
                  <a:cubicBezTo>
                    <a:pt x="-422" y="3630"/>
                    <a:pt x="2521" y="191"/>
                    <a:pt x="6455" y="-104"/>
                  </a:cubicBezTo>
                  <a:cubicBezTo>
                    <a:pt x="9998" y="-381"/>
                    <a:pt x="13208" y="1991"/>
                    <a:pt x="13980" y="5468"/>
                  </a:cubicBezTo>
                  <a:lnTo>
                    <a:pt x="42555" y="197397"/>
                  </a:lnTo>
                  <a:cubicBezTo>
                    <a:pt x="43126" y="201283"/>
                    <a:pt x="40440" y="204902"/>
                    <a:pt x="36554" y="2054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7568009" y="1125442"/>
              <a:ext cx="42922" cy="206246"/>
            </a:xfrm>
            <a:custGeom>
              <a:avLst/>
              <a:gdLst/>
              <a:ahLst/>
              <a:cxnLst/>
              <a:rect l="l" t="t" r="r" b="b"/>
              <a:pathLst>
                <a:path w="42922" h="206246" extrusionOk="0">
                  <a:moveTo>
                    <a:pt x="35562" y="206121"/>
                  </a:moveTo>
                  <a:cubicBezTo>
                    <a:pt x="32048" y="206073"/>
                    <a:pt x="29066" y="203501"/>
                    <a:pt x="28514" y="200025"/>
                  </a:cubicBezTo>
                  <a:lnTo>
                    <a:pt x="-61" y="8096"/>
                  </a:lnTo>
                  <a:cubicBezTo>
                    <a:pt x="-642" y="4181"/>
                    <a:pt x="2072" y="533"/>
                    <a:pt x="5987" y="-48"/>
                  </a:cubicBezTo>
                  <a:cubicBezTo>
                    <a:pt x="9902" y="-629"/>
                    <a:pt x="13550" y="2086"/>
                    <a:pt x="14131" y="6001"/>
                  </a:cubicBezTo>
                  <a:lnTo>
                    <a:pt x="42706" y="197929"/>
                  </a:lnTo>
                  <a:cubicBezTo>
                    <a:pt x="43277" y="201815"/>
                    <a:pt x="40592" y="205435"/>
                    <a:pt x="36705" y="2060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7346727" y="860011"/>
              <a:ext cx="136500" cy="186595"/>
            </a:xfrm>
            <a:custGeom>
              <a:avLst/>
              <a:gdLst/>
              <a:ahLst/>
              <a:cxnLst/>
              <a:rect l="l" t="t" r="r" b="b"/>
              <a:pathLst>
                <a:path w="136500" h="186595" extrusionOk="0">
                  <a:moveTo>
                    <a:pt x="133973" y="186469"/>
                  </a:moveTo>
                  <a:lnTo>
                    <a:pt x="133211" y="186469"/>
                  </a:lnTo>
                  <a:cubicBezTo>
                    <a:pt x="53658" y="160275"/>
                    <a:pt x="-101" y="86008"/>
                    <a:pt x="-139" y="2255"/>
                  </a:cubicBezTo>
                  <a:cubicBezTo>
                    <a:pt x="-139" y="941"/>
                    <a:pt x="927" y="-126"/>
                    <a:pt x="2242" y="-126"/>
                  </a:cubicBezTo>
                  <a:cubicBezTo>
                    <a:pt x="3556" y="-126"/>
                    <a:pt x="4623" y="941"/>
                    <a:pt x="4623" y="2255"/>
                  </a:cubicBezTo>
                  <a:cubicBezTo>
                    <a:pt x="4795" y="83856"/>
                    <a:pt x="57230" y="156170"/>
                    <a:pt x="134734" y="181706"/>
                  </a:cubicBezTo>
                  <a:cubicBezTo>
                    <a:pt x="135963" y="182116"/>
                    <a:pt x="136630" y="183421"/>
                    <a:pt x="136259" y="184659"/>
                  </a:cubicBezTo>
                  <a:cubicBezTo>
                    <a:pt x="136030" y="185735"/>
                    <a:pt x="135068" y="186497"/>
                    <a:pt x="133973" y="186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44"/>
            <p:cNvSpPr/>
            <p:nvPr/>
          </p:nvSpPr>
          <p:spPr>
            <a:xfrm>
              <a:off x="7389144" y="910715"/>
              <a:ext cx="58706" cy="75121"/>
            </a:xfrm>
            <a:custGeom>
              <a:avLst/>
              <a:gdLst/>
              <a:ahLst/>
              <a:cxnLst/>
              <a:rect l="l" t="t" r="r" b="b"/>
              <a:pathLst>
                <a:path w="58706" h="75121" extrusionOk="0">
                  <a:moveTo>
                    <a:pt x="56218" y="74995"/>
                  </a:moveTo>
                  <a:cubicBezTo>
                    <a:pt x="55703" y="74986"/>
                    <a:pt x="55208" y="74814"/>
                    <a:pt x="54789" y="74519"/>
                  </a:cubicBezTo>
                  <a:cubicBezTo>
                    <a:pt x="30157" y="56383"/>
                    <a:pt x="11174" y="31657"/>
                    <a:pt x="20" y="3177"/>
                  </a:cubicBezTo>
                  <a:cubicBezTo>
                    <a:pt x="-446" y="1938"/>
                    <a:pt x="144" y="557"/>
                    <a:pt x="1354" y="33"/>
                  </a:cubicBezTo>
                  <a:cubicBezTo>
                    <a:pt x="2592" y="-433"/>
                    <a:pt x="3973" y="157"/>
                    <a:pt x="4497" y="1367"/>
                  </a:cubicBezTo>
                  <a:cubicBezTo>
                    <a:pt x="15250" y="29018"/>
                    <a:pt x="33653" y="53031"/>
                    <a:pt x="57551" y="70614"/>
                  </a:cubicBezTo>
                  <a:cubicBezTo>
                    <a:pt x="58627" y="71366"/>
                    <a:pt x="58894" y="72852"/>
                    <a:pt x="58132" y="73928"/>
                  </a:cubicBezTo>
                  <a:cubicBezTo>
                    <a:pt x="58132" y="73938"/>
                    <a:pt x="58123" y="73938"/>
                    <a:pt x="58123" y="73947"/>
                  </a:cubicBezTo>
                  <a:cubicBezTo>
                    <a:pt x="57684" y="74576"/>
                    <a:pt x="56980" y="74957"/>
                    <a:pt x="56218" y="749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44"/>
            <p:cNvSpPr/>
            <p:nvPr/>
          </p:nvSpPr>
          <p:spPr>
            <a:xfrm>
              <a:off x="7574791" y="671654"/>
              <a:ext cx="131636" cy="155591"/>
            </a:xfrm>
            <a:custGeom>
              <a:avLst/>
              <a:gdLst/>
              <a:ahLst/>
              <a:cxnLst/>
              <a:rect l="l" t="t" r="r" b="b"/>
              <a:pathLst>
                <a:path w="131636" h="155591" extrusionOk="0">
                  <a:moveTo>
                    <a:pt x="129079" y="155465"/>
                  </a:moveTo>
                  <a:cubicBezTo>
                    <a:pt x="127964" y="155446"/>
                    <a:pt x="127012" y="154655"/>
                    <a:pt x="126793" y="153560"/>
                  </a:cubicBezTo>
                  <a:cubicBezTo>
                    <a:pt x="113382" y="85609"/>
                    <a:pt x="66004" y="29316"/>
                    <a:pt x="1348" y="4494"/>
                  </a:cubicBezTo>
                  <a:cubicBezTo>
                    <a:pt x="148" y="4008"/>
                    <a:pt x="-442" y="2655"/>
                    <a:pt x="15" y="1446"/>
                  </a:cubicBezTo>
                  <a:cubicBezTo>
                    <a:pt x="463" y="207"/>
                    <a:pt x="1825" y="-431"/>
                    <a:pt x="3063" y="17"/>
                  </a:cubicBezTo>
                  <a:cubicBezTo>
                    <a:pt x="69195" y="25391"/>
                    <a:pt x="117677" y="82932"/>
                    <a:pt x="131460" y="152417"/>
                  </a:cubicBezTo>
                  <a:cubicBezTo>
                    <a:pt x="131689" y="153703"/>
                    <a:pt x="130841" y="154941"/>
                    <a:pt x="129555" y="155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44"/>
            <p:cNvSpPr/>
            <p:nvPr/>
          </p:nvSpPr>
          <p:spPr>
            <a:xfrm>
              <a:off x="7622992" y="752938"/>
              <a:ext cx="36787" cy="55161"/>
            </a:xfrm>
            <a:custGeom>
              <a:avLst/>
              <a:gdLst/>
              <a:ahLst/>
              <a:cxnLst/>
              <a:rect l="l" t="t" r="r" b="b"/>
              <a:pathLst>
                <a:path w="36787" h="55161" extrusionOk="0">
                  <a:moveTo>
                    <a:pt x="33920" y="54750"/>
                  </a:moveTo>
                  <a:cubicBezTo>
                    <a:pt x="32815" y="54750"/>
                    <a:pt x="31834" y="54007"/>
                    <a:pt x="31538" y="52940"/>
                  </a:cubicBezTo>
                  <a:cubicBezTo>
                    <a:pt x="26995" y="33585"/>
                    <a:pt x="16098" y="16316"/>
                    <a:pt x="582" y="3886"/>
                  </a:cubicBezTo>
                  <a:cubicBezTo>
                    <a:pt x="-342" y="3019"/>
                    <a:pt x="-380" y="1572"/>
                    <a:pt x="477" y="657"/>
                  </a:cubicBezTo>
                  <a:cubicBezTo>
                    <a:pt x="515" y="619"/>
                    <a:pt x="544" y="581"/>
                    <a:pt x="582" y="553"/>
                  </a:cubicBezTo>
                  <a:cubicBezTo>
                    <a:pt x="1506" y="-352"/>
                    <a:pt x="2992" y="-352"/>
                    <a:pt x="3916" y="553"/>
                  </a:cubicBezTo>
                  <a:cubicBezTo>
                    <a:pt x="20270" y="13621"/>
                    <a:pt x="31776" y="31804"/>
                    <a:pt x="36586" y="52178"/>
                  </a:cubicBezTo>
                  <a:cubicBezTo>
                    <a:pt x="36882" y="53464"/>
                    <a:pt x="36082" y="54740"/>
                    <a:pt x="34796" y="55036"/>
                  </a:cubicBezTo>
                  <a:cubicBezTo>
                    <a:pt x="34787" y="55036"/>
                    <a:pt x="34787" y="55036"/>
                    <a:pt x="34777" y="55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3" name="Google Shape;2023;p44"/>
          <p:cNvGrpSpPr/>
          <p:nvPr/>
        </p:nvGrpSpPr>
        <p:grpSpPr>
          <a:xfrm>
            <a:off x="6587134" y="4387384"/>
            <a:ext cx="985785" cy="1133165"/>
            <a:chOff x="4260627" y="5512902"/>
            <a:chExt cx="985785" cy="1133165"/>
          </a:xfrm>
        </p:grpSpPr>
        <p:sp>
          <p:nvSpPr>
            <p:cNvPr id="2024" name="Google Shape;2024;p44"/>
            <p:cNvSpPr/>
            <p:nvPr/>
          </p:nvSpPr>
          <p:spPr>
            <a:xfrm>
              <a:off x="4260627" y="5568255"/>
              <a:ext cx="985785" cy="1077812"/>
            </a:xfrm>
            <a:custGeom>
              <a:avLst/>
              <a:gdLst/>
              <a:ahLst/>
              <a:cxnLst/>
              <a:rect l="l" t="t" r="r" b="b"/>
              <a:pathLst>
                <a:path w="985785" h="1077812" extrusionOk="0">
                  <a:moveTo>
                    <a:pt x="451688" y="1077582"/>
                  </a:moveTo>
                  <a:cubicBezTo>
                    <a:pt x="449688" y="1077582"/>
                    <a:pt x="447782" y="1076535"/>
                    <a:pt x="446735" y="1074820"/>
                  </a:cubicBezTo>
                  <a:lnTo>
                    <a:pt x="12" y="315773"/>
                  </a:lnTo>
                  <a:cubicBezTo>
                    <a:pt x="-750" y="314411"/>
                    <a:pt x="-940" y="312810"/>
                    <a:pt x="-559" y="311296"/>
                  </a:cubicBezTo>
                  <a:cubicBezTo>
                    <a:pt x="-82" y="309839"/>
                    <a:pt x="870" y="308601"/>
                    <a:pt x="2204" y="307867"/>
                  </a:cubicBezTo>
                  <a:lnTo>
                    <a:pt x="556844" y="495"/>
                  </a:lnTo>
                  <a:cubicBezTo>
                    <a:pt x="559511" y="-1019"/>
                    <a:pt x="562940" y="-86"/>
                    <a:pt x="564559" y="2591"/>
                  </a:cubicBezTo>
                  <a:cubicBezTo>
                    <a:pt x="567798" y="8116"/>
                    <a:pt x="893457" y="558756"/>
                    <a:pt x="984517" y="750970"/>
                  </a:cubicBezTo>
                  <a:cubicBezTo>
                    <a:pt x="985564" y="753265"/>
                    <a:pt x="984992" y="755970"/>
                    <a:pt x="983088" y="757638"/>
                  </a:cubicBezTo>
                  <a:cubicBezTo>
                    <a:pt x="980516" y="760019"/>
                    <a:pt x="717531" y="993096"/>
                    <a:pt x="453403" y="1077297"/>
                  </a:cubicBezTo>
                  <a:close/>
                  <a:moveTo>
                    <a:pt x="12490" y="315011"/>
                  </a:moveTo>
                  <a:lnTo>
                    <a:pt x="453878" y="1065009"/>
                  </a:lnTo>
                  <a:cubicBezTo>
                    <a:pt x="698481" y="985571"/>
                    <a:pt x="941368" y="778592"/>
                    <a:pt x="971943" y="751922"/>
                  </a:cubicBezTo>
                  <a:cubicBezTo>
                    <a:pt x="883266" y="566566"/>
                    <a:pt x="589229" y="67551"/>
                    <a:pt x="557130" y="13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44"/>
            <p:cNvSpPr/>
            <p:nvPr/>
          </p:nvSpPr>
          <p:spPr>
            <a:xfrm>
              <a:off x="4263812" y="5512902"/>
              <a:ext cx="534487" cy="392406"/>
            </a:xfrm>
            <a:custGeom>
              <a:avLst/>
              <a:gdLst/>
              <a:ahLst/>
              <a:cxnLst/>
              <a:rect l="l" t="t" r="r" b="b"/>
              <a:pathLst>
                <a:path w="534487" h="392406" extrusionOk="0">
                  <a:moveTo>
                    <a:pt x="39974" y="392176"/>
                  </a:moveTo>
                  <a:cubicBezTo>
                    <a:pt x="38451" y="392176"/>
                    <a:pt x="37022" y="391558"/>
                    <a:pt x="35975" y="390462"/>
                  </a:cubicBezTo>
                  <a:cubicBezTo>
                    <a:pt x="33783" y="388310"/>
                    <a:pt x="33689" y="384747"/>
                    <a:pt x="35784" y="382518"/>
                  </a:cubicBezTo>
                  <a:cubicBezTo>
                    <a:pt x="35879" y="382461"/>
                    <a:pt x="35879" y="382414"/>
                    <a:pt x="35975" y="382366"/>
                  </a:cubicBezTo>
                  <a:cubicBezTo>
                    <a:pt x="46832" y="371012"/>
                    <a:pt x="54071" y="356687"/>
                    <a:pt x="56739" y="341218"/>
                  </a:cubicBezTo>
                  <a:cubicBezTo>
                    <a:pt x="44546" y="333817"/>
                    <a:pt x="34069" y="323882"/>
                    <a:pt x="26068" y="312071"/>
                  </a:cubicBezTo>
                  <a:cubicBezTo>
                    <a:pt x="12067" y="292288"/>
                    <a:pt x="3017" y="269409"/>
                    <a:pt x="-221" y="245396"/>
                  </a:cubicBezTo>
                  <a:cubicBezTo>
                    <a:pt x="-2602" y="228061"/>
                    <a:pt x="3494" y="220536"/>
                    <a:pt x="9304" y="217393"/>
                  </a:cubicBezTo>
                  <a:cubicBezTo>
                    <a:pt x="13401" y="214926"/>
                    <a:pt x="18353" y="214307"/>
                    <a:pt x="22926" y="215679"/>
                  </a:cubicBezTo>
                  <a:cubicBezTo>
                    <a:pt x="32164" y="219650"/>
                    <a:pt x="39688" y="226813"/>
                    <a:pt x="44166" y="235871"/>
                  </a:cubicBezTo>
                  <a:cubicBezTo>
                    <a:pt x="58072" y="259532"/>
                    <a:pt x="66836" y="285849"/>
                    <a:pt x="69883" y="313119"/>
                  </a:cubicBezTo>
                  <a:cubicBezTo>
                    <a:pt x="70645" y="320501"/>
                    <a:pt x="70645" y="327930"/>
                    <a:pt x="69883" y="335313"/>
                  </a:cubicBezTo>
                  <a:cubicBezTo>
                    <a:pt x="75979" y="337741"/>
                    <a:pt x="82361" y="339037"/>
                    <a:pt x="88933" y="339123"/>
                  </a:cubicBezTo>
                  <a:cubicBezTo>
                    <a:pt x="106079" y="338208"/>
                    <a:pt x="121604" y="328626"/>
                    <a:pt x="130176" y="313691"/>
                  </a:cubicBezTo>
                  <a:cubicBezTo>
                    <a:pt x="127510" y="311262"/>
                    <a:pt x="124938" y="308690"/>
                    <a:pt x="122557" y="305975"/>
                  </a:cubicBezTo>
                  <a:cubicBezTo>
                    <a:pt x="95695" y="275981"/>
                    <a:pt x="81980" y="236452"/>
                    <a:pt x="84457" y="196248"/>
                  </a:cubicBezTo>
                  <a:cubicBezTo>
                    <a:pt x="84266" y="189075"/>
                    <a:pt x="87029" y="182141"/>
                    <a:pt x="92267" y="177198"/>
                  </a:cubicBezTo>
                  <a:cubicBezTo>
                    <a:pt x="96077" y="174178"/>
                    <a:pt x="101030" y="173064"/>
                    <a:pt x="105697" y="174150"/>
                  </a:cubicBezTo>
                  <a:cubicBezTo>
                    <a:pt x="115604" y="177455"/>
                    <a:pt x="123604" y="184646"/>
                    <a:pt x="128081" y="194057"/>
                  </a:cubicBezTo>
                  <a:cubicBezTo>
                    <a:pt x="141130" y="218727"/>
                    <a:pt x="155703" y="251207"/>
                    <a:pt x="152084" y="284544"/>
                  </a:cubicBezTo>
                  <a:cubicBezTo>
                    <a:pt x="151036" y="293612"/>
                    <a:pt x="148464" y="302442"/>
                    <a:pt x="144463" y="310642"/>
                  </a:cubicBezTo>
                  <a:cubicBezTo>
                    <a:pt x="150464" y="315234"/>
                    <a:pt x="157608" y="318187"/>
                    <a:pt x="165133" y="319215"/>
                  </a:cubicBezTo>
                  <a:cubicBezTo>
                    <a:pt x="182945" y="319387"/>
                    <a:pt x="199232" y="309405"/>
                    <a:pt x="207234" y="293498"/>
                  </a:cubicBezTo>
                  <a:cubicBezTo>
                    <a:pt x="213330" y="281658"/>
                    <a:pt x="216854" y="268685"/>
                    <a:pt x="217616" y="255398"/>
                  </a:cubicBezTo>
                  <a:cubicBezTo>
                    <a:pt x="213235" y="251607"/>
                    <a:pt x="209043" y="247473"/>
                    <a:pt x="205328" y="243015"/>
                  </a:cubicBezTo>
                  <a:cubicBezTo>
                    <a:pt x="181707" y="214573"/>
                    <a:pt x="170086" y="178055"/>
                    <a:pt x="172944" y="141193"/>
                  </a:cubicBezTo>
                  <a:cubicBezTo>
                    <a:pt x="173706" y="130906"/>
                    <a:pt x="177421" y="124620"/>
                    <a:pt x="183992" y="122143"/>
                  </a:cubicBezTo>
                  <a:cubicBezTo>
                    <a:pt x="190565" y="119666"/>
                    <a:pt x="199614" y="123572"/>
                    <a:pt x="205900" y="132906"/>
                  </a:cubicBezTo>
                  <a:cubicBezTo>
                    <a:pt x="223712" y="159100"/>
                    <a:pt x="231333" y="192818"/>
                    <a:pt x="230094" y="239015"/>
                  </a:cubicBezTo>
                  <a:cubicBezTo>
                    <a:pt x="230094" y="242539"/>
                    <a:pt x="230094" y="246254"/>
                    <a:pt x="229522" y="250064"/>
                  </a:cubicBezTo>
                  <a:cubicBezTo>
                    <a:pt x="236857" y="255512"/>
                    <a:pt x="245620" y="258570"/>
                    <a:pt x="254764" y="258826"/>
                  </a:cubicBezTo>
                  <a:cubicBezTo>
                    <a:pt x="274861" y="258826"/>
                    <a:pt x="290196" y="239776"/>
                    <a:pt x="297912" y="223108"/>
                  </a:cubicBezTo>
                  <a:cubicBezTo>
                    <a:pt x="300198" y="218212"/>
                    <a:pt x="302007" y="213154"/>
                    <a:pt x="303436" y="207963"/>
                  </a:cubicBezTo>
                  <a:cubicBezTo>
                    <a:pt x="298008" y="204039"/>
                    <a:pt x="293150" y="199496"/>
                    <a:pt x="288767" y="194438"/>
                  </a:cubicBezTo>
                  <a:cubicBezTo>
                    <a:pt x="275528" y="179607"/>
                    <a:pt x="265718" y="161996"/>
                    <a:pt x="260192" y="142907"/>
                  </a:cubicBezTo>
                  <a:cubicBezTo>
                    <a:pt x="256954" y="133897"/>
                    <a:pt x="256668" y="124115"/>
                    <a:pt x="259240" y="114904"/>
                  </a:cubicBezTo>
                  <a:cubicBezTo>
                    <a:pt x="262669" y="103903"/>
                    <a:pt x="273528" y="97025"/>
                    <a:pt x="284957" y="98711"/>
                  </a:cubicBezTo>
                  <a:cubicBezTo>
                    <a:pt x="292959" y="101331"/>
                    <a:pt x="299435" y="107169"/>
                    <a:pt x="302864" y="114809"/>
                  </a:cubicBezTo>
                  <a:cubicBezTo>
                    <a:pt x="317628" y="141460"/>
                    <a:pt x="322296" y="172521"/>
                    <a:pt x="316104" y="202343"/>
                  </a:cubicBezTo>
                  <a:cubicBezTo>
                    <a:pt x="318010" y="203277"/>
                    <a:pt x="320010" y="204020"/>
                    <a:pt x="322105" y="204534"/>
                  </a:cubicBezTo>
                  <a:cubicBezTo>
                    <a:pt x="330773" y="206306"/>
                    <a:pt x="339726" y="205439"/>
                    <a:pt x="347823" y="202058"/>
                  </a:cubicBezTo>
                  <a:cubicBezTo>
                    <a:pt x="369825" y="192666"/>
                    <a:pt x="386399" y="173987"/>
                    <a:pt x="393258" y="151099"/>
                  </a:cubicBezTo>
                  <a:cubicBezTo>
                    <a:pt x="381445" y="145975"/>
                    <a:pt x="371254" y="137669"/>
                    <a:pt x="363920" y="127096"/>
                  </a:cubicBezTo>
                  <a:cubicBezTo>
                    <a:pt x="352966" y="110599"/>
                    <a:pt x="347632" y="91034"/>
                    <a:pt x="348680" y="71280"/>
                  </a:cubicBezTo>
                  <a:cubicBezTo>
                    <a:pt x="349157" y="55468"/>
                    <a:pt x="355158" y="44229"/>
                    <a:pt x="365253" y="40418"/>
                  </a:cubicBezTo>
                  <a:cubicBezTo>
                    <a:pt x="374778" y="37437"/>
                    <a:pt x="385256" y="40437"/>
                    <a:pt x="391733" y="48039"/>
                  </a:cubicBezTo>
                  <a:cubicBezTo>
                    <a:pt x="397067" y="54506"/>
                    <a:pt x="400782" y="62145"/>
                    <a:pt x="402687" y="70327"/>
                  </a:cubicBezTo>
                  <a:cubicBezTo>
                    <a:pt x="410116" y="93978"/>
                    <a:pt x="411640" y="119105"/>
                    <a:pt x="407068" y="143479"/>
                  </a:cubicBezTo>
                  <a:cubicBezTo>
                    <a:pt x="409640" y="144032"/>
                    <a:pt x="412212" y="144346"/>
                    <a:pt x="414878" y="144432"/>
                  </a:cubicBezTo>
                  <a:lnTo>
                    <a:pt x="415832" y="144432"/>
                  </a:lnTo>
                  <a:cubicBezTo>
                    <a:pt x="437453" y="142984"/>
                    <a:pt x="456598" y="130030"/>
                    <a:pt x="466028" y="110523"/>
                  </a:cubicBezTo>
                  <a:cubicBezTo>
                    <a:pt x="467933" y="106769"/>
                    <a:pt x="469647" y="102893"/>
                    <a:pt x="471076" y="98902"/>
                  </a:cubicBezTo>
                  <a:cubicBezTo>
                    <a:pt x="464789" y="93939"/>
                    <a:pt x="458979" y="88358"/>
                    <a:pt x="453741" y="82233"/>
                  </a:cubicBezTo>
                  <a:cubicBezTo>
                    <a:pt x="437263" y="62516"/>
                    <a:pt x="430024" y="44133"/>
                    <a:pt x="432310" y="26512"/>
                  </a:cubicBezTo>
                  <a:cubicBezTo>
                    <a:pt x="433262" y="14082"/>
                    <a:pt x="441739" y="3528"/>
                    <a:pt x="453741" y="32"/>
                  </a:cubicBezTo>
                  <a:cubicBezTo>
                    <a:pt x="465457" y="-1577"/>
                    <a:pt x="476886" y="4328"/>
                    <a:pt x="482316" y="14796"/>
                  </a:cubicBezTo>
                  <a:cubicBezTo>
                    <a:pt x="486697" y="23673"/>
                    <a:pt x="488888" y="33465"/>
                    <a:pt x="488792" y="43371"/>
                  </a:cubicBezTo>
                  <a:cubicBezTo>
                    <a:pt x="489935" y="60393"/>
                    <a:pt x="488412" y="77481"/>
                    <a:pt x="484316" y="94044"/>
                  </a:cubicBezTo>
                  <a:cubicBezTo>
                    <a:pt x="496127" y="103179"/>
                    <a:pt x="511748" y="105693"/>
                    <a:pt x="525749" y="100712"/>
                  </a:cubicBezTo>
                  <a:cubicBezTo>
                    <a:pt x="528607" y="99502"/>
                    <a:pt x="531941" y="100807"/>
                    <a:pt x="533275" y="103664"/>
                  </a:cubicBezTo>
                  <a:cubicBezTo>
                    <a:pt x="534513" y="106560"/>
                    <a:pt x="533179" y="109922"/>
                    <a:pt x="530321" y="111189"/>
                  </a:cubicBezTo>
                  <a:cubicBezTo>
                    <a:pt x="530321" y="111189"/>
                    <a:pt x="530321" y="111189"/>
                    <a:pt x="530321" y="111189"/>
                  </a:cubicBezTo>
                  <a:cubicBezTo>
                    <a:pt x="513748" y="117485"/>
                    <a:pt x="495175" y="115199"/>
                    <a:pt x="480696" y="105093"/>
                  </a:cubicBezTo>
                  <a:cubicBezTo>
                    <a:pt x="479363" y="108627"/>
                    <a:pt x="477838" y="112066"/>
                    <a:pt x="476029" y="115380"/>
                  </a:cubicBezTo>
                  <a:cubicBezTo>
                    <a:pt x="464789" y="138716"/>
                    <a:pt x="441739" y="154051"/>
                    <a:pt x="415832" y="155385"/>
                  </a:cubicBezTo>
                  <a:lnTo>
                    <a:pt x="414498" y="155385"/>
                  </a:lnTo>
                  <a:cubicBezTo>
                    <a:pt x="410974" y="155261"/>
                    <a:pt x="407450" y="154824"/>
                    <a:pt x="404020" y="154051"/>
                  </a:cubicBezTo>
                  <a:cubicBezTo>
                    <a:pt x="396305" y="180350"/>
                    <a:pt x="377160" y="201743"/>
                    <a:pt x="351823" y="212250"/>
                  </a:cubicBezTo>
                  <a:cubicBezTo>
                    <a:pt x="341536" y="216574"/>
                    <a:pt x="330107" y="217564"/>
                    <a:pt x="319248" y="215107"/>
                  </a:cubicBezTo>
                  <a:cubicBezTo>
                    <a:pt x="317152" y="214631"/>
                    <a:pt x="315152" y="213954"/>
                    <a:pt x="313152" y="213107"/>
                  </a:cubicBezTo>
                  <a:cubicBezTo>
                    <a:pt x="311628" y="217927"/>
                    <a:pt x="309818" y="222670"/>
                    <a:pt x="307817" y="227299"/>
                  </a:cubicBezTo>
                  <a:cubicBezTo>
                    <a:pt x="298292" y="247492"/>
                    <a:pt x="279814" y="269304"/>
                    <a:pt x="254382" y="269780"/>
                  </a:cubicBezTo>
                  <a:cubicBezTo>
                    <a:pt x="244953" y="269961"/>
                    <a:pt x="235714" y="267380"/>
                    <a:pt x="227713" y="262351"/>
                  </a:cubicBezTo>
                  <a:cubicBezTo>
                    <a:pt x="226284" y="274848"/>
                    <a:pt x="222474" y="286964"/>
                    <a:pt x="216568" y="298070"/>
                  </a:cubicBezTo>
                  <a:cubicBezTo>
                    <a:pt x="206567" y="318044"/>
                    <a:pt x="185803" y="330322"/>
                    <a:pt x="163419" y="329502"/>
                  </a:cubicBezTo>
                  <a:cubicBezTo>
                    <a:pt x="154370" y="328512"/>
                    <a:pt x="145608" y="325235"/>
                    <a:pt x="138178" y="319977"/>
                  </a:cubicBezTo>
                  <a:cubicBezTo>
                    <a:pt x="127510" y="337608"/>
                    <a:pt x="108745" y="348752"/>
                    <a:pt x="88172" y="349695"/>
                  </a:cubicBezTo>
                  <a:cubicBezTo>
                    <a:pt x="81123" y="349772"/>
                    <a:pt x="74075" y="348476"/>
                    <a:pt x="67502" y="345885"/>
                  </a:cubicBezTo>
                  <a:cubicBezTo>
                    <a:pt x="64073" y="362554"/>
                    <a:pt x="55977" y="377889"/>
                    <a:pt x="44071" y="390081"/>
                  </a:cubicBezTo>
                  <a:cubicBezTo>
                    <a:pt x="43023" y="391320"/>
                    <a:pt x="41594" y="392082"/>
                    <a:pt x="39974" y="392176"/>
                  </a:cubicBezTo>
                  <a:close/>
                  <a:moveTo>
                    <a:pt x="17686" y="225775"/>
                  </a:moveTo>
                  <a:cubicBezTo>
                    <a:pt x="16734" y="225803"/>
                    <a:pt x="15686" y="226061"/>
                    <a:pt x="14828" y="226537"/>
                  </a:cubicBezTo>
                  <a:cubicBezTo>
                    <a:pt x="9781" y="229490"/>
                    <a:pt x="10543" y="239205"/>
                    <a:pt x="11019" y="243301"/>
                  </a:cubicBezTo>
                  <a:cubicBezTo>
                    <a:pt x="14067" y="265618"/>
                    <a:pt x="22449" y="286878"/>
                    <a:pt x="35403" y="305309"/>
                  </a:cubicBezTo>
                  <a:cubicBezTo>
                    <a:pt x="41689" y="314338"/>
                    <a:pt x="49499" y="322206"/>
                    <a:pt x="58454" y="328550"/>
                  </a:cubicBezTo>
                  <a:cubicBezTo>
                    <a:pt x="58834" y="323473"/>
                    <a:pt x="58834" y="318387"/>
                    <a:pt x="58454" y="313310"/>
                  </a:cubicBezTo>
                  <a:cubicBezTo>
                    <a:pt x="55500" y="287602"/>
                    <a:pt x="47118" y="262808"/>
                    <a:pt x="33974" y="240539"/>
                  </a:cubicBezTo>
                  <a:cubicBezTo>
                    <a:pt x="31022" y="234186"/>
                    <a:pt x="25973" y="229052"/>
                    <a:pt x="19686" y="226061"/>
                  </a:cubicBezTo>
                  <a:close/>
                  <a:moveTo>
                    <a:pt x="101601" y="184722"/>
                  </a:moveTo>
                  <a:cubicBezTo>
                    <a:pt x="100553" y="184713"/>
                    <a:pt x="99506" y="185084"/>
                    <a:pt x="98744" y="185770"/>
                  </a:cubicBezTo>
                  <a:cubicBezTo>
                    <a:pt x="96363" y="188742"/>
                    <a:pt x="95125" y="192514"/>
                    <a:pt x="95315" y="196342"/>
                  </a:cubicBezTo>
                  <a:cubicBezTo>
                    <a:pt x="93029" y="233423"/>
                    <a:pt x="105602" y="269885"/>
                    <a:pt x="130271" y="297689"/>
                  </a:cubicBezTo>
                  <a:cubicBezTo>
                    <a:pt x="131796" y="299403"/>
                    <a:pt x="133320" y="301023"/>
                    <a:pt x="134938" y="302546"/>
                  </a:cubicBezTo>
                  <a:cubicBezTo>
                    <a:pt x="137606" y="296250"/>
                    <a:pt x="139321" y="289612"/>
                    <a:pt x="140178" y="282830"/>
                  </a:cubicBezTo>
                  <a:cubicBezTo>
                    <a:pt x="143416" y="252921"/>
                    <a:pt x="130653" y="223584"/>
                    <a:pt x="117317" y="199010"/>
                  </a:cubicBezTo>
                  <a:cubicBezTo>
                    <a:pt x="114365" y="192666"/>
                    <a:pt x="109221" y="187618"/>
                    <a:pt x="102839" y="184818"/>
                  </a:cubicBezTo>
                  <a:close/>
                  <a:moveTo>
                    <a:pt x="187993" y="132906"/>
                  </a:moveTo>
                  <a:lnTo>
                    <a:pt x="187232" y="132906"/>
                  </a:lnTo>
                  <a:cubicBezTo>
                    <a:pt x="185421" y="133573"/>
                    <a:pt x="184088" y="137002"/>
                    <a:pt x="183708" y="142431"/>
                  </a:cubicBezTo>
                  <a:cubicBezTo>
                    <a:pt x="181136" y="176293"/>
                    <a:pt x="191804" y="209830"/>
                    <a:pt x="213520" y="235967"/>
                  </a:cubicBezTo>
                  <a:lnTo>
                    <a:pt x="217997" y="240920"/>
                  </a:lnTo>
                  <a:lnTo>
                    <a:pt x="217997" y="239015"/>
                  </a:lnTo>
                  <a:cubicBezTo>
                    <a:pt x="219140" y="195390"/>
                    <a:pt x="212092" y="163767"/>
                    <a:pt x="195803" y="139764"/>
                  </a:cubicBezTo>
                  <a:cubicBezTo>
                    <a:pt x="193137" y="135574"/>
                    <a:pt x="190279" y="133097"/>
                    <a:pt x="187993" y="133097"/>
                  </a:cubicBezTo>
                  <a:close/>
                  <a:moveTo>
                    <a:pt x="280862" y="109761"/>
                  </a:moveTo>
                  <a:cubicBezTo>
                    <a:pt x="275718" y="110370"/>
                    <a:pt x="271432" y="113913"/>
                    <a:pt x="269908" y="118809"/>
                  </a:cubicBezTo>
                  <a:cubicBezTo>
                    <a:pt x="268194" y="125782"/>
                    <a:pt x="268574" y="133116"/>
                    <a:pt x="271051" y="139859"/>
                  </a:cubicBezTo>
                  <a:cubicBezTo>
                    <a:pt x="276004" y="157452"/>
                    <a:pt x="284768" y="173721"/>
                    <a:pt x="296769" y="187484"/>
                  </a:cubicBezTo>
                  <a:cubicBezTo>
                    <a:pt x="299531" y="190599"/>
                    <a:pt x="302484" y="193523"/>
                    <a:pt x="305627" y="196248"/>
                  </a:cubicBezTo>
                  <a:cubicBezTo>
                    <a:pt x="310008" y="170416"/>
                    <a:pt x="305436" y="143870"/>
                    <a:pt x="292864" y="120905"/>
                  </a:cubicBezTo>
                  <a:cubicBezTo>
                    <a:pt x="289244" y="114618"/>
                    <a:pt x="285911" y="111380"/>
                    <a:pt x="282386" y="110427"/>
                  </a:cubicBezTo>
                  <a:close/>
                  <a:moveTo>
                    <a:pt x="372397" y="50610"/>
                  </a:moveTo>
                  <a:cubicBezTo>
                    <a:pt x="371254" y="50610"/>
                    <a:pt x="370207" y="50801"/>
                    <a:pt x="369159" y="51182"/>
                  </a:cubicBezTo>
                  <a:cubicBezTo>
                    <a:pt x="361063" y="54230"/>
                    <a:pt x="359634" y="67660"/>
                    <a:pt x="359634" y="71756"/>
                  </a:cubicBezTo>
                  <a:cubicBezTo>
                    <a:pt x="358682" y="89025"/>
                    <a:pt x="363349" y="106141"/>
                    <a:pt x="372779" y="120619"/>
                  </a:cubicBezTo>
                  <a:cubicBezTo>
                    <a:pt x="378589" y="128858"/>
                    <a:pt x="386494" y="135431"/>
                    <a:pt x="395639" y="139669"/>
                  </a:cubicBezTo>
                  <a:cubicBezTo>
                    <a:pt x="399543" y="117419"/>
                    <a:pt x="398114" y="94539"/>
                    <a:pt x="391257" y="72994"/>
                  </a:cubicBezTo>
                  <a:cubicBezTo>
                    <a:pt x="389732" y="66536"/>
                    <a:pt x="386875" y="60487"/>
                    <a:pt x="382779" y="55277"/>
                  </a:cubicBezTo>
                  <a:cubicBezTo>
                    <a:pt x="380018" y="52554"/>
                    <a:pt x="376303" y="50953"/>
                    <a:pt x="372397" y="50801"/>
                  </a:cubicBezTo>
                  <a:close/>
                  <a:moveTo>
                    <a:pt x="458122" y="11082"/>
                  </a:moveTo>
                  <a:cubicBezTo>
                    <a:pt x="457361" y="10986"/>
                    <a:pt x="456693" y="10986"/>
                    <a:pt x="455932" y="11082"/>
                  </a:cubicBezTo>
                  <a:cubicBezTo>
                    <a:pt x="448788" y="13729"/>
                    <a:pt x="443930" y="20359"/>
                    <a:pt x="443549" y="27941"/>
                  </a:cubicBezTo>
                  <a:cubicBezTo>
                    <a:pt x="441739" y="41943"/>
                    <a:pt x="448120" y="57659"/>
                    <a:pt x="462599" y="74804"/>
                  </a:cubicBezTo>
                  <a:cubicBezTo>
                    <a:pt x="466314" y="79119"/>
                    <a:pt x="470314" y="83157"/>
                    <a:pt x="474600" y="86900"/>
                  </a:cubicBezTo>
                  <a:cubicBezTo>
                    <a:pt x="477363" y="72860"/>
                    <a:pt x="478411" y="58516"/>
                    <a:pt x="477554" y="44229"/>
                  </a:cubicBezTo>
                  <a:cubicBezTo>
                    <a:pt x="477744" y="36018"/>
                    <a:pt x="476125" y="27855"/>
                    <a:pt x="472600" y="20416"/>
                  </a:cubicBezTo>
                  <a:cubicBezTo>
                    <a:pt x="469647" y="15111"/>
                    <a:pt x="464218" y="11662"/>
                    <a:pt x="458122" y="112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44"/>
            <p:cNvSpPr/>
            <p:nvPr/>
          </p:nvSpPr>
          <p:spPr>
            <a:xfrm>
              <a:off x="4360963" y="5693709"/>
              <a:ext cx="477781" cy="280941"/>
            </a:xfrm>
            <a:custGeom>
              <a:avLst/>
              <a:gdLst/>
              <a:ahLst/>
              <a:cxnLst/>
              <a:rect l="l" t="t" r="r" b="b"/>
              <a:pathLst>
                <a:path w="477781" h="280941" extrusionOk="0">
                  <a:moveTo>
                    <a:pt x="4927" y="280711"/>
                  </a:moveTo>
                  <a:cubicBezTo>
                    <a:pt x="2927" y="280720"/>
                    <a:pt x="1116" y="279711"/>
                    <a:pt x="69" y="278044"/>
                  </a:cubicBezTo>
                  <a:cubicBezTo>
                    <a:pt x="-1550" y="275329"/>
                    <a:pt x="-693" y="271814"/>
                    <a:pt x="1974" y="270138"/>
                  </a:cubicBezTo>
                  <a:cubicBezTo>
                    <a:pt x="5022" y="268233"/>
                    <a:pt x="311251" y="80495"/>
                    <a:pt x="468699" y="390"/>
                  </a:cubicBezTo>
                  <a:cubicBezTo>
                    <a:pt x="471556" y="-1039"/>
                    <a:pt x="474985" y="86"/>
                    <a:pt x="476414" y="2895"/>
                  </a:cubicBezTo>
                  <a:cubicBezTo>
                    <a:pt x="476414" y="2924"/>
                    <a:pt x="476414" y="2943"/>
                    <a:pt x="476414" y="2962"/>
                  </a:cubicBezTo>
                  <a:cubicBezTo>
                    <a:pt x="477843" y="5724"/>
                    <a:pt x="476700" y="9115"/>
                    <a:pt x="473938" y="10525"/>
                  </a:cubicBezTo>
                  <a:cubicBezTo>
                    <a:pt x="473938" y="10544"/>
                    <a:pt x="473842" y="10563"/>
                    <a:pt x="473842" y="10582"/>
                  </a:cubicBezTo>
                  <a:cubicBezTo>
                    <a:pt x="316680" y="90497"/>
                    <a:pt x="10927" y="278044"/>
                    <a:pt x="7880" y="279949"/>
                  </a:cubicBezTo>
                  <a:cubicBezTo>
                    <a:pt x="6927" y="280425"/>
                    <a:pt x="5974" y="280683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44"/>
            <p:cNvSpPr/>
            <p:nvPr/>
          </p:nvSpPr>
          <p:spPr>
            <a:xfrm>
              <a:off x="4404639" y="5772276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5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6" y="-1043"/>
                    <a:pt x="474935" y="71"/>
                    <a:pt x="476363" y="2881"/>
                  </a:cubicBezTo>
                  <a:cubicBezTo>
                    <a:pt x="477792" y="5691"/>
                    <a:pt x="476745" y="9148"/>
                    <a:pt x="473888" y="10596"/>
                  </a:cubicBezTo>
                  <a:cubicBezTo>
                    <a:pt x="316630" y="90416"/>
                    <a:pt x="10876" y="277963"/>
                    <a:pt x="7829" y="279868"/>
                  </a:cubicBezTo>
                  <a:cubicBezTo>
                    <a:pt x="6972" y="280402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44"/>
            <p:cNvSpPr/>
            <p:nvPr/>
          </p:nvSpPr>
          <p:spPr>
            <a:xfrm>
              <a:off x="4448264" y="5851239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7" y="280744"/>
                    <a:pt x="-744" y="278202"/>
                    <a:pt x="-744" y="275048"/>
                  </a:cubicBezTo>
                  <a:cubicBezTo>
                    <a:pt x="-839" y="273058"/>
                    <a:pt x="208" y="271200"/>
                    <a:pt x="1922" y="270153"/>
                  </a:cubicBezTo>
                  <a:cubicBezTo>
                    <a:pt x="5066" y="268248"/>
                    <a:pt x="311200" y="80415"/>
                    <a:pt x="468647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3" y="9149"/>
                    <a:pt x="473887" y="10596"/>
                  </a:cubicBezTo>
                  <a:cubicBezTo>
                    <a:pt x="316724" y="90416"/>
                    <a:pt x="10876" y="277963"/>
                    <a:pt x="7828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44"/>
            <p:cNvSpPr/>
            <p:nvPr/>
          </p:nvSpPr>
          <p:spPr>
            <a:xfrm>
              <a:off x="4491987" y="5930011"/>
              <a:ext cx="477649" cy="280954"/>
            </a:xfrm>
            <a:custGeom>
              <a:avLst/>
              <a:gdLst/>
              <a:ahLst/>
              <a:cxnLst/>
              <a:rect l="l" t="t" r="r" b="b"/>
              <a:pathLst>
                <a:path w="477649" h="280954" extrusionOk="0">
                  <a:moveTo>
                    <a:pt x="4872" y="280725"/>
                  </a:moveTo>
                  <a:cubicBezTo>
                    <a:pt x="1729" y="280696"/>
                    <a:pt x="-843" y="278105"/>
                    <a:pt x="-747" y="274952"/>
                  </a:cubicBezTo>
                  <a:cubicBezTo>
                    <a:pt x="-747" y="272990"/>
                    <a:pt x="300" y="271181"/>
                    <a:pt x="1920" y="270152"/>
                  </a:cubicBezTo>
                  <a:cubicBezTo>
                    <a:pt x="4968" y="268247"/>
                    <a:pt x="311101" y="80414"/>
                    <a:pt x="468645" y="404"/>
                  </a:cubicBezTo>
                  <a:cubicBezTo>
                    <a:pt x="471407" y="-1025"/>
                    <a:pt x="474835" y="42"/>
                    <a:pt x="476264" y="2795"/>
                  </a:cubicBezTo>
                  <a:cubicBezTo>
                    <a:pt x="476264" y="2823"/>
                    <a:pt x="476264" y="2852"/>
                    <a:pt x="476264" y="2881"/>
                  </a:cubicBezTo>
                  <a:cubicBezTo>
                    <a:pt x="477693" y="5681"/>
                    <a:pt x="476646" y="9129"/>
                    <a:pt x="473788" y="10586"/>
                  </a:cubicBezTo>
                  <a:cubicBezTo>
                    <a:pt x="473788" y="10586"/>
                    <a:pt x="473788" y="10596"/>
                    <a:pt x="473788" y="10596"/>
                  </a:cubicBezTo>
                  <a:cubicBezTo>
                    <a:pt x="316625" y="90415"/>
                    <a:pt x="10873" y="277963"/>
                    <a:pt x="7730" y="279867"/>
                  </a:cubicBezTo>
                  <a:cubicBezTo>
                    <a:pt x="6872" y="280420"/>
                    <a:pt x="5920" y="280716"/>
                    <a:pt x="4872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44"/>
            <p:cNvSpPr/>
            <p:nvPr/>
          </p:nvSpPr>
          <p:spPr>
            <a:xfrm>
              <a:off x="4535611" y="6008763"/>
              <a:ext cx="477666" cy="280881"/>
            </a:xfrm>
            <a:custGeom>
              <a:avLst/>
              <a:gdLst/>
              <a:ahLst/>
              <a:cxnLst/>
              <a:rect l="l" t="t" r="r" b="b"/>
              <a:pathLst>
                <a:path w="477666" h="280881" extrusionOk="0">
                  <a:moveTo>
                    <a:pt x="4872" y="280649"/>
                  </a:moveTo>
                  <a:cubicBezTo>
                    <a:pt x="1729" y="280620"/>
                    <a:pt x="-843" y="278029"/>
                    <a:pt x="-747" y="274877"/>
                  </a:cubicBezTo>
                  <a:cubicBezTo>
                    <a:pt x="-747" y="272915"/>
                    <a:pt x="300" y="271105"/>
                    <a:pt x="1920" y="270076"/>
                  </a:cubicBezTo>
                  <a:cubicBezTo>
                    <a:pt x="4968" y="268267"/>
                    <a:pt x="311101" y="80433"/>
                    <a:pt x="468645" y="328"/>
                  </a:cubicBezTo>
                  <a:cubicBezTo>
                    <a:pt x="471503" y="-1005"/>
                    <a:pt x="474837" y="128"/>
                    <a:pt x="476360" y="2900"/>
                  </a:cubicBezTo>
                  <a:cubicBezTo>
                    <a:pt x="477693" y="5719"/>
                    <a:pt x="476550" y="9110"/>
                    <a:pt x="473789" y="10520"/>
                  </a:cubicBezTo>
                  <a:cubicBezTo>
                    <a:pt x="316626" y="90434"/>
                    <a:pt x="10873" y="277982"/>
                    <a:pt x="7730" y="279887"/>
                  </a:cubicBezTo>
                  <a:cubicBezTo>
                    <a:pt x="6873" y="280411"/>
                    <a:pt x="5921" y="280677"/>
                    <a:pt x="4872" y="2806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44"/>
            <p:cNvSpPr/>
            <p:nvPr/>
          </p:nvSpPr>
          <p:spPr>
            <a:xfrm>
              <a:off x="4579181" y="6087473"/>
              <a:ext cx="477782" cy="280941"/>
            </a:xfrm>
            <a:custGeom>
              <a:avLst/>
              <a:gdLst/>
              <a:ahLst/>
              <a:cxnLst/>
              <a:rect l="l" t="t" r="r" b="b"/>
              <a:pathLst>
                <a:path w="477782" h="280941" extrusionOk="0">
                  <a:moveTo>
                    <a:pt x="4927" y="280711"/>
                  </a:moveTo>
                  <a:cubicBezTo>
                    <a:pt x="2926" y="280721"/>
                    <a:pt x="1117" y="279711"/>
                    <a:pt x="69" y="278044"/>
                  </a:cubicBezTo>
                  <a:cubicBezTo>
                    <a:pt x="-1550" y="275330"/>
                    <a:pt x="-692" y="271815"/>
                    <a:pt x="1974" y="270138"/>
                  </a:cubicBezTo>
                  <a:cubicBezTo>
                    <a:pt x="5023" y="268234"/>
                    <a:pt x="311156" y="80496"/>
                    <a:pt x="468699" y="390"/>
                  </a:cubicBezTo>
                  <a:cubicBezTo>
                    <a:pt x="471557" y="-1038"/>
                    <a:pt x="474986" y="85"/>
                    <a:pt x="476415" y="2895"/>
                  </a:cubicBezTo>
                  <a:cubicBezTo>
                    <a:pt x="476415" y="2924"/>
                    <a:pt x="476415" y="2943"/>
                    <a:pt x="476415" y="2962"/>
                  </a:cubicBezTo>
                  <a:cubicBezTo>
                    <a:pt x="477844" y="5724"/>
                    <a:pt x="476701" y="9115"/>
                    <a:pt x="473938" y="10525"/>
                  </a:cubicBezTo>
                  <a:cubicBezTo>
                    <a:pt x="473938" y="10544"/>
                    <a:pt x="473843" y="10563"/>
                    <a:pt x="473843" y="10582"/>
                  </a:cubicBezTo>
                  <a:cubicBezTo>
                    <a:pt x="316680" y="90497"/>
                    <a:pt x="10928" y="278044"/>
                    <a:pt x="7879" y="279854"/>
                  </a:cubicBezTo>
                  <a:cubicBezTo>
                    <a:pt x="7022" y="280397"/>
                    <a:pt x="5975" y="280692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44"/>
            <p:cNvSpPr/>
            <p:nvPr/>
          </p:nvSpPr>
          <p:spPr>
            <a:xfrm>
              <a:off x="4622857" y="6166230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4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5" y="9149"/>
                    <a:pt x="473887" y="10596"/>
                  </a:cubicBezTo>
                  <a:cubicBezTo>
                    <a:pt x="316629" y="90416"/>
                    <a:pt x="10876" y="277963"/>
                    <a:pt x="7829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44"/>
            <p:cNvSpPr/>
            <p:nvPr/>
          </p:nvSpPr>
          <p:spPr>
            <a:xfrm>
              <a:off x="4666481" y="6293847"/>
              <a:ext cx="393064" cy="232110"/>
            </a:xfrm>
            <a:custGeom>
              <a:avLst/>
              <a:gdLst/>
              <a:ahLst/>
              <a:cxnLst/>
              <a:rect l="l" t="t" r="r" b="b"/>
              <a:pathLst>
                <a:path w="393064" h="232110" extrusionOk="0">
                  <a:moveTo>
                    <a:pt x="4971" y="231881"/>
                  </a:moveTo>
                  <a:cubicBezTo>
                    <a:pt x="1828" y="231900"/>
                    <a:pt x="-744" y="229357"/>
                    <a:pt x="-744" y="226204"/>
                  </a:cubicBezTo>
                  <a:cubicBezTo>
                    <a:pt x="-839" y="224213"/>
                    <a:pt x="208" y="222356"/>
                    <a:pt x="1923" y="221308"/>
                  </a:cubicBezTo>
                  <a:cubicBezTo>
                    <a:pt x="4114" y="219975"/>
                    <a:pt x="226142" y="80528"/>
                    <a:pt x="383780" y="519"/>
                  </a:cubicBezTo>
                  <a:cubicBezTo>
                    <a:pt x="386543" y="-1043"/>
                    <a:pt x="389972" y="-82"/>
                    <a:pt x="391592" y="2662"/>
                  </a:cubicBezTo>
                  <a:cubicBezTo>
                    <a:pt x="393115" y="5405"/>
                    <a:pt x="392162" y="8900"/>
                    <a:pt x="389401" y="10453"/>
                  </a:cubicBezTo>
                  <a:cubicBezTo>
                    <a:pt x="389306" y="10548"/>
                    <a:pt x="389115" y="10634"/>
                    <a:pt x="388924" y="10710"/>
                  </a:cubicBezTo>
                  <a:cubicBezTo>
                    <a:pt x="231762" y="90530"/>
                    <a:pt x="10210" y="229785"/>
                    <a:pt x="7924" y="231023"/>
                  </a:cubicBezTo>
                  <a:cubicBezTo>
                    <a:pt x="7067" y="231566"/>
                    <a:pt x="6020" y="231862"/>
                    <a:pt x="4971" y="2318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4" name="Google Shape;2034;p44"/>
          <p:cNvGrpSpPr/>
          <p:nvPr/>
        </p:nvGrpSpPr>
        <p:grpSpPr>
          <a:xfrm>
            <a:off x="238772" y="2813887"/>
            <a:ext cx="1818771" cy="2074201"/>
            <a:chOff x="713225" y="2544312"/>
            <a:chExt cx="1818771" cy="2074201"/>
          </a:xfrm>
        </p:grpSpPr>
        <p:grpSp>
          <p:nvGrpSpPr>
            <p:cNvPr id="2035" name="Google Shape;2035;p44"/>
            <p:cNvGrpSpPr/>
            <p:nvPr/>
          </p:nvGrpSpPr>
          <p:grpSpPr>
            <a:xfrm>
              <a:off x="713225" y="3190651"/>
              <a:ext cx="864356" cy="478285"/>
              <a:chOff x="1450700" y="623851"/>
              <a:chExt cx="864356" cy="478285"/>
            </a:xfrm>
          </p:grpSpPr>
          <p:sp>
            <p:nvSpPr>
              <p:cNvPr id="2036" name="Google Shape;2036;p44"/>
              <p:cNvSpPr/>
              <p:nvPr/>
            </p:nvSpPr>
            <p:spPr>
              <a:xfrm>
                <a:off x="1450700" y="623851"/>
                <a:ext cx="864356" cy="478285"/>
              </a:xfrm>
              <a:custGeom>
                <a:avLst/>
                <a:gdLst/>
                <a:ahLst/>
                <a:cxnLst/>
                <a:rect l="l" t="t" r="r" b="b"/>
                <a:pathLst>
                  <a:path w="864356" h="478285" extrusionOk="0">
                    <a:moveTo>
                      <a:pt x="282973" y="478159"/>
                    </a:moveTo>
                    <a:cubicBezTo>
                      <a:pt x="282059" y="478150"/>
                      <a:pt x="281145" y="477959"/>
                      <a:pt x="280306" y="477588"/>
                    </a:cubicBezTo>
                    <a:cubicBezTo>
                      <a:pt x="278173" y="476712"/>
                      <a:pt x="276582" y="474873"/>
                      <a:pt x="276020" y="472635"/>
                    </a:cubicBezTo>
                    <a:lnTo>
                      <a:pt x="220489" y="246416"/>
                    </a:lnTo>
                    <a:cubicBezTo>
                      <a:pt x="220003" y="244540"/>
                      <a:pt x="220308" y="242540"/>
                      <a:pt x="221346" y="240892"/>
                    </a:cubicBezTo>
                    <a:cubicBezTo>
                      <a:pt x="222347" y="239253"/>
                      <a:pt x="223956" y="238091"/>
                      <a:pt x="225823" y="237653"/>
                    </a:cubicBezTo>
                    <a:lnTo>
                      <a:pt x="777226" y="113828"/>
                    </a:lnTo>
                    <a:lnTo>
                      <a:pt x="143242" y="141641"/>
                    </a:lnTo>
                    <a:cubicBezTo>
                      <a:pt x="141308" y="141755"/>
                      <a:pt x="139412" y="141060"/>
                      <a:pt x="138003" y="139736"/>
                    </a:cubicBezTo>
                    <a:lnTo>
                      <a:pt x="2081" y="12196"/>
                    </a:lnTo>
                    <a:cubicBezTo>
                      <a:pt x="-776" y="9482"/>
                      <a:pt x="-891" y="4957"/>
                      <a:pt x="1824" y="2100"/>
                    </a:cubicBezTo>
                    <a:cubicBezTo>
                      <a:pt x="3338" y="500"/>
                      <a:pt x="5510" y="-310"/>
                      <a:pt x="7701" y="-91"/>
                    </a:cubicBezTo>
                    <a:lnTo>
                      <a:pt x="857807" y="96778"/>
                    </a:lnTo>
                    <a:cubicBezTo>
                      <a:pt x="860998" y="97064"/>
                      <a:pt x="863608" y="99436"/>
                      <a:pt x="864189" y="102589"/>
                    </a:cubicBezTo>
                    <a:cubicBezTo>
                      <a:pt x="864227" y="102941"/>
                      <a:pt x="864227" y="103284"/>
                      <a:pt x="864189" y="103636"/>
                    </a:cubicBezTo>
                    <a:cubicBezTo>
                      <a:pt x="864227" y="104970"/>
                      <a:pt x="863894" y="106284"/>
                      <a:pt x="863236" y="107446"/>
                    </a:cubicBezTo>
                    <a:lnTo>
                      <a:pt x="862188" y="108875"/>
                    </a:lnTo>
                    <a:cubicBezTo>
                      <a:pt x="861750" y="109275"/>
                      <a:pt x="861274" y="109628"/>
                      <a:pt x="860760" y="109923"/>
                    </a:cubicBezTo>
                    <a:lnTo>
                      <a:pt x="286688" y="477016"/>
                    </a:lnTo>
                    <a:cubicBezTo>
                      <a:pt x="285583" y="477750"/>
                      <a:pt x="284297" y="478140"/>
                      <a:pt x="282973" y="478159"/>
                    </a:cubicBezTo>
                    <a:close/>
                    <a:moveTo>
                      <a:pt x="236110" y="250417"/>
                    </a:moveTo>
                    <a:lnTo>
                      <a:pt x="287545" y="459967"/>
                    </a:lnTo>
                    <a:lnTo>
                      <a:pt x="819040" y="120115"/>
                    </a:lnTo>
                    <a:close/>
                    <a:moveTo>
                      <a:pt x="27513" y="16578"/>
                    </a:moveTo>
                    <a:lnTo>
                      <a:pt x="145623" y="127354"/>
                    </a:lnTo>
                    <a:lnTo>
                      <a:pt x="765795" y="10068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44"/>
              <p:cNvSpPr/>
              <p:nvPr/>
            </p:nvSpPr>
            <p:spPr>
              <a:xfrm>
                <a:off x="1480654" y="751989"/>
                <a:ext cx="204210" cy="250801"/>
              </a:xfrm>
              <a:custGeom>
                <a:avLst/>
                <a:gdLst/>
                <a:ahLst/>
                <a:cxnLst/>
                <a:rect l="l" t="t" r="r" b="b"/>
                <a:pathLst>
                  <a:path w="204210" h="250801" extrusionOk="0">
                    <a:moveTo>
                      <a:pt x="6989" y="250676"/>
                    </a:moveTo>
                    <a:cubicBezTo>
                      <a:pt x="5322" y="250676"/>
                      <a:pt x="3713" y="250104"/>
                      <a:pt x="2417" y="249057"/>
                    </a:cubicBezTo>
                    <a:cubicBezTo>
                      <a:pt x="-50" y="247018"/>
                      <a:pt x="-831" y="243580"/>
                      <a:pt x="512" y="240675"/>
                    </a:cubicBezTo>
                    <a:lnTo>
                      <a:pt x="106430" y="3978"/>
                    </a:lnTo>
                    <a:cubicBezTo>
                      <a:pt x="108106" y="406"/>
                      <a:pt x="112364" y="-1127"/>
                      <a:pt x="115936" y="559"/>
                    </a:cubicBezTo>
                    <a:cubicBezTo>
                      <a:pt x="119403" y="2188"/>
                      <a:pt x="120965" y="6255"/>
                      <a:pt x="119479" y="9789"/>
                    </a:cubicBezTo>
                    <a:lnTo>
                      <a:pt x="23562" y="224006"/>
                    </a:lnTo>
                    <a:lnTo>
                      <a:pt x="193488" y="110944"/>
                    </a:lnTo>
                    <a:cubicBezTo>
                      <a:pt x="196708" y="109058"/>
                      <a:pt x="200823" y="109925"/>
                      <a:pt x="203013" y="112944"/>
                    </a:cubicBezTo>
                    <a:cubicBezTo>
                      <a:pt x="204995" y="116145"/>
                      <a:pt x="204118" y="120336"/>
                      <a:pt x="201013" y="122469"/>
                    </a:cubicBezTo>
                    <a:lnTo>
                      <a:pt x="10513" y="249152"/>
                    </a:lnTo>
                    <a:cubicBezTo>
                      <a:pt x="9485" y="249952"/>
                      <a:pt x="8275" y="250476"/>
                      <a:pt x="6989" y="25067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44"/>
              <p:cNvSpPr/>
              <p:nvPr/>
            </p:nvSpPr>
            <p:spPr>
              <a:xfrm>
                <a:off x="1480668" y="931187"/>
                <a:ext cx="222304" cy="71604"/>
              </a:xfrm>
              <a:custGeom>
                <a:avLst/>
                <a:gdLst/>
                <a:ahLst/>
                <a:cxnLst/>
                <a:rect l="l" t="t" r="r" b="b"/>
                <a:pathLst>
                  <a:path w="222304" h="71604" extrusionOk="0">
                    <a:moveTo>
                      <a:pt x="6975" y="71478"/>
                    </a:moveTo>
                    <a:cubicBezTo>
                      <a:pt x="3765" y="71497"/>
                      <a:pt x="946" y="69345"/>
                      <a:pt x="117" y="66240"/>
                    </a:cubicBezTo>
                    <a:cubicBezTo>
                      <a:pt x="-922" y="62458"/>
                      <a:pt x="1288" y="58544"/>
                      <a:pt x="5070" y="57477"/>
                    </a:cubicBezTo>
                    <a:lnTo>
                      <a:pt x="212524" y="327"/>
                    </a:lnTo>
                    <a:cubicBezTo>
                      <a:pt x="216220" y="-1054"/>
                      <a:pt x="220335" y="831"/>
                      <a:pt x="221716" y="4527"/>
                    </a:cubicBezTo>
                    <a:cubicBezTo>
                      <a:pt x="223088" y="8223"/>
                      <a:pt x="221211" y="12338"/>
                      <a:pt x="217506" y="13719"/>
                    </a:cubicBezTo>
                    <a:cubicBezTo>
                      <a:pt x="217125" y="13862"/>
                      <a:pt x="216734" y="13966"/>
                      <a:pt x="216334" y="14043"/>
                    </a:cubicBezTo>
                    <a:lnTo>
                      <a:pt x="8880" y="71193"/>
                    </a:lnTo>
                    <a:cubicBezTo>
                      <a:pt x="8261" y="71383"/>
                      <a:pt x="7622" y="71478"/>
                      <a:pt x="6975" y="714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44"/>
              <p:cNvSpPr/>
              <p:nvPr/>
            </p:nvSpPr>
            <p:spPr>
              <a:xfrm>
                <a:off x="1759405" y="923712"/>
                <a:ext cx="188751" cy="113751"/>
              </a:xfrm>
              <a:custGeom>
                <a:avLst/>
                <a:gdLst/>
                <a:ahLst/>
                <a:cxnLst/>
                <a:rect l="l" t="t" r="r" b="b"/>
                <a:pathLst>
                  <a:path w="188751" h="113751" extrusionOk="0">
                    <a:moveTo>
                      <a:pt x="2271" y="113624"/>
                    </a:moveTo>
                    <a:cubicBezTo>
                      <a:pt x="1414" y="113643"/>
                      <a:pt x="624" y="113215"/>
                      <a:pt x="176" y="112481"/>
                    </a:cubicBezTo>
                    <a:cubicBezTo>
                      <a:pt x="-472" y="111348"/>
                      <a:pt x="-91" y="109910"/>
                      <a:pt x="1033" y="109243"/>
                    </a:cubicBezTo>
                    <a:lnTo>
                      <a:pt x="185247" y="86"/>
                    </a:lnTo>
                    <a:cubicBezTo>
                      <a:pt x="186447" y="-457"/>
                      <a:pt x="187857" y="77"/>
                      <a:pt x="188400" y="1277"/>
                    </a:cubicBezTo>
                    <a:cubicBezTo>
                      <a:pt x="188866" y="2306"/>
                      <a:pt x="188542" y="3515"/>
                      <a:pt x="187628" y="4182"/>
                    </a:cubicBezTo>
                    <a:lnTo>
                      <a:pt x="3414" y="113339"/>
                    </a:lnTo>
                    <a:cubicBezTo>
                      <a:pt x="3062" y="113520"/>
                      <a:pt x="2671" y="113615"/>
                      <a:pt x="2271" y="113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44"/>
              <p:cNvSpPr/>
              <p:nvPr/>
            </p:nvSpPr>
            <p:spPr>
              <a:xfrm>
                <a:off x="1804357" y="944722"/>
                <a:ext cx="69582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69582" h="42924" extrusionOk="0">
                    <a:moveTo>
                      <a:pt x="2278" y="42798"/>
                    </a:moveTo>
                    <a:cubicBezTo>
                      <a:pt x="1421" y="42817"/>
                      <a:pt x="630" y="42388"/>
                      <a:pt x="182" y="41655"/>
                    </a:cubicBezTo>
                    <a:cubicBezTo>
                      <a:pt x="-475" y="40493"/>
                      <a:pt x="-94" y="39016"/>
                      <a:pt x="1040" y="38321"/>
                    </a:cubicBezTo>
                    <a:lnTo>
                      <a:pt x="65810" y="221"/>
                    </a:lnTo>
                    <a:cubicBezTo>
                      <a:pt x="66943" y="-465"/>
                      <a:pt x="68410" y="-103"/>
                      <a:pt x="69096" y="1031"/>
                    </a:cubicBezTo>
                    <a:cubicBezTo>
                      <a:pt x="69782" y="2164"/>
                      <a:pt x="69420" y="3631"/>
                      <a:pt x="68286" y="4317"/>
                    </a:cubicBezTo>
                    <a:lnTo>
                      <a:pt x="3421" y="42417"/>
                    </a:lnTo>
                    <a:cubicBezTo>
                      <a:pt x="3097" y="42674"/>
                      <a:pt x="2687" y="42807"/>
                      <a:pt x="2278" y="42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44"/>
              <p:cNvSpPr/>
              <p:nvPr/>
            </p:nvSpPr>
            <p:spPr>
              <a:xfrm>
                <a:off x="1779439" y="927926"/>
                <a:ext cx="34787" cy="23810"/>
              </a:xfrm>
              <a:custGeom>
                <a:avLst/>
                <a:gdLst/>
                <a:ahLst/>
                <a:cxnLst/>
                <a:rect l="l" t="t" r="r" b="b"/>
                <a:pathLst>
                  <a:path w="34787" h="23810" extrusionOk="0">
                    <a:moveTo>
                      <a:pt x="2240" y="23685"/>
                    </a:moveTo>
                    <a:cubicBezTo>
                      <a:pt x="1421" y="23675"/>
                      <a:pt x="669" y="23237"/>
                      <a:pt x="240" y="22542"/>
                    </a:cubicBezTo>
                    <a:cubicBezTo>
                      <a:pt x="-455" y="21485"/>
                      <a:pt x="-170" y="20075"/>
                      <a:pt x="888" y="19370"/>
                    </a:cubicBezTo>
                    <a:cubicBezTo>
                      <a:pt x="926" y="19351"/>
                      <a:pt x="964" y="19322"/>
                      <a:pt x="1002" y="19303"/>
                    </a:cubicBezTo>
                    <a:lnTo>
                      <a:pt x="31006" y="253"/>
                    </a:lnTo>
                    <a:cubicBezTo>
                      <a:pt x="32063" y="-442"/>
                      <a:pt x="33473" y="-156"/>
                      <a:pt x="34178" y="901"/>
                    </a:cubicBezTo>
                    <a:cubicBezTo>
                      <a:pt x="34197" y="939"/>
                      <a:pt x="34225" y="977"/>
                      <a:pt x="34244" y="1015"/>
                    </a:cubicBezTo>
                    <a:cubicBezTo>
                      <a:pt x="34959" y="2054"/>
                      <a:pt x="34701" y="3482"/>
                      <a:pt x="33663" y="4197"/>
                    </a:cubicBezTo>
                    <a:cubicBezTo>
                      <a:pt x="33635" y="4216"/>
                      <a:pt x="33606" y="4235"/>
                      <a:pt x="33578" y="4254"/>
                    </a:cubicBezTo>
                    <a:lnTo>
                      <a:pt x="3574" y="23304"/>
                    </a:lnTo>
                    <a:cubicBezTo>
                      <a:pt x="3155" y="23513"/>
                      <a:pt x="2707" y="23647"/>
                      <a:pt x="2240" y="236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44"/>
              <p:cNvSpPr/>
              <p:nvPr/>
            </p:nvSpPr>
            <p:spPr>
              <a:xfrm>
                <a:off x="1599491" y="720244"/>
                <a:ext cx="153951" cy="12417"/>
              </a:xfrm>
              <a:custGeom>
                <a:avLst/>
                <a:gdLst/>
                <a:ahLst/>
                <a:cxnLst/>
                <a:rect l="l" t="t" r="r" b="b"/>
                <a:pathLst>
                  <a:path w="153951" h="12417" extrusionOk="0">
                    <a:moveTo>
                      <a:pt x="2262" y="12292"/>
                    </a:moveTo>
                    <a:cubicBezTo>
                      <a:pt x="985" y="12292"/>
                      <a:pt x="-72" y="11282"/>
                      <a:pt x="-120" y="10006"/>
                    </a:cubicBezTo>
                    <a:cubicBezTo>
                      <a:pt x="-282" y="8805"/>
                      <a:pt x="566" y="7710"/>
                      <a:pt x="1766" y="7548"/>
                    </a:cubicBezTo>
                    <a:cubicBezTo>
                      <a:pt x="1871" y="7539"/>
                      <a:pt x="1966" y="7529"/>
                      <a:pt x="2071" y="7529"/>
                    </a:cubicBezTo>
                    <a:lnTo>
                      <a:pt x="151328" y="-91"/>
                    </a:lnTo>
                    <a:cubicBezTo>
                      <a:pt x="152461" y="-300"/>
                      <a:pt x="153557" y="443"/>
                      <a:pt x="153776" y="1586"/>
                    </a:cubicBezTo>
                    <a:cubicBezTo>
                      <a:pt x="153804" y="1757"/>
                      <a:pt x="153814" y="1928"/>
                      <a:pt x="153804" y="2100"/>
                    </a:cubicBezTo>
                    <a:cubicBezTo>
                      <a:pt x="153909" y="3357"/>
                      <a:pt x="152976" y="4462"/>
                      <a:pt x="151718" y="4567"/>
                    </a:cubicBezTo>
                    <a:cubicBezTo>
                      <a:pt x="151652" y="4576"/>
                      <a:pt x="151585" y="4576"/>
                      <a:pt x="151518" y="4576"/>
                    </a:cubicBezTo>
                    <a:lnTo>
                      <a:pt x="2357" y="122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44"/>
              <p:cNvSpPr/>
              <p:nvPr/>
            </p:nvSpPr>
            <p:spPr>
              <a:xfrm>
                <a:off x="1638846" y="696896"/>
                <a:ext cx="53532" cy="8428"/>
              </a:xfrm>
              <a:custGeom>
                <a:avLst/>
                <a:gdLst/>
                <a:ahLst/>
                <a:cxnLst/>
                <a:rect l="l" t="t" r="r" b="b"/>
                <a:pathLst>
                  <a:path w="53532" h="8428" extrusionOk="0">
                    <a:moveTo>
                      <a:pt x="2244" y="8303"/>
                    </a:moveTo>
                    <a:cubicBezTo>
                      <a:pt x="987" y="8255"/>
                      <a:pt x="-42" y="7274"/>
                      <a:pt x="-137" y="6017"/>
                    </a:cubicBezTo>
                    <a:cubicBezTo>
                      <a:pt x="-194" y="4740"/>
                      <a:pt x="777" y="3645"/>
                      <a:pt x="2054" y="3540"/>
                    </a:cubicBezTo>
                    <a:lnTo>
                      <a:pt x="50536" y="-79"/>
                    </a:lnTo>
                    <a:cubicBezTo>
                      <a:pt x="51822" y="-336"/>
                      <a:pt x="53079" y="492"/>
                      <a:pt x="53346" y="1778"/>
                    </a:cubicBezTo>
                    <a:cubicBezTo>
                      <a:pt x="53603" y="3073"/>
                      <a:pt x="52775" y="4331"/>
                      <a:pt x="51479" y="4588"/>
                    </a:cubicBezTo>
                    <a:cubicBezTo>
                      <a:pt x="51174" y="4655"/>
                      <a:pt x="50850" y="4655"/>
                      <a:pt x="50536" y="4588"/>
                    </a:cubicBezTo>
                    <a:lnTo>
                      <a:pt x="2054" y="82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4" name="Google Shape;2044;p44"/>
            <p:cNvSpPr/>
            <p:nvPr/>
          </p:nvSpPr>
          <p:spPr>
            <a:xfrm rot="5400000">
              <a:off x="1360386" y="25412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44"/>
            <p:cNvSpPr/>
            <p:nvPr/>
          </p:nvSpPr>
          <p:spPr>
            <a:xfrm rot="5400000">
              <a:off x="1705711" y="42907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44"/>
            <p:cNvSpPr/>
            <p:nvPr/>
          </p:nvSpPr>
          <p:spPr>
            <a:xfrm rot="1534710">
              <a:off x="2115472" y="4201596"/>
              <a:ext cx="356859" cy="357394"/>
            </a:xfrm>
            <a:custGeom>
              <a:avLst/>
              <a:gdLst/>
              <a:ahLst/>
              <a:cxnLst/>
              <a:rect l="l" t="t" r="r" b="b"/>
              <a:pathLst>
                <a:path w="392542" h="393131" extrusionOk="0">
                  <a:moveTo>
                    <a:pt x="89547" y="392313"/>
                  </a:moveTo>
                  <a:cubicBezTo>
                    <a:pt x="86918" y="392313"/>
                    <a:pt x="84384" y="391294"/>
                    <a:pt x="82498" y="389455"/>
                  </a:cubicBezTo>
                  <a:lnTo>
                    <a:pt x="2107" y="309064"/>
                  </a:lnTo>
                  <a:cubicBezTo>
                    <a:pt x="-1702" y="305178"/>
                    <a:pt x="-1702" y="298949"/>
                    <a:pt x="2107" y="295062"/>
                  </a:cubicBezTo>
                  <a:lnTo>
                    <a:pt x="101072" y="196097"/>
                  </a:lnTo>
                  <a:lnTo>
                    <a:pt x="2107" y="97228"/>
                  </a:lnTo>
                  <a:cubicBezTo>
                    <a:pt x="-1702" y="93342"/>
                    <a:pt x="-1702" y="87113"/>
                    <a:pt x="2107" y="83226"/>
                  </a:cubicBezTo>
                  <a:lnTo>
                    <a:pt x="82498" y="2835"/>
                  </a:lnTo>
                  <a:cubicBezTo>
                    <a:pt x="86061" y="-1032"/>
                    <a:pt x="92090" y="-1270"/>
                    <a:pt x="95958" y="2292"/>
                  </a:cubicBezTo>
                  <a:cubicBezTo>
                    <a:pt x="96148" y="2464"/>
                    <a:pt x="96329" y="2645"/>
                    <a:pt x="96501" y="2835"/>
                  </a:cubicBezTo>
                  <a:lnTo>
                    <a:pt x="195465" y="102181"/>
                  </a:lnTo>
                  <a:lnTo>
                    <a:pt x="294334" y="3216"/>
                  </a:lnTo>
                  <a:cubicBezTo>
                    <a:pt x="297897" y="-651"/>
                    <a:pt x="303926" y="-889"/>
                    <a:pt x="307793" y="2673"/>
                  </a:cubicBezTo>
                  <a:cubicBezTo>
                    <a:pt x="307984" y="2845"/>
                    <a:pt x="308165" y="3026"/>
                    <a:pt x="308336" y="3216"/>
                  </a:cubicBezTo>
                  <a:lnTo>
                    <a:pt x="388727" y="83607"/>
                  </a:lnTo>
                  <a:cubicBezTo>
                    <a:pt x="392595" y="87170"/>
                    <a:pt x="392832" y="93199"/>
                    <a:pt x="389270" y="97066"/>
                  </a:cubicBezTo>
                  <a:cubicBezTo>
                    <a:pt x="389099" y="97256"/>
                    <a:pt x="388918" y="97438"/>
                    <a:pt x="388727" y="97609"/>
                  </a:cubicBezTo>
                  <a:lnTo>
                    <a:pt x="289858" y="196479"/>
                  </a:lnTo>
                  <a:lnTo>
                    <a:pt x="388727" y="295443"/>
                  </a:lnTo>
                  <a:cubicBezTo>
                    <a:pt x="392595" y="299006"/>
                    <a:pt x="392832" y="305035"/>
                    <a:pt x="389270" y="308902"/>
                  </a:cubicBezTo>
                  <a:cubicBezTo>
                    <a:pt x="389099" y="309093"/>
                    <a:pt x="388918" y="309274"/>
                    <a:pt x="388727" y="309445"/>
                  </a:cubicBezTo>
                  <a:lnTo>
                    <a:pt x="308336" y="389836"/>
                  </a:lnTo>
                  <a:cubicBezTo>
                    <a:pt x="304765" y="393703"/>
                    <a:pt x="298745" y="393941"/>
                    <a:pt x="294877" y="390379"/>
                  </a:cubicBezTo>
                  <a:cubicBezTo>
                    <a:pt x="294687" y="390208"/>
                    <a:pt x="294506" y="390026"/>
                    <a:pt x="294334" y="389836"/>
                  </a:cubicBezTo>
                  <a:lnTo>
                    <a:pt x="195465" y="290871"/>
                  </a:lnTo>
                  <a:lnTo>
                    <a:pt x="96501" y="389836"/>
                  </a:lnTo>
                  <a:cubicBezTo>
                    <a:pt x="94615" y="391560"/>
                    <a:pt x="92100" y="392455"/>
                    <a:pt x="89547" y="392313"/>
                  </a:cubicBezTo>
                  <a:close/>
                  <a:moveTo>
                    <a:pt x="11347" y="302206"/>
                  </a:moveTo>
                  <a:lnTo>
                    <a:pt x="89547" y="380501"/>
                  </a:lnTo>
                  <a:lnTo>
                    <a:pt x="191369" y="278584"/>
                  </a:lnTo>
                  <a:cubicBezTo>
                    <a:pt x="192484" y="277546"/>
                    <a:pt x="193941" y="276965"/>
                    <a:pt x="195465" y="276965"/>
                  </a:cubicBezTo>
                  <a:lnTo>
                    <a:pt x="195465" y="276965"/>
                  </a:lnTo>
                  <a:cubicBezTo>
                    <a:pt x="196961" y="276955"/>
                    <a:pt x="198399" y="277536"/>
                    <a:pt x="199466" y="278584"/>
                  </a:cubicBezTo>
                  <a:lnTo>
                    <a:pt x="301764" y="380311"/>
                  </a:lnTo>
                  <a:lnTo>
                    <a:pt x="379965" y="302015"/>
                  </a:lnTo>
                  <a:lnTo>
                    <a:pt x="278047" y="200193"/>
                  </a:lnTo>
                  <a:cubicBezTo>
                    <a:pt x="275856" y="197936"/>
                    <a:pt x="275856" y="194355"/>
                    <a:pt x="278047" y="192097"/>
                  </a:cubicBezTo>
                  <a:lnTo>
                    <a:pt x="379965" y="90179"/>
                  </a:lnTo>
                  <a:lnTo>
                    <a:pt x="301764" y="11980"/>
                  </a:lnTo>
                  <a:lnTo>
                    <a:pt x="199847" y="113897"/>
                  </a:lnTo>
                  <a:cubicBezTo>
                    <a:pt x="197551" y="115992"/>
                    <a:pt x="194046" y="115992"/>
                    <a:pt x="191751" y="113897"/>
                  </a:cubicBezTo>
                  <a:lnTo>
                    <a:pt x="89928" y="11980"/>
                  </a:lnTo>
                  <a:lnTo>
                    <a:pt x="11728" y="90179"/>
                  </a:lnTo>
                  <a:lnTo>
                    <a:pt x="113550" y="192097"/>
                  </a:lnTo>
                  <a:cubicBezTo>
                    <a:pt x="115741" y="194355"/>
                    <a:pt x="115741" y="197936"/>
                    <a:pt x="113550" y="2001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7" name="Google Shape;2047;p44"/>
          <p:cNvGrpSpPr/>
          <p:nvPr/>
        </p:nvGrpSpPr>
        <p:grpSpPr>
          <a:xfrm>
            <a:off x="7277745" y="221421"/>
            <a:ext cx="2020653" cy="1880769"/>
            <a:chOff x="6274925" y="663525"/>
            <a:chExt cx="2020653" cy="1880769"/>
          </a:xfrm>
        </p:grpSpPr>
        <p:sp>
          <p:nvSpPr>
            <p:cNvPr id="2048" name="Google Shape;2048;p44"/>
            <p:cNvSpPr/>
            <p:nvPr/>
          </p:nvSpPr>
          <p:spPr>
            <a:xfrm rot="5400000">
              <a:off x="7981796" y="2011952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44"/>
            <p:cNvSpPr/>
            <p:nvPr/>
          </p:nvSpPr>
          <p:spPr>
            <a:xfrm rot="5400000">
              <a:off x="8262473" y="136718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0" name="Google Shape;2050;p44"/>
            <p:cNvGrpSpPr/>
            <p:nvPr/>
          </p:nvGrpSpPr>
          <p:grpSpPr>
            <a:xfrm>
              <a:off x="6274925" y="663525"/>
              <a:ext cx="898706" cy="848518"/>
              <a:chOff x="1668585" y="10279521"/>
              <a:chExt cx="1250635" cy="1180957"/>
            </a:xfrm>
          </p:grpSpPr>
          <p:sp>
            <p:nvSpPr>
              <p:cNvPr id="2051" name="Google Shape;2051;p44"/>
              <p:cNvSpPr/>
              <p:nvPr/>
            </p:nvSpPr>
            <p:spPr>
              <a:xfrm>
                <a:off x="1714741" y="10326738"/>
                <a:ext cx="1142204" cy="804842"/>
              </a:xfrm>
              <a:custGeom>
                <a:avLst/>
                <a:gdLst/>
                <a:ahLst/>
                <a:cxnLst/>
                <a:rect l="l" t="t" r="r" b="b"/>
                <a:pathLst>
                  <a:path w="1142204" h="804842" extrusionOk="0">
                    <a:moveTo>
                      <a:pt x="99377" y="804717"/>
                    </a:moveTo>
                    <a:cubicBezTo>
                      <a:pt x="96129" y="804707"/>
                      <a:pt x="93367" y="802317"/>
                      <a:pt x="92900" y="799097"/>
                    </a:cubicBezTo>
                    <a:lnTo>
                      <a:pt x="-64" y="157588"/>
                    </a:lnTo>
                    <a:cubicBezTo>
                      <a:pt x="-331" y="155864"/>
                      <a:pt x="117" y="154111"/>
                      <a:pt x="1174" y="152731"/>
                    </a:cubicBezTo>
                    <a:cubicBezTo>
                      <a:pt x="2231" y="151369"/>
                      <a:pt x="3765" y="150454"/>
                      <a:pt x="5460" y="150159"/>
                    </a:cubicBezTo>
                    <a:lnTo>
                      <a:pt x="1041590" y="-51"/>
                    </a:lnTo>
                    <a:cubicBezTo>
                      <a:pt x="1043314" y="-318"/>
                      <a:pt x="1045067" y="130"/>
                      <a:pt x="1046448" y="1188"/>
                    </a:cubicBezTo>
                    <a:cubicBezTo>
                      <a:pt x="1047810" y="2245"/>
                      <a:pt x="1048724" y="3779"/>
                      <a:pt x="1049019" y="5474"/>
                    </a:cubicBezTo>
                    <a:lnTo>
                      <a:pt x="1141984" y="646983"/>
                    </a:lnTo>
                    <a:cubicBezTo>
                      <a:pt x="1142545" y="650517"/>
                      <a:pt x="1140126" y="653831"/>
                      <a:pt x="1136602" y="654393"/>
                    </a:cubicBezTo>
                    <a:cubicBezTo>
                      <a:pt x="1136554" y="654402"/>
                      <a:pt x="1136507" y="654402"/>
                      <a:pt x="1136459" y="654412"/>
                    </a:cubicBezTo>
                    <a:lnTo>
                      <a:pt x="100329" y="804717"/>
                    </a:lnTo>
                    <a:close/>
                    <a:moveTo>
                      <a:pt x="13652" y="162256"/>
                    </a:moveTo>
                    <a:lnTo>
                      <a:pt x="104806" y="790906"/>
                    </a:lnTo>
                    <a:lnTo>
                      <a:pt x="1127982" y="642601"/>
                    </a:lnTo>
                    <a:lnTo>
                      <a:pt x="1036827" y="139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44"/>
              <p:cNvSpPr/>
              <p:nvPr/>
            </p:nvSpPr>
            <p:spPr>
              <a:xfrm>
                <a:off x="1668585" y="10279521"/>
                <a:ext cx="1250635" cy="1007889"/>
              </a:xfrm>
              <a:custGeom>
                <a:avLst/>
                <a:gdLst/>
                <a:ahLst/>
                <a:cxnLst/>
                <a:rect l="l" t="t" r="r" b="b"/>
                <a:pathLst>
                  <a:path w="1250635" h="1007889" extrusionOk="0">
                    <a:moveTo>
                      <a:pt x="178585" y="1007763"/>
                    </a:moveTo>
                    <a:cubicBezTo>
                      <a:pt x="141200" y="1007449"/>
                      <a:pt x="109567" y="980045"/>
                      <a:pt x="103909" y="943088"/>
                    </a:cubicBezTo>
                    <a:lnTo>
                      <a:pt x="658" y="230809"/>
                    </a:lnTo>
                    <a:cubicBezTo>
                      <a:pt x="-5352" y="189489"/>
                      <a:pt x="23252" y="151113"/>
                      <a:pt x="64571" y="145084"/>
                    </a:cubicBezTo>
                    <a:lnTo>
                      <a:pt x="1060600" y="685"/>
                    </a:lnTo>
                    <a:cubicBezTo>
                      <a:pt x="1101872" y="-5373"/>
                      <a:pt x="1140248" y="23173"/>
                      <a:pt x="1146306" y="64445"/>
                    </a:cubicBezTo>
                    <a:cubicBezTo>
                      <a:pt x="1146306" y="64493"/>
                      <a:pt x="1146316" y="64550"/>
                      <a:pt x="1146325" y="64598"/>
                    </a:cubicBezTo>
                    <a:lnTo>
                      <a:pt x="1249672" y="777067"/>
                    </a:lnTo>
                    <a:cubicBezTo>
                      <a:pt x="1255777" y="818282"/>
                      <a:pt x="1227317" y="856639"/>
                      <a:pt x="1186102" y="862745"/>
                    </a:cubicBezTo>
                    <a:cubicBezTo>
                      <a:pt x="1185987" y="862764"/>
                      <a:pt x="1185873" y="862773"/>
                      <a:pt x="1185759" y="862792"/>
                    </a:cubicBezTo>
                    <a:lnTo>
                      <a:pt x="189539" y="1007001"/>
                    </a:lnTo>
                    <a:cubicBezTo>
                      <a:pt x="185910" y="1007486"/>
                      <a:pt x="182252" y="1007744"/>
                      <a:pt x="178585" y="1007763"/>
                    </a:cubicBezTo>
                    <a:close/>
                    <a:moveTo>
                      <a:pt x="1071459" y="13162"/>
                    </a:moveTo>
                    <a:cubicBezTo>
                      <a:pt x="1068459" y="13191"/>
                      <a:pt x="1065477" y="13420"/>
                      <a:pt x="1062505" y="13829"/>
                    </a:cubicBezTo>
                    <a:lnTo>
                      <a:pt x="66476" y="158228"/>
                    </a:lnTo>
                    <a:cubicBezTo>
                      <a:pt x="32424" y="163124"/>
                      <a:pt x="8783" y="194699"/>
                      <a:pt x="13689" y="228761"/>
                    </a:cubicBezTo>
                    <a:cubicBezTo>
                      <a:pt x="13689" y="228808"/>
                      <a:pt x="13698" y="228856"/>
                      <a:pt x="13708" y="228904"/>
                    </a:cubicBezTo>
                    <a:lnTo>
                      <a:pt x="116959" y="941183"/>
                    </a:lnTo>
                    <a:cubicBezTo>
                      <a:pt x="121912" y="975263"/>
                      <a:pt x="153554" y="998886"/>
                      <a:pt x="187634" y="993952"/>
                    </a:cubicBezTo>
                    <a:lnTo>
                      <a:pt x="1183663" y="849172"/>
                    </a:lnTo>
                    <a:lnTo>
                      <a:pt x="1183663" y="849172"/>
                    </a:lnTo>
                    <a:cubicBezTo>
                      <a:pt x="1217715" y="844171"/>
                      <a:pt x="1241309" y="812567"/>
                      <a:pt x="1236432" y="778496"/>
                    </a:cubicBezTo>
                    <a:lnTo>
                      <a:pt x="1133181" y="66217"/>
                    </a:lnTo>
                    <a:cubicBezTo>
                      <a:pt x="1128485" y="35736"/>
                      <a:pt x="1102291" y="13229"/>
                      <a:pt x="1071459" y="13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44"/>
              <p:cNvSpPr/>
              <p:nvPr/>
            </p:nvSpPr>
            <p:spPr>
              <a:xfrm>
                <a:off x="2211660" y="11181506"/>
                <a:ext cx="304072" cy="168769"/>
              </a:xfrm>
              <a:custGeom>
                <a:avLst/>
                <a:gdLst/>
                <a:ahLst/>
                <a:cxnLst/>
                <a:rect l="l" t="t" r="r" b="b"/>
                <a:pathLst>
                  <a:path w="304072" h="168769" extrusionOk="0">
                    <a:moveTo>
                      <a:pt x="23177" y="168643"/>
                    </a:moveTo>
                    <a:cubicBezTo>
                      <a:pt x="21767" y="168624"/>
                      <a:pt x="20396" y="168157"/>
                      <a:pt x="19272" y="167309"/>
                    </a:cubicBezTo>
                    <a:cubicBezTo>
                      <a:pt x="17909" y="166253"/>
                      <a:pt x="16995" y="164719"/>
                      <a:pt x="16700" y="163023"/>
                    </a:cubicBezTo>
                    <a:lnTo>
                      <a:pt x="-64" y="47104"/>
                    </a:lnTo>
                    <a:cubicBezTo>
                      <a:pt x="-331" y="45380"/>
                      <a:pt x="117" y="43627"/>
                      <a:pt x="1174" y="42246"/>
                    </a:cubicBezTo>
                    <a:cubicBezTo>
                      <a:pt x="2212" y="40856"/>
                      <a:pt x="3746" y="39932"/>
                      <a:pt x="5461" y="39675"/>
                    </a:cubicBezTo>
                    <a:lnTo>
                      <a:pt x="279590" y="-45"/>
                    </a:lnTo>
                    <a:cubicBezTo>
                      <a:pt x="283124" y="-606"/>
                      <a:pt x="286438" y="1803"/>
                      <a:pt x="287000" y="5337"/>
                    </a:cubicBezTo>
                    <a:cubicBezTo>
                      <a:pt x="287010" y="5384"/>
                      <a:pt x="287010" y="5432"/>
                      <a:pt x="287020" y="5480"/>
                    </a:cubicBezTo>
                    <a:lnTo>
                      <a:pt x="303879" y="121399"/>
                    </a:lnTo>
                    <a:cubicBezTo>
                      <a:pt x="304098" y="123113"/>
                      <a:pt x="303650" y="124847"/>
                      <a:pt x="302640" y="126257"/>
                    </a:cubicBezTo>
                    <a:cubicBezTo>
                      <a:pt x="301583" y="127667"/>
                      <a:pt x="300002" y="128590"/>
                      <a:pt x="298259" y="128829"/>
                    </a:cubicBezTo>
                    <a:lnTo>
                      <a:pt x="24129" y="168548"/>
                    </a:lnTo>
                    <a:close/>
                    <a:moveTo>
                      <a:pt x="13652" y="51676"/>
                    </a:moveTo>
                    <a:lnTo>
                      <a:pt x="28606" y="154642"/>
                    </a:lnTo>
                    <a:lnTo>
                      <a:pt x="289782" y="116542"/>
                    </a:lnTo>
                    <a:lnTo>
                      <a:pt x="275018" y="138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4" name="Google Shape;2054;p44"/>
              <p:cNvSpPr/>
              <p:nvPr/>
            </p:nvSpPr>
            <p:spPr>
              <a:xfrm>
                <a:off x="2105936" y="11290084"/>
                <a:ext cx="557342" cy="170394"/>
              </a:xfrm>
              <a:custGeom>
                <a:avLst/>
                <a:gdLst/>
                <a:ahLst/>
                <a:cxnLst/>
                <a:rect l="l" t="t" r="r" b="b"/>
                <a:pathLst>
                  <a:path w="557342" h="170394" extrusionOk="0">
                    <a:moveTo>
                      <a:pt x="7362" y="170269"/>
                    </a:moveTo>
                    <a:cubicBezTo>
                      <a:pt x="5953" y="170259"/>
                      <a:pt x="4581" y="169793"/>
                      <a:pt x="3457" y="168935"/>
                    </a:cubicBezTo>
                    <a:cubicBezTo>
                      <a:pt x="2048" y="167878"/>
                      <a:pt x="1124" y="166297"/>
                      <a:pt x="885" y="164553"/>
                    </a:cubicBezTo>
                    <a:cubicBezTo>
                      <a:pt x="-6877" y="110928"/>
                      <a:pt x="30299" y="61160"/>
                      <a:pt x="83925" y="53397"/>
                    </a:cubicBezTo>
                    <a:cubicBezTo>
                      <a:pt x="83925" y="53397"/>
                      <a:pt x="83934" y="53397"/>
                      <a:pt x="83943" y="53397"/>
                    </a:cubicBezTo>
                    <a:lnTo>
                      <a:pt x="445893" y="914"/>
                    </a:lnTo>
                    <a:cubicBezTo>
                      <a:pt x="499510" y="-6906"/>
                      <a:pt x="549316" y="30213"/>
                      <a:pt x="557136" y="83829"/>
                    </a:cubicBezTo>
                    <a:cubicBezTo>
                      <a:pt x="557145" y="83848"/>
                      <a:pt x="557145" y="83858"/>
                      <a:pt x="557145" y="83877"/>
                    </a:cubicBezTo>
                    <a:cubicBezTo>
                      <a:pt x="557612" y="87458"/>
                      <a:pt x="555174" y="90773"/>
                      <a:pt x="551621" y="91401"/>
                    </a:cubicBezTo>
                    <a:lnTo>
                      <a:pt x="8029" y="170173"/>
                    </a:lnTo>
                    <a:close/>
                    <a:moveTo>
                      <a:pt x="460467" y="12916"/>
                    </a:moveTo>
                    <a:cubicBezTo>
                      <a:pt x="456323" y="12944"/>
                      <a:pt x="452190" y="13268"/>
                      <a:pt x="448084" y="13868"/>
                    </a:cubicBezTo>
                    <a:lnTo>
                      <a:pt x="86134" y="66351"/>
                    </a:lnTo>
                    <a:cubicBezTo>
                      <a:pt x="42224" y="72809"/>
                      <a:pt x="10610" y="111880"/>
                      <a:pt x="13459" y="156172"/>
                    </a:cubicBezTo>
                    <a:lnTo>
                      <a:pt x="543525" y="79305"/>
                    </a:lnTo>
                    <a:cubicBezTo>
                      <a:pt x="534857" y="40491"/>
                      <a:pt x="500520" y="12830"/>
                      <a:pt x="460752" y="126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44"/>
              <p:cNvSpPr/>
              <p:nvPr/>
            </p:nvSpPr>
            <p:spPr>
              <a:xfrm>
                <a:off x="1909465" y="10758022"/>
                <a:ext cx="163955" cy="183931"/>
              </a:xfrm>
              <a:custGeom>
                <a:avLst/>
                <a:gdLst/>
                <a:ahLst/>
                <a:cxnLst/>
                <a:rect l="l" t="t" r="r" b="b"/>
                <a:pathLst>
                  <a:path w="163955" h="183931" extrusionOk="0">
                    <a:moveTo>
                      <a:pt x="161543" y="183790"/>
                    </a:moveTo>
                    <a:cubicBezTo>
                      <a:pt x="160923" y="183751"/>
                      <a:pt x="160343" y="183485"/>
                      <a:pt x="159923" y="183027"/>
                    </a:cubicBezTo>
                    <a:lnTo>
                      <a:pt x="475" y="3577"/>
                    </a:lnTo>
                    <a:cubicBezTo>
                      <a:pt x="-344" y="2729"/>
                      <a:pt x="-344" y="1376"/>
                      <a:pt x="475" y="529"/>
                    </a:cubicBezTo>
                    <a:cubicBezTo>
                      <a:pt x="1266" y="-310"/>
                      <a:pt x="2599" y="-348"/>
                      <a:pt x="3437" y="443"/>
                    </a:cubicBezTo>
                    <a:cubicBezTo>
                      <a:pt x="3466" y="471"/>
                      <a:pt x="3494" y="500"/>
                      <a:pt x="3523" y="529"/>
                    </a:cubicBezTo>
                    <a:lnTo>
                      <a:pt x="163162" y="180170"/>
                    </a:lnTo>
                    <a:cubicBezTo>
                      <a:pt x="164000" y="180961"/>
                      <a:pt x="164038" y="182294"/>
                      <a:pt x="163248" y="183132"/>
                    </a:cubicBezTo>
                    <a:cubicBezTo>
                      <a:pt x="163219" y="183161"/>
                      <a:pt x="163190" y="183190"/>
                      <a:pt x="163162" y="183218"/>
                    </a:cubicBezTo>
                    <a:cubicBezTo>
                      <a:pt x="162743" y="183656"/>
                      <a:pt x="162143" y="183866"/>
                      <a:pt x="161543" y="1837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44"/>
              <p:cNvSpPr/>
              <p:nvPr/>
            </p:nvSpPr>
            <p:spPr>
              <a:xfrm>
                <a:off x="1935468" y="10629842"/>
                <a:ext cx="269207" cy="286188"/>
              </a:xfrm>
              <a:custGeom>
                <a:avLst/>
                <a:gdLst/>
                <a:ahLst/>
                <a:cxnLst/>
                <a:rect l="l" t="t" r="r" b="b"/>
                <a:pathLst>
                  <a:path w="269207" h="286188" extrusionOk="0">
                    <a:moveTo>
                      <a:pt x="266699" y="286062"/>
                    </a:moveTo>
                    <a:cubicBezTo>
                      <a:pt x="266137" y="286053"/>
                      <a:pt x="265603" y="285853"/>
                      <a:pt x="265175" y="285490"/>
                    </a:cubicBezTo>
                    <a:cubicBezTo>
                      <a:pt x="169706" y="198575"/>
                      <a:pt x="81199" y="104306"/>
                      <a:pt x="475" y="3551"/>
                    </a:cubicBezTo>
                    <a:cubicBezTo>
                      <a:pt x="-344" y="2703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cubicBezTo>
                      <a:pt x="84352" y="101220"/>
                      <a:pt x="172896" y="195422"/>
                      <a:pt x="268413" y="282252"/>
                    </a:cubicBezTo>
                    <a:cubicBezTo>
                      <a:pt x="269252" y="283043"/>
                      <a:pt x="269290" y="284376"/>
                      <a:pt x="268499" y="285214"/>
                    </a:cubicBezTo>
                    <a:cubicBezTo>
                      <a:pt x="268470" y="285243"/>
                      <a:pt x="268442" y="285272"/>
                      <a:pt x="268413" y="285300"/>
                    </a:cubicBezTo>
                    <a:cubicBezTo>
                      <a:pt x="267966" y="285777"/>
                      <a:pt x="267346" y="286053"/>
                      <a:pt x="266699" y="2860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44"/>
              <p:cNvSpPr/>
              <p:nvPr/>
            </p:nvSpPr>
            <p:spPr>
              <a:xfrm>
                <a:off x="2095543" y="10529353"/>
                <a:ext cx="358339" cy="343052"/>
              </a:xfrm>
              <a:custGeom>
                <a:avLst/>
                <a:gdLst/>
                <a:ahLst/>
                <a:cxnLst/>
                <a:rect l="l" t="t" r="r" b="b"/>
                <a:pathLst>
                  <a:path w="358339" h="343052" extrusionOk="0">
                    <a:moveTo>
                      <a:pt x="355988" y="342927"/>
                    </a:moveTo>
                    <a:cubicBezTo>
                      <a:pt x="355407" y="342936"/>
                      <a:pt x="354855" y="342688"/>
                      <a:pt x="354464" y="342260"/>
                    </a:cubicBezTo>
                    <a:lnTo>
                      <a:pt x="515" y="3551"/>
                    </a:lnTo>
                    <a:cubicBezTo>
                      <a:pt x="-323" y="2760"/>
                      <a:pt x="-361" y="1426"/>
                      <a:pt x="429" y="588"/>
                    </a:cubicBezTo>
                    <a:cubicBezTo>
                      <a:pt x="458" y="560"/>
                      <a:pt x="486" y="531"/>
                      <a:pt x="515" y="503"/>
                    </a:cubicBezTo>
                    <a:cubicBezTo>
                      <a:pt x="1401" y="-336"/>
                      <a:pt x="2772" y="-336"/>
                      <a:pt x="3658" y="503"/>
                    </a:cubicBezTo>
                    <a:lnTo>
                      <a:pt x="357607" y="339212"/>
                    </a:lnTo>
                    <a:cubicBezTo>
                      <a:pt x="358398" y="340107"/>
                      <a:pt x="358398" y="341460"/>
                      <a:pt x="357607" y="342355"/>
                    </a:cubicBezTo>
                    <a:cubicBezTo>
                      <a:pt x="357150" y="342717"/>
                      <a:pt x="356579" y="342917"/>
                      <a:pt x="355988" y="342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44"/>
              <p:cNvSpPr/>
              <p:nvPr/>
            </p:nvSpPr>
            <p:spPr>
              <a:xfrm>
                <a:off x="2329360" y="10573851"/>
                <a:ext cx="353048" cy="308936"/>
              </a:xfrm>
              <a:custGeom>
                <a:avLst/>
                <a:gdLst/>
                <a:ahLst/>
                <a:cxnLst/>
                <a:rect l="l" t="t" r="r" b="b"/>
                <a:pathLst>
                  <a:path w="353048" h="308936" extrusionOk="0">
                    <a:moveTo>
                      <a:pt x="350771" y="308811"/>
                    </a:moveTo>
                    <a:cubicBezTo>
                      <a:pt x="350247" y="308792"/>
                      <a:pt x="349742" y="308591"/>
                      <a:pt x="349342" y="308239"/>
                    </a:cubicBezTo>
                    <a:lnTo>
                      <a:pt x="346" y="3439"/>
                    </a:lnTo>
                    <a:cubicBezTo>
                      <a:pt x="-416" y="2496"/>
                      <a:pt x="-263" y="1115"/>
                      <a:pt x="680" y="363"/>
                    </a:cubicBezTo>
                    <a:cubicBezTo>
                      <a:pt x="1404" y="-228"/>
                      <a:pt x="2413" y="-285"/>
                      <a:pt x="3204" y="201"/>
                    </a:cubicBezTo>
                    <a:lnTo>
                      <a:pt x="352295" y="305001"/>
                    </a:lnTo>
                    <a:cubicBezTo>
                      <a:pt x="353114" y="305849"/>
                      <a:pt x="353114" y="307201"/>
                      <a:pt x="352295" y="308049"/>
                    </a:cubicBezTo>
                    <a:cubicBezTo>
                      <a:pt x="351895" y="308478"/>
                      <a:pt x="351352" y="308754"/>
                      <a:pt x="350771" y="308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44"/>
              <p:cNvSpPr/>
              <p:nvPr/>
            </p:nvSpPr>
            <p:spPr>
              <a:xfrm>
                <a:off x="2533828" y="10579550"/>
                <a:ext cx="116426" cy="94791"/>
              </a:xfrm>
              <a:custGeom>
                <a:avLst/>
                <a:gdLst/>
                <a:ahLst/>
                <a:cxnLst/>
                <a:rect l="l" t="t" r="r" b="b"/>
                <a:pathLst>
                  <a:path w="116426" h="94791" extrusionOk="0">
                    <a:moveTo>
                      <a:pt x="113822" y="94419"/>
                    </a:moveTo>
                    <a:cubicBezTo>
                      <a:pt x="113394" y="94590"/>
                      <a:pt x="112917" y="94590"/>
                      <a:pt x="112489" y="94419"/>
                    </a:cubicBezTo>
                    <a:lnTo>
                      <a:pt x="475" y="3550"/>
                    </a:lnTo>
                    <a:cubicBezTo>
                      <a:pt x="-344" y="2702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lnTo>
                      <a:pt x="115632" y="91466"/>
                    </a:lnTo>
                    <a:cubicBezTo>
                      <a:pt x="116470" y="92257"/>
                      <a:pt x="116509" y="93590"/>
                      <a:pt x="115718" y="94428"/>
                    </a:cubicBezTo>
                    <a:cubicBezTo>
                      <a:pt x="115689" y="94457"/>
                      <a:pt x="115661" y="94486"/>
                      <a:pt x="115632" y="94514"/>
                    </a:cubicBezTo>
                    <a:cubicBezTo>
                      <a:pt x="115041" y="94743"/>
                      <a:pt x="114384" y="94714"/>
                      <a:pt x="113822" y="944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44"/>
              <p:cNvSpPr/>
              <p:nvPr/>
            </p:nvSpPr>
            <p:spPr>
              <a:xfrm>
                <a:off x="2644734" y="10544021"/>
                <a:ext cx="33000" cy="25073"/>
              </a:xfrm>
              <a:custGeom>
                <a:avLst/>
                <a:gdLst/>
                <a:ahLst/>
                <a:cxnLst/>
                <a:rect l="l" t="t" r="r" b="b"/>
                <a:pathLst>
                  <a:path w="33000" h="25073" extrusionOk="0">
                    <a:moveTo>
                      <a:pt x="30539" y="24791"/>
                    </a:moveTo>
                    <a:cubicBezTo>
                      <a:pt x="30139" y="24915"/>
                      <a:pt x="29701" y="24915"/>
                      <a:pt x="29301" y="24791"/>
                    </a:cubicBezTo>
                    <a:lnTo>
                      <a:pt x="726" y="3646"/>
                    </a:lnTo>
                    <a:cubicBezTo>
                      <a:pt x="-207" y="2875"/>
                      <a:pt x="-417" y="1522"/>
                      <a:pt x="250" y="503"/>
                    </a:cubicBezTo>
                    <a:cubicBezTo>
                      <a:pt x="1136" y="-336"/>
                      <a:pt x="2507" y="-336"/>
                      <a:pt x="3393" y="503"/>
                    </a:cubicBezTo>
                    <a:lnTo>
                      <a:pt x="31968" y="21648"/>
                    </a:lnTo>
                    <a:cubicBezTo>
                      <a:pt x="32940" y="22363"/>
                      <a:pt x="33149" y="23724"/>
                      <a:pt x="32444" y="24696"/>
                    </a:cubicBezTo>
                    <a:cubicBezTo>
                      <a:pt x="31854" y="24992"/>
                      <a:pt x="31159" y="25030"/>
                      <a:pt x="30539" y="247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1" name="Google Shape;2061;p44"/>
              <p:cNvSpPr/>
              <p:nvPr/>
            </p:nvSpPr>
            <p:spPr>
              <a:xfrm>
                <a:off x="1799455" y="11173287"/>
                <a:ext cx="10726" cy="48114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48114" extrusionOk="0">
                    <a:moveTo>
                      <a:pt x="8376" y="47988"/>
                    </a:moveTo>
                    <a:cubicBezTo>
                      <a:pt x="7319" y="47969"/>
                      <a:pt x="6404" y="47216"/>
                      <a:pt x="6185" y="46179"/>
                    </a:cubicBezTo>
                    <a:lnTo>
                      <a:pt x="-101" y="2363"/>
                    </a:lnTo>
                    <a:cubicBezTo>
                      <a:pt x="-320" y="1230"/>
                      <a:pt x="423" y="125"/>
                      <a:pt x="1556" y="-94"/>
                    </a:cubicBezTo>
                    <a:cubicBezTo>
                      <a:pt x="1613" y="-103"/>
                      <a:pt x="1661" y="-103"/>
                      <a:pt x="1709" y="-113"/>
                    </a:cubicBezTo>
                    <a:cubicBezTo>
                      <a:pt x="2880" y="-237"/>
                      <a:pt x="3947" y="544"/>
                      <a:pt x="4185" y="1697"/>
                    </a:cubicBezTo>
                    <a:lnTo>
                      <a:pt x="10567" y="45512"/>
                    </a:lnTo>
                    <a:cubicBezTo>
                      <a:pt x="10729" y="46712"/>
                      <a:pt x="9900" y="47817"/>
                      <a:pt x="8700" y="47988"/>
                    </a:cubicBezTo>
                    <a:cubicBezTo>
                      <a:pt x="8690" y="47988"/>
                      <a:pt x="8671" y="47988"/>
                      <a:pt x="8662" y="479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2" name="Google Shape;2062;p44"/>
              <p:cNvSpPr/>
              <p:nvPr/>
            </p:nvSpPr>
            <p:spPr>
              <a:xfrm>
                <a:off x="1815917" y="11193131"/>
                <a:ext cx="6436" cy="11887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11887" extrusionOk="0">
                    <a:moveTo>
                      <a:pt x="4107" y="11762"/>
                    </a:moveTo>
                    <a:cubicBezTo>
                      <a:pt x="3126" y="11753"/>
                      <a:pt x="2268" y="11095"/>
                      <a:pt x="2011" y="10143"/>
                    </a:cubicBezTo>
                    <a:lnTo>
                      <a:pt x="-84" y="2618"/>
                    </a:lnTo>
                    <a:cubicBezTo>
                      <a:pt x="-342" y="1465"/>
                      <a:pt x="325" y="313"/>
                      <a:pt x="1440" y="-49"/>
                    </a:cubicBezTo>
                    <a:cubicBezTo>
                      <a:pt x="2621" y="-364"/>
                      <a:pt x="3840" y="313"/>
                      <a:pt x="4202" y="1475"/>
                    </a:cubicBezTo>
                    <a:lnTo>
                      <a:pt x="6202" y="9000"/>
                    </a:lnTo>
                    <a:cubicBezTo>
                      <a:pt x="6545" y="10104"/>
                      <a:pt x="5935" y="11276"/>
                      <a:pt x="4831" y="11629"/>
                    </a:cubicBezTo>
                    <a:cubicBezTo>
                      <a:pt x="4783" y="11638"/>
                      <a:pt x="4726" y="11657"/>
                      <a:pt x="4678" y="116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44"/>
              <p:cNvSpPr/>
              <p:nvPr/>
            </p:nvSpPr>
            <p:spPr>
              <a:xfrm>
                <a:off x="2240958" y="11243385"/>
                <a:ext cx="13946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13946" h="71075" extrusionOk="0">
                    <a:moveTo>
                      <a:pt x="11596" y="70854"/>
                    </a:moveTo>
                    <a:cubicBezTo>
                      <a:pt x="10529" y="70836"/>
                      <a:pt x="9624" y="70083"/>
                      <a:pt x="9405" y="69045"/>
                    </a:cubicBezTo>
                    <a:lnTo>
                      <a:pt x="-120" y="2370"/>
                    </a:lnTo>
                    <a:cubicBezTo>
                      <a:pt x="-282" y="1160"/>
                      <a:pt x="576" y="55"/>
                      <a:pt x="1785" y="-106"/>
                    </a:cubicBezTo>
                    <a:cubicBezTo>
                      <a:pt x="2995" y="-269"/>
                      <a:pt x="4100" y="589"/>
                      <a:pt x="4262" y="1798"/>
                    </a:cubicBezTo>
                    <a:lnTo>
                      <a:pt x="13787" y="68473"/>
                    </a:lnTo>
                    <a:cubicBezTo>
                      <a:pt x="13949" y="69674"/>
                      <a:pt x="13120" y="70778"/>
                      <a:pt x="11920" y="70950"/>
                    </a:cubicBezTo>
                    <a:cubicBezTo>
                      <a:pt x="11910" y="70950"/>
                      <a:pt x="11891" y="70950"/>
                      <a:pt x="11882" y="709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44"/>
              <p:cNvSpPr/>
              <p:nvPr/>
            </p:nvSpPr>
            <p:spPr>
              <a:xfrm>
                <a:off x="2269163" y="11276827"/>
                <a:ext cx="6202" cy="23441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23441" extrusionOk="0">
                    <a:moveTo>
                      <a:pt x="3870" y="23316"/>
                    </a:moveTo>
                    <a:cubicBezTo>
                      <a:pt x="2727" y="23316"/>
                      <a:pt x="1774" y="22449"/>
                      <a:pt x="1679" y="21315"/>
                    </a:cubicBezTo>
                    <a:lnTo>
                      <a:pt x="-131" y="2265"/>
                    </a:lnTo>
                    <a:cubicBezTo>
                      <a:pt x="-236" y="1056"/>
                      <a:pt x="650" y="-1"/>
                      <a:pt x="1850" y="-116"/>
                    </a:cubicBezTo>
                    <a:cubicBezTo>
                      <a:pt x="1860" y="-116"/>
                      <a:pt x="1860" y="-116"/>
                      <a:pt x="1869" y="-116"/>
                    </a:cubicBezTo>
                    <a:cubicBezTo>
                      <a:pt x="3050" y="-230"/>
                      <a:pt x="4098" y="618"/>
                      <a:pt x="4250" y="1789"/>
                    </a:cubicBezTo>
                    <a:lnTo>
                      <a:pt x="6060" y="20839"/>
                    </a:lnTo>
                    <a:cubicBezTo>
                      <a:pt x="6117" y="22030"/>
                      <a:pt x="5251" y="23068"/>
                      <a:pt x="4060" y="23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44"/>
              <p:cNvSpPr/>
              <p:nvPr/>
            </p:nvSpPr>
            <p:spPr>
              <a:xfrm>
                <a:off x="2318130" y="11283693"/>
                <a:ext cx="4383" cy="1314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3146" extrusionOk="0">
                    <a:moveTo>
                      <a:pt x="2051" y="13020"/>
                    </a:moveTo>
                    <a:cubicBezTo>
                      <a:pt x="899" y="12973"/>
                      <a:pt x="-44" y="12077"/>
                      <a:pt x="-139" y="10924"/>
                    </a:cubicBezTo>
                    <a:lnTo>
                      <a:pt x="-139" y="2162"/>
                    </a:lnTo>
                    <a:cubicBezTo>
                      <a:pt x="-101" y="990"/>
                      <a:pt x="784" y="19"/>
                      <a:pt x="1956" y="-124"/>
                    </a:cubicBezTo>
                    <a:cubicBezTo>
                      <a:pt x="3166" y="-172"/>
                      <a:pt x="4185" y="762"/>
                      <a:pt x="4242" y="1971"/>
                    </a:cubicBezTo>
                    <a:cubicBezTo>
                      <a:pt x="4242" y="1999"/>
                      <a:pt x="4242" y="2038"/>
                      <a:pt x="4242" y="2066"/>
                    </a:cubicBezTo>
                    <a:lnTo>
                      <a:pt x="4242" y="10734"/>
                    </a:lnTo>
                    <a:cubicBezTo>
                      <a:pt x="4299" y="11943"/>
                      <a:pt x="3356" y="12963"/>
                      <a:pt x="2146" y="13020"/>
                    </a:cubicBezTo>
                    <a:cubicBezTo>
                      <a:pt x="2146" y="13020"/>
                      <a:pt x="2146" y="13020"/>
                      <a:pt x="2146" y="130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44"/>
              <p:cNvSpPr/>
              <p:nvPr/>
            </p:nvSpPr>
            <p:spPr>
              <a:xfrm>
                <a:off x="2563486" y="11321890"/>
                <a:ext cx="64194" cy="34705"/>
              </a:xfrm>
              <a:custGeom>
                <a:avLst/>
                <a:gdLst/>
                <a:ahLst/>
                <a:cxnLst/>
                <a:rect l="l" t="t" r="r" b="b"/>
                <a:pathLst>
                  <a:path w="64194" h="34705" extrusionOk="0">
                    <a:moveTo>
                      <a:pt x="61781" y="34544"/>
                    </a:moveTo>
                    <a:cubicBezTo>
                      <a:pt x="61124" y="34574"/>
                      <a:pt x="60486" y="34287"/>
                      <a:pt x="60067" y="33783"/>
                    </a:cubicBezTo>
                    <a:cubicBezTo>
                      <a:pt x="45322" y="16647"/>
                      <a:pt x="24405" y="6036"/>
                      <a:pt x="1869" y="4255"/>
                    </a:cubicBezTo>
                    <a:cubicBezTo>
                      <a:pt x="660" y="4150"/>
                      <a:pt x="-236" y="3093"/>
                      <a:pt x="-131" y="1893"/>
                    </a:cubicBezTo>
                    <a:cubicBezTo>
                      <a:pt x="-131" y="1884"/>
                      <a:pt x="-131" y="1884"/>
                      <a:pt x="-131" y="1874"/>
                    </a:cubicBezTo>
                    <a:cubicBezTo>
                      <a:pt x="-131" y="731"/>
                      <a:pt x="821" y="-31"/>
                      <a:pt x="2155" y="-126"/>
                    </a:cubicBezTo>
                    <a:cubicBezTo>
                      <a:pt x="25901" y="1693"/>
                      <a:pt x="47942" y="12904"/>
                      <a:pt x="63401" y="31020"/>
                    </a:cubicBezTo>
                    <a:cubicBezTo>
                      <a:pt x="64239" y="31811"/>
                      <a:pt x="64277" y="33145"/>
                      <a:pt x="63487" y="33983"/>
                    </a:cubicBezTo>
                    <a:cubicBezTo>
                      <a:pt x="63458" y="34011"/>
                      <a:pt x="63429" y="34040"/>
                      <a:pt x="63401" y="34068"/>
                    </a:cubicBezTo>
                    <a:cubicBezTo>
                      <a:pt x="62972" y="34487"/>
                      <a:pt x="62362" y="34659"/>
                      <a:pt x="61781" y="345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44"/>
              <p:cNvSpPr/>
              <p:nvPr/>
            </p:nvSpPr>
            <p:spPr>
              <a:xfrm>
                <a:off x="2575092" y="11341366"/>
                <a:ext cx="22239" cy="13735"/>
              </a:xfrm>
              <a:custGeom>
                <a:avLst/>
                <a:gdLst/>
                <a:ahLst/>
                <a:cxnLst/>
                <a:rect l="l" t="t" r="r" b="b"/>
                <a:pathLst>
                  <a:path w="22239" h="13735" extrusionOk="0">
                    <a:moveTo>
                      <a:pt x="19886" y="13545"/>
                    </a:moveTo>
                    <a:cubicBezTo>
                      <a:pt x="19572" y="13631"/>
                      <a:pt x="19248" y="13631"/>
                      <a:pt x="18933" y="13545"/>
                    </a:cubicBezTo>
                    <a:lnTo>
                      <a:pt x="1026" y="4020"/>
                    </a:lnTo>
                    <a:cubicBezTo>
                      <a:pt x="-12" y="3440"/>
                      <a:pt x="-431" y="2154"/>
                      <a:pt x="74" y="1068"/>
                    </a:cubicBezTo>
                    <a:cubicBezTo>
                      <a:pt x="626" y="-8"/>
                      <a:pt x="1941" y="-437"/>
                      <a:pt x="3017" y="115"/>
                    </a:cubicBezTo>
                    <a:cubicBezTo>
                      <a:pt x="3027" y="115"/>
                      <a:pt x="3027" y="115"/>
                      <a:pt x="3027" y="115"/>
                    </a:cubicBezTo>
                    <a:lnTo>
                      <a:pt x="20934" y="9164"/>
                    </a:lnTo>
                    <a:cubicBezTo>
                      <a:pt x="21972" y="9745"/>
                      <a:pt x="22391" y="11031"/>
                      <a:pt x="21886" y="12116"/>
                    </a:cubicBezTo>
                    <a:cubicBezTo>
                      <a:pt x="21572" y="12955"/>
                      <a:pt x="20781" y="13526"/>
                      <a:pt x="19886" y="1354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8" name="Google Shape;2068;p44"/>
            <p:cNvGrpSpPr/>
            <p:nvPr/>
          </p:nvGrpSpPr>
          <p:grpSpPr>
            <a:xfrm>
              <a:off x="7504354" y="2087952"/>
              <a:ext cx="389000" cy="456343"/>
              <a:chOff x="7772529" y="1017714"/>
              <a:chExt cx="389000" cy="456343"/>
            </a:xfrm>
          </p:grpSpPr>
          <p:sp>
            <p:nvSpPr>
              <p:cNvPr id="2069" name="Google Shape;2069;p44"/>
              <p:cNvSpPr/>
              <p:nvPr/>
            </p:nvSpPr>
            <p:spPr>
              <a:xfrm>
                <a:off x="7772529" y="1190117"/>
                <a:ext cx="389000" cy="120586"/>
              </a:xfrm>
              <a:custGeom>
                <a:avLst/>
                <a:gdLst/>
                <a:ahLst/>
                <a:cxnLst/>
                <a:rect l="l" t="t" r="r" b="b"/>
                <a:pathLst>
                  <a:path w="389000" h="120586" extrusionOk="0">
                    <a:moveTo>
                      <a:pt x="379488" y="120356"/>
                    </a:moveTo>
                    <a:lnTo>
                      <a:pt x="8013" y="120356"/>
                    </a:lnTo>
                    <a:cubicBezTo>
                      <a:pt x="3174" y="120356"/>
                      <a:pt x="-750" y="116432"/>
                      <a:pt x="-750" y="111593"/>
                    </a:cubicBezTo>
                    <a:lnTo>
                      <a:pt x="-750" y="8533"/>
                    </a:lnTo>
                    <a:cubicBezTo>
                      <a:pt x="-750" y="3694"/>
                      <a:pt x="3174" y="-230"/>
                      <a:pt x="8013" y="-230"/>
                    </a:cubicBezTo>
                    <a:lnTo>
                      <a:pt x="379488" y="-230"/>
                    </a:lnTo>
                    <a:cubicBezTo>
                      <a:pt x="384327" y="-230"/>
                      <a:pt x="388251" y="3694"/>
                      <a:pt x="388251" y="8533"/>
                    </a:cubicBezTo>
                    <a:lnTo>
                      <a:pt x="388251" y="111593"/>
                    </a:lnTo>
                    <a:cubicBezTo>
                      <a:pt x="388251" y="116432"/>
                      <a:pt x="384327" y="120356"/>
                      <a:pt x="379488" y="120356"/>
                    </a:cubicBezTo>
                    <a:close/>
                    <a:moveTo>
                      <a:pt x="11156" y="108927"/>
                    </a:moveTo>
                    <a:lnTo>
                      <a:pt x="376821" y="108927"/>
                    </a:lnTo>
                    <a:lnTo>
                      <a:pt x="376821" y="11200"/>
                    </a:lnTo>
                    <a:lnTo>
                      <a:pt x="10680" y="112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44"/>
              <p:cNvSpPr/>
              <p:nvPr/>
            </p:nvSpPr>
            <p:spPr>
              <a:xfrm>
                <a:off x="7892639" y="1017714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36"/>
                      <a:pt x="-702" y="114899"/>
                      <a:pt x="-750" y="73970"/>
                    </a:cubicBezTo>
                    <a:cubicBezTo>
                      <a:pt x="-797" y="33041"/>
                      <a:pt x="32331" y="-173"/>
                      <a:pt x="73260" y="-230"/>
                    </a:cubicBezTo>
                    <a:cubicBezTo>
                      <a:pt x="114189" y="-278"/>
                      <a:pt x="147412" y="32850"/>
                      <a:pt x="147459" y="73779"/>
                    </a:cubicBezTo>
                    <a:cubicBezTo>
                      <a:pt x="147459" y="73807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43"/>
                      <a:pt x="10737" y="39165"/>
                      <a:pt x="10680" y="73779"/>
                    </a:cubicBezTo>
                    <a:cubicBezTo>
                      <a:pt x="10633" y="108393"/>
                      <a:pt x="38646" y="136491"/>
                      <a:pt x="73260" y="136549"/>
                    </a:cubicBezTo>
                    <a:cubicBezTo>
                      <a:pt x="107873" y="136597"/>
                      <a:pt x="135972" y="108583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4"/>
              <p:cNvSpPr/>
              <p:nvPr/>
            </p:nvSpPr>
            <p:spPr>
              <a:xfrm>
                <a:off x="7892639" y="1325848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27"/>
                      <a:pt x="-702" y="114899"/>
                      <a:pt x="-750" y="73970"/>
                    </a:cubicBezTo>
                    <a:cubicBezTo>
                      <a:pt x="-797" y="33041"/>
                      <a:pt x="32331" y="-182"/>
                      <a:pt x="73260" y="-230"/>
                    </a:cubicBezTo>
                    <a:cubicBezTo>
                      <a:pt x="114189" y="-278"/>
                      <a:pt x="147412" y="32851"/>
                      <a:pt x="147459" y="73780"/>
                    </a:cubicBezTo>
                    <a:cubicBezTo>
                      <a:pt x="147459" y="73808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53"/>
                      <a:pt x="10737" y="39165"/>
                      <a:pt x="10680" y="73780"/>
                    </a:cubicBezTo>
                    <a:cubicBezTo>
                      <a:pt x="10633" y="108393"/>
                      <a:pt x="38646" y="136492"/>
                      <a:pt x="73260" y="136549"/>
                    </a:cubicBezTo>
                    <a:cubicBezTo>
                      <a:pt x="107873" y="136597"/>
                      <a:pt x="135972" y="108584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ECA453B-2D2E-2855-3198-3982055A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5145382"/>
            <a:ext cx="5029200" cy="374400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oogle Shape;556;p29">
            <a:extLst>
              <a:ext uri="{FF2B5EF4-FFF2-40B4-BE49-F238E27FC236}">
                <a16:creationId xmlns:a16="http://schemas.microsoft.com/office/drawing/2014/main" id="{53F1A2A3-04B8-D3FA-24A0-47463912B7F9}"/>
              </a:ext>
            </a:extLst>
          </p:cNvPr>
          <p:cNvGrpSpPr/>
          <p:nvPr/>
        </p:nvGrpSpPr>
        <p:grpSpPr>
          <a:xfrm>
            <a:off x="8290114" y="-2130927"/>
            <a:ext cx="389000" cy="456343"/>
            <a:chOff x="7772529" y="1017714"/>
            <a:chExt cx="389000" cy="456343"/>
          </a:xfrm>
        </p:grpSpPr>
        <p:sp>
          <p:nvSpPr>
            <p:cNvPr id="5" name="Google Shape;557;p29">
              <a:extLst>
                <a:ext uri="{FF2B5EF4-FFF2-40B4-BE49-F238E27FC236}">
                  <a16:creationId xmlns:a16="http://schemas.microsoft.com/office/drawing/2014/main" id="{DC2F003D-F5D0-0603-FF15-0CE5EC077797}"/>
                </a:ext>
              </a:extLst>
            </p:cNvPr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58;p29">
              <a:extLst>
                <a:ext uri="{FF2B5EF4-FFF2-40B4-BE49-F238E27FC236}">
                  <a16:creationId xmlns:a16="http://schemas.microsoft.com/office/drawing/2014/main" id="{2454BD38-BDD7-CB1B-CFC1-4A3F79D5F5A9}"/>
                </a:ext>
              </a:extLst>
            </p:cNvPr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59;p29">
              <a:extLst>
                <a:ext uri="{FF2B5EF4-FFF2-40B4-BE49-F238E27FC236}">
                  <a16:creationId xmlns:a16="http://schemas.microsoft.com/office/drawing/2014/main" id="{2A3EF59C-D466-BCA1-F8B7-0CD8B0EBF910}"/>
                </a:ext>
              </a:extLst>
            </p:cNvPr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8" descr="A person in a white shirt&#10;&#10;Description automatically generated">
            <a:extLst>
              <a:ext uri="{FF2B5EF4-FFF2-40B4-BE49-F238E27FC236}">
                <a16:creationId xmlns:a16="http://schemas.microsoft.com/office/drawing/2014/main" id="{B071247C-8F1A-C219-F488-1B406512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336" y="1190536"/>
            <a:ext cx="2260121" cy="2417374"/>
          </a:xfrm>
          <a:prstGeom prst="rect">
            <a:avLst/>
          </a:prstGeom>
        </p:spPr>
      </p:pic>
      <p:pic>
        <p:nvPicPr>
          <p:cNvPr id="10" name="Picture 9" descr="A young person in a white shirt&#10;&#10;Description automatically generated">
            <a:extLst>
              <a:ext uri="{FF2B5EF4-FFF2-40B4-BE49-F238E27FC236}">
                <a16:creationId xmlns:a16="http://schemas.microsoft.com/office/drawing/2014/main" id="{F9BBD284-525F-5F80-D864-DBC8E0941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38" y="1161601"/>
            <a:ext cx="2096938" cy="2421326"/>
          </a:xfrm>
          <a:prstGeom prst="rect">
            <a:avLst/>
          </a:prstGeom>
        </p:spPr>
      </p:pic>
      <p:pic>
        <p:nvPicPr>
          <p:cNvPr id="11" name="Picture 10" descr="A child in a blue shirt&#10;&#10;Description automatically generated">
            <a:extLst>
              <a:ext uri="{FF2B5EF4-FFF2-40B4-BE49-F238E27FC236}">
                <a16:creationId xmlns:a16="http://schemas.microsoft.com/office/drawing/2014/main" id="{1BE227F4-D25B-19E3-4AD6-43886EC64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233" y="1167262"/>
            <a:ext cx="2300557" cy="24396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32A292-0606-85E8-9785-26A12917B19E}"/>
              </a:ext>
            </a:extLst>
          </p:cNvPr>
          <p:cNvSpPr txBox="1"/>
          <p:nvPr/>
        </p:nvSpPr>
        <p:spPr>
          <a:xfrm>
            <a:off x="1263111" y="3628485"/>
            <a:ext cx="20638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Rockwell"/>
              </a:rPr>
              <a:t>Tsvetan </a:t>
            </a:r>
            <a:r>
              <a:rPr lang="en-GB" sz="2000" dirty="0" err="1">
                <a:solidFill>
                  <a:schemeClr val="accent1"/>
                </a:solidFill>
                <a:latin typeface="Rockwell"/>
              </a:rPr>
              <a:t>Zhekov</a:t>
            </a:r>
            <a:endParaRPr lang="en-GB" sz="2000">
              <a:solidFill>
                <a:schemeClr val="accent1"/>
              </a:solidFill>
              <a:latin typeface="Rockwel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0A8A7-B86B-E657-AD56-22B59EC3AF3E}"/>
              </a:ext>
            </a:extLst>
          </p:cNvPr>
          <p:cNvSpPr txBox="1"/>
          <p:nvPr/>
        </p:nvSpPr>
        <p:spPr>
          <a:xfrm>
            <a:off x="3872601" y="3639268"/>
            <a:ext cx="20638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Rockwell"/>
              </a:rPr>
              <a:t>Yuan Tomov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FCCACF-885E-B74D-4037-873BB2B6F0E7}"/>
              </a:ext>
            </a:extLst>
          </p:cNvPr>
          <p:cNvSpPr txBox="1"/>
          <p:nvPr/>
        </p:nvSpPr>
        <p:spPr>
          <a:xfrm>
            <a:off x="6244865" y="3617702"/>
            <a:ext cx="206387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Rockwell"/>
              </a:rPr>
              <a:t>Nikolay Zhelev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4"/>
          <p:cNvSpPr txBox="1">
            <a:spLocks noGrp="1"/>
          </p:cNvSpPr>
          <p:nvPr>
            <p:ph type="title"/>
          </p:nvPr>
        </p:nvSpPr>
        <p:spPr>
          <a:xfrm>
            <a:off x="2057400" y="1124"/>
            <a:ext cx="50292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Our team</a:t>
            </a:r>
            <a:endParaRPr lang="en-US" dirty="0"/>
          </a:p>
        </p:txBody>
      </p:sp>
      <p:grpSp>
        <p:nvGrpSpPr>
          <p:cNvPr id="2009" name="Google Shape;2009;p44"/>
          <p:cNvGrpSpPr/>
          <p:nvPr/>
        </p:nvGrpSpPr>
        <p:grpSpPr>
          <a:xfrm>
            <a:off x="137024" y="799296"/>
            <a:ext cx="947890" cy="947329"/>
            <a:chOff x="7059662" y="384359"/>
            <a:chExt cx="947890" cy="947329"/>
          </a:xfrm>
        </p:grpSpPr>
        <p:sp>
          <p:nvSpPr>
            <p:cNvPr id="2010" name="Google Shape;2010;p44"/>
            <p:cNvSpPr/>
            <p:nvPr/>
          </p:nvSpPr>
          <p:spPr>
            <a:xfrm>
              <a:off x="7299026" y="622743"/>
              <a:ext cx="467868" cy="467868"/>
            </a:xfrm>
            <a:custGeom>
              <a:avLst/>
              <a:gdLst/>
              <a:ahLst/>
              <a:cxnLst/>
              <a:rect l="l" t="t" r="r" b="b"/>
              <a:pathLst>
                <a:path w="467868" h="467868" extrusionOk="0">
                  <a:moveTo>
                    <a:pt x="233966" y="467742"/>
                  </a:moveTo>
                  <a:cubicBezTo>
                    <a:pt x="104769" y="467837"/>
                    <a:pt x="-44" y="363176"/>
                    <a:pt x="-139" y="233979"/>
                  </a:cubicBezTo>
                  <a:cubicBezTo>
                    <a:pt x="-235" y="104782"/>
                    <a:pt x="104426" y="-31"/>
                    <a:pt x="233623" y="-126"/>
                  </a:cubicBezTo>
                  <a:cubicBezTo>
                    <a:pt x="362820" y="-221"/>
                    <a:pt x="467633" y="104439"/>
                    <a:pt x="467729" y="233637"/>
                  </a:cubicBezTo>
                  <a:cubicBezTo>
                    <a:pt x="467814" y="349299"/>
                    <a:pt x="383356" y="447663"/>
                    <a:pt x="269018" y="465075"/>
                  </a:cubicBezTo>
                  <a:cubicBezTo>
                    <a:pt x="257416" y="466856"/>
                    <a:pt x="245701" y="467742"/>
                    <a:pt x="233966" y="467742"/>
                  </a:cubicBezTo>
                  <a:close/>
                  <a:moveTo>
                    <a:pt x="234918" y="16352"/>
                  </a:moveTo>
                  <a:cubicBezTo>
                    <a:pt x="223889" y="16324"/>
                    <a:pt x="212868" y="17152"/>
                    <a:pt x="201962" y="18829"/>
                  </a:cubicBezTo>
                  <a:cubicBezTo>
                    <a:pt x="83128" y="36907"/>
                    <a:pt x="1451" y="147902"/>
                    <a:pt x="19530" y="266736"/>
                  </a:cubicBezTo>
                  <a:cubicBezTo>
                    <a:pt x="37618" y="385570"/>
                    <a:pt x="148603" y="467247"/>
                    <a:pt x="267447" y="449168"/>
                  </a:cubicBezTo>
                  <a:cubicBezTo>
                    <a:pt x="386280" y="431090"/>
                    <a:pt x="467957" y="320095"/>
                    <a:pt x="449869" y="201261"/>
                  </a:cubicBezTo>
                  <a:cubicBezTo>
                    <a:pt x="433705" y="95000"/>
                    <a:pt x="342398" y="16457"/>
                    <a:pt x="234918" y="16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44"/>
            <p:cNvSpPr/>
            <p:nvPr/>
          </p:nvSpPr>
          <p:spPr>
            <a:xfrm>
              <a:off x="7801278" y="780700"/>
              <a:ext cx="206274" cy="42925"/>
            </a:xfrm>
            <a:custGeom>
              <a:avLst/>
              <a:gdLst/>
              <a:ahLst/>
              <a:cxnLst/>
              <a:rect l="l" t="t" r="r" b="b"/>
              <a:pathLst>
                <a:path w="206274" h="42925" extrusionOk="0">
                  <a:moveTo>
                    <a:pt x="6986" y="42799"/>
                  </a:moveTo>
                  <a:cubicBezTo>
                    <a:pt x="3433" y="42828"/>
                    <a:pt x="414" y="40218"/>
                    <a:pt x="-62" y="36703"/>
                  </a:cubicBezTo>
                  <a:cubicBezTo>
                    <a:pt x="-634" y="32789"/>
                    <a:pt x="2033" y="29150"/>
                    <a:pt x="5938" y="28512"/>
                  </a:cubicBezTo>
                  <a:lnTo>
                    <a:pt x="197867" y="-63"/>
                  </a:lnTo>
                  <a:cubicBezTo>
                    <a:pt x="201792" y="-578"/>
                    <a:pt x="205420" y="2118"/>
                    <a:pt x="206059" y="6033"/>
                  </a:cubicBezTo>
                  <a:cubicBezTo>
                    <a:pt x="206630" y="9919"/>
                    <a:pt x="203944" y="13539"/>
                    <a:pt x="200058" y="14129"/>
                  </a:cubicBezTo>
                  <a:lnTo>
                    <a:pt x="8034" y="427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44"/>
            <p:cNvSpPr/>
            <p:nvPr/>
          </p:nvSpPr>
          <p:spPr>
            <a:xfrm>
              <a:off x="7059662" y="892224"/>
              <a:ext cx="206274" cy="42844"/>
            </a:xfrm>
            <a:custGeom>
              <a:avLst/>
              <a:gdLst/>
              <a:ahLst/>
              <a:cxnLst/>
              <a:rect l="l" t="t" r="r" b="b"/>
              <a:pathLst>
                <a:path w="206274" h="42844" extrusionOk="0">
                  <a:moveTo>
                    <a:pt x="6986" y="42718"/>
                  </a:moveTo>
                  <a:cubicBezTo>
                    <a:pt x="3471" y="42671"/>
                    <a:pt x="489" y="40099"/>
                    <a:pt x="-63" y="36622"/>
                  </a:cubicBezTo>
                  <a:cubicBezTo>
                    <a:pt x="-634" y="32736"/>
                    <a:pt x="2052" y="29116"/>
                    <a:pt x="5938" y="28526"/>
                  </a:cubicBezTo>
                  <a:lnTo>
                    <a:pt x="197867" y="-49"/>
                  </a:lnTo>
                  <a:cubicBezTo>
                    <a:pt x="201781" y="-621"/>
                    <a:pt x="205420" y="2046"/>
                    <a:pt x="206058" y="5952"/>
                  </a:cubicBezTo>
                  <a:cubicBezTo>
                    <a:pt x="206630" y="9838"/>
                    <a:pt x="203944" y="13457"/>
                    <a:pt x="200058" y="14048"/>
                  </a:cubicBezTo>
                  <a:lnTo>
                    <a:pt x="8033" y="426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44"/>
            <p:cNvSpPr/>
            <p:nvPr/>
          </p:nvSpPr>
          <p:spPr>
            <a:xfrm>
              <a:off x="7224844" y="627828"/>
              <a:ext cx="92393" cy="71972"/>
            </a:xfrm>
            <a:custGeom>
              <a:avLst/>
              <a:gdLst/>
              <a:ahLst/>
              <a:cxnLst/>
              <a:rect l="l" t="t" r="r" b="b"/>
              <a:pathLst>
                <a:path w="92393" h="71972" extrusionOk="0">
                  <a:moveTo>
                    <a:pt x="85073" y="71846"/>
                  </a:moveTo>
                  <a:cubicBezTo>
                    <a:pt x="83529" y="71837"/>
                    <a:pt x="82025" y="71341"/>
                    <a:pt x="80786" y="70417"/>
                  </a:cubicBezTo>
                  <a:lnTo>
                    <a:pt x="2777" y="12791"/>
                  </a:lnTo>
                  <a:cubicBezTo>
                    <a:pt x="-405" y="10448"/>
                    <a:pt x="-1091" y="5971"/>
                    <a:pt x="1252" y="2790"/>
                  </a:cubicBezTo>
                  <a:cubicBezTo>
                    <a:pt x="3596" y="-391"/>
                    <a:pt x="8072" y="-1077"/>
                    <a:pt x="11254" y="1266"/>
                  </a:cubicBezTo>
                  <a:lnTo>
                    <a:pt x="89264" y="58416"/>
                  </a:lnTo>
                  <a:cubicBezTo>
                    <a:pt x="92473" y="60711"/>
                    <a:pt x="93216" y="65169"/>
                    <a:pt x="90921" y="68379"/>
                  </a:cubicBezTo>
                  <a:cubicBezTo>
                    <a:pt x="89568" y="70265"/>
                    <a:pt x="87387" y="71379"/>
                    <a:pt x="85073" y="71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44"/>
            <p:cNvSpPr/>
            <p:nvPr/>
          </p:nvSpPr>
          <p:spPr>
            <a:xfrm>
              <a:off x="7749988" y="1015962"/>
              <a:ext cx="91845" cy="71697"/>
            </a:xfrm>
            <a:custGeom>
              <a:avLst/>
              <a:gdLst/>
              <a:ahLst/>
              <a:cxnLst/>
              <a:rect l="l" t="t" r="r" b="b"/>
              <a:pathLst>
                <a:path w="91845" h="71697" extrusionOk="0">
                  <a:moveTo>
                    <a:pt x="85041" y="71570"/>
                  </a:moveTo>
                  <a:cubicBezTo>
                    <a:pt x="83536" y="71599"/>
                    <a:pt x="82060" y="71132"/>
                    <a:pt x="80850" y="70237"/>
                  </a:cubicBezTo>
                  <a:lnTo>
                    <a:pt x="2745" y="12516"/>
                  </a:lnTo>
                  <a:cubicBezTo>
                    <a:pt x="-398" y="10153"/>
                    <a:pt x="-1074" y="5705"/>
                    <a:pt x="1221" y="2514"/>
                  </a:cubicBezTo>
                  <a:cubicBezTo>
                    <a:pt x="3545" y="-353"/>
                    <a:pt x="7679" y="-972"/>
                    <a:pt x="10746" y="1086"/>
                  </a:cubicBezTo>
                  <a:lnTo>
                    <a:pt x="88851" y="58712"/>
                  </a:lnTo>
                  <a:cubicBezTo>
                    <a:pt x="92004" y="61083"/>
                    <a:pt x="92642" y="65560"/>
                    <a:pt x="90280" y="68713"/>
                  </a:cubicBezTo>
                  <a:cubicBezTo>
                    <a:pt x="88927" y="70513"/>
                    <a:pt x="86813" y="71570"/>
                    <a:pt x="84565" y="715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44"/>
            <p:cNvSpPr/>
            <p:nvPr/>
          </p:nvSpPr>
          <p:spPr>
            <a:xfrm>
              <a:off x="7691527" y="549495"/>
              <a:ext cx="71352" cy="92299"/>
            </a:xfrm>
            <a:custGeom>
              <a:avLst/>
              <a:gdLst/>
              <a:ahLst/>
              <a:cxnLst/>
              <a:rect l="l" t="t" r="r" b="b"/>
              <a:pathLst>
                <a:path w="71352" h="92299" extrusionOk="0">
                  <a:moveTo>
                    <a:pt x="7009" y="92172"/>
                  </a:moveTo>
                  <a:cubicBezTo>
                    <a:pt x="5504" y="92201"/>
                    <a:pt x="4028" y="91734"/>
                    <a:pt x="2818" y="90839"/>
                  </a:cubicBezTo>
                  <a:cubicBezTo>
                    <a:pt x="-354" y="88582"/>
                    <a:pt x="-1088" y="84181"/>
                    <a:pt x="1170" y="81009"/>
                  </a:cubicBezTo>
                  <a:cubicBezTo>
                    <a:pt x="1208" y="80952"/>
                    <a:pt x="1256" y="80895"/>
                    <a:pt x="1294" y="80838"/>
                  </a:cubicBezTo>
                  <a:lnTo>
                    <a:pt x="58444" y="2733"/>
                  </a:lnTo>
                  <a:cubicBezTo>
                    <a:pt x="60815" y="-420"/>
                    <a:pt x="65292" y="-1068"/>
                    <a:pt x="68445" y="1304"/>
                  </a:cubicBezTo>
                  <a:cubicBezTo>
                    <a:pt x="71426" y="3552"/>
                    <a:pt x="72103" y="7762"/>
                    <a:pt x="69969" y="10829"/>
                  </a:cubicBezTo>
                  <a:lnTo>
                    <a:pt x="12343" y="88934"/>
                  </a:lnTo>
                  <a:cubicBezTo>
                    <a:pt x="11142" y="90763"/>
                    <a:pt x="9180" y="91953"/>
                    <a:pt x="7009" y="921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44"/>
            <p:cNvSpPr/>
            <p:nvPr/>
          </p:nvSpPr>
          <p:spPr>
            <a:xfrm>
              <a:off x="7303673" y="1074129"/>
              <a:ext cx="71941" cy="92396"/>
            </a:xfrm>
            <a:custGeom>
              <a:avLst/>
              <a:gdLst/>
              <a:ahLst/>
              <a:cxnLst/>
              <a:rect l="l" t="t" r="r" b="b"/>
              <a:pathLst>
                <a:path w="71941" h="92396" extrusionOk="0">
                  <a:moveTo>
                    <a:pt x="7005" y="92271"/>
                  </a:moveTo>
                  <a:cubicBezTo>
                    <a:pt x="3005" y="92223"/>
                    <a:pt x="-196" y="88937"/>
                    <a:pt x="-139" y="84937"/>
                  </a:cubicBezTo>
                  <a:cubicBezTo>
                    <a:pt x="-120" y="83470"/>
                    <a:pt x="347" y="82041"/>
                    <a:pt x="1195" y="80841"/>
                  </a:cubicBezTo>
                  <a:lnTo>
                    <a:pt x="58916" y="2831"/>
                  </a:lnTo>
                  <a:cubicBezTo>
                    <a:pt x="61174" y="-341"/>
                    <a:pt x="65575" y="-1074"/>
                    <a:pt x="68746" y="1183"/>
                  </a:cubicBezTo>
                  <a:cubicBezTo>
                    <a:pt x="68804" y="1221"/>
                    <a:pt x="68861" y="1269"/>
                    <a:pt x="68918" y="1307"/>
                  </a:cubicBezTo>
                  <a:cubicBezTo>
                    <a:pt x="72061" y="3669"/>
                    <a:pt x="72737" y="8117"/>
                    <a:pt x="70442" y="11308"/>
                  </a:cubicBezTo>
                  <a:lnTo>
                    <a:pt x="12720" y="89318"/>
                  </a:lnTo>
                  <a:cubicBezTo>
                    <a:pt x="11387" y="91156"/>
                    <a:pt x="9272" y="92252"/>
                    <a:pt x="7005" y="922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7456623" y="384359"/>
              <a:ext cx="42770" cy="205714"/>
            </a:xfrm>
            <a:custGeom>
              <a:avLst/>
              <a:gdLst/>
              <a:ahLst/>
              <a:cxnLst/>
              <a:rect l="l" t="t" r="r" b="b"/>
              <a:pathLst>
                <a:path w="42770" h="205714" extrusionOk="0">
                  <a:moveTo>
                    <a:pt x="35506" y="205588"/>
                  </a:moveTo>
                  <a:cubicBezTo>
                    <a:pt x="31953" y="205617"/>
                    <a:pt x="28934" y="203007"/>
                    <a:pt x="28457" y="199492"/>
                  </a:cubicBezTo>
                  <a:lnTo>
                    <a:pt x="-118" y="7563"/>
                  </a:lnTo>
                  <a:cubicBezTo>
                    <a:pt x="-422" y="3630"/>
                    <a:pt x="2521" y="191"/>
                    <a:pt x="6455" y="-104"/>
                  </a:cubicBezTo>
                  <a:cubicBezTo>
                    <a:pt x="9998" y="-381"/>
                    <a:pt x="13208" y="1991"/>
                    <a:pt x="13980" y="5468"/>
                  </a:cubicBezTo>
                  <a:lnTo>
                    <a:pt x="42555" y="197397"/>
                  </a:lnTo>
                  <a:cubicBezTo>
                    <a:pt x="43126" y="201283"/>
                    <a:pt x="40440" y="204902"/>
                    <a:pt x="36554" y="2054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7568009" y="1125442"/>
              <a:ext cx="42922" cy="206246"/>
            </a:xfrm>
            <a:custGeom>
              <a:avLst/>
              <a:gdLst/>
              <a:ahLst/>
              <a:cxnLst/>
              <a:rect l="l" t="t" r="r" b="b"/>
              <a:pathLst>
                <a:path w="42922" h="206246" extrusionOk="0">
                  <a:moveTo>
                    <a:pt x="35562" y="206121"/>
                  </a:moveTo>
                  <a:cubicBezTo>
                    <a:pt x="32048" y="206073"/>
                    <a:pt x="29066" y="203501"/>
                    <a:pt x="28514" y="200025"/>
                  </a:cubicBezTo>
                  <a:lnTo>
                    <a:pt x="-61" y="8096"/>
                  </a:lnTo>
                  <a:cubicBezTo>
                    <a:pt x="-642" y="4181"/>
                    <a:pt x="2072" y="533"/>
                    <a:pt x="5987" y="-48"/>
                  </a:cubicBezTo>
                  <a:cubicBezTo>
                    <a:pt x="9902" y="-629"/>
                    <a:pt x="13550" y="2086"/>
                    <a:pt x="14131" y="6001"/>
                  </a:cubicBezTo>
                  <a:lnTo>
                    <a:pt x="42706" y="197929"/>
                  </a:lnTo>
                  <a:cubicBezTo>
                    <a:pt x="43277" y="201815"/>
                    <a:pt x="40592" y="205435"/>
                    <a:pt x="36705" y="2060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7346727" y="860011"/>
              <a:ext cx="136500" cy="186595"/>
            </a:xfrm>
            <a:custGeom>
              <a:avLst/>
              <a:gdLst/>
              <a:ahLst/>
              <a:cxnLst/>
              <a:rect l="l" t="t" r="r" b="b"/>
              <a:pathLst>
                <a:path w="136500" h="186595" extrusionOk="0">
                  <a:moveTo>
                    <a:pt x="133973" y="186469"/>
                  </a:moveTo>
                  <a:lnTo>
                    <a:pt x="133211" y="186469"/>
                  </a:lnTo>
                  <a:cubicBezTo>
                    <a:pt x="53658" y="160275"/>
                    <a:pt x="-101" y="86008"/>
                    <a:pt x="-139" y="2255"/>
                  </a:cubicBezTo>
                  <a:cubicBezTo>
                    <a:pt x="-139" y="941"/>
                    <a:pt x="927" y="-126"/>
                    <a:pt x="2242" y="-126"/>
                  </a:cubicBezTo>
                  <a:cubicBezTo>
                    <a:pt x="3556" y="-126"/>
                    <a:pt x="4623" y="941"/>
                    <a:pt x="4623" y="2255"/>
                  </a:cubicBezTo>
                  <a:cubicBezTo>
                    <a:pt x="4795" y="83856"/>
                    <a:pt x="57230" y="156170"/>
                    <a:pt x="134734" y="181706"/>
                  </a:cubicBezTo>
                  <a:cubicBezTo>
                    <a:pt x="135963" y="182116"/>
                    <a:pt x="136630" y="183421"/>
                    <a:pt x="136259" y="184659"/>
                  </a:cubicBezTo>
                  <a:cubicBezTo>
                    <a:pt x="136030" y="185735"/>
                    <a:pt x="135068" y="186497"/>
                    <a:pt x="133973" y="186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44"/>
            <p:cNvSpPr/>
            <p:nvPr/>
          </p:nvSpPr>
          <p:spPr>
            <a:xfrm>
              <a:off x="7389144" y="910715"/>
              <a:ext cx="58706" cy="75121"/>
            </a:xfrm>
            <a:custGeom>
              <a:avLst/>
              <a:gdLst/>
              <a:ahLst/>
              <a:cxnLst/>
              <a:rect l="l" t="t" r="r" b="b"/>
              <a:pathLst>
                <a:path w="58706" h="75121" extrusionOk="0">
                  <a:moveTo>
                    <a:pt x="56218" y="74995"/>
                  </a:moveTo>
                  <a:cubicBezTo>
                    <a:pt x="55703" y="74986"/>
                    <a:pt x="55208" y="74814"/>
                    <a:pt x="54789" y="74519"/>
                  </a:cubicBezTo>
                  <a:cubicBezTo>
                    <a:pt x="30157" y="56383"/>
                    <a:pt x="11174" y="31657"/>
                    <a:pt x="20" y="3177"/>
                  </a:cubicBezTo>
                  <a:cubicBezTo>
                    <a:pt x="-446" y="1938"/>
                    <a:pt x="144" y="557"/>
                    <a:pt x="1354" y="33"/>
                  </a:cubicBezTo>
                  <a:cubicBezTo>
                    <a:pt x="2592" y="-433"/>
                    <a:pt x="3973" y="157"/>
                    <a:pt x="4497" y="1367"/>
                  </a:cubicBezTo>
                  <a:cubicBezTo>
                    <a:pt x="15250" y="29018"/>
                    <a:pt x="33653" y="53031"/>
                    <a:pt x="57551" y="70614"/>
                  </a:cubicBezTo>
                  <a:cubicBezTo>
                    <a:pt x="58627" y="71366"/>
                    <a:pt x="58894" y="72852"/>
                    <a:pt x="58132" y="73928"/>
                  </a:cubicBezTo>
                  <a:cubicBezTo>
                    <a:pt x="58132" y="73938"/>
                    <a:pt x="58123" y="73938"/>
                    <a:pt x="58123" y="73947"/>
                  </a:cubicBezTo>
                  <a:cubicBezTo>
                    <a:pt x="57684" y="74576"/>
                    <a:pt x="56980" y="74957"/>
                    <a:pt x="56218" y="749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44"/>
            <p:cNvSpPr/>
            <p:nvPr/>
          </p:nvSpPr>
          <p:spPr>
            <a:xfrm>
              <a:off x="7574791" y="671654"/>
              <a:ext cx="131636" cy="155591"/>
            </a:xfrm>
            <a:custGeom>
              <a:avLst/>
              <a:gdLst/>
              <a:ahLst/>
              <a:cxnLst/>
              <a:rect l="l" t="t" r="r" b="b"/>
              <a:pathLst>
                <a:path w="131636" h="155591" extrusionOk="0">
                  <a:moveTo>
                    <a:pt x="129079" y="155465"/>
                  </a:moveTo>
                  <a:cubicBezTo>
                    <a:pt x="127964" y="155446"/>
                    <a:pt x="127012" y="154655"/>
                    <a:pt x="126793" y="153560"/>
                  </a:cubicBezTo>
                  <a:cubicBezTo>
                    <a:pt x="113382" y="85609"/>
                    <a:pt x="66004" y="29316"/>
                    <a:pt x="1348" y="4494"/>
                  </a:cubicBezTo>
                  <a:cubicBezTo>
                    <a:pt x="148" y="4008"/>
                    <a:pt x="-442" y="2655"/>
                    <a:pt x="15" y="1446"/>
                  </a:cubicBezTo>
                  <a:cubicBezTo>
                    <a:pt x="463" y="207"/>
                    <a:pt x="1825" y="-431"/>
                    <a:pt x="3063" y="17"/>
                  </a:cubicBezTo>
                  <a:cubicBezTo>
                    <a:pt x="69195" y="25391"/>
                    <a:pt x="117677" y="82932"/>
                    <a:pt x="131460" y="152417"/>
                  </a:cubicBezTo>
                  <a:cubicBezTo>
                    <a:pt x="131689" y="153703"/>
                    <a:pt x="130841" y="154941"/>
                    <a:pt x="129555" y="155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44"/>
            <p:cNvSpPr/>
            <p:nvPr/>
          </p:nvSpPr>
          <p:spPr>
            <a:xfrm>
              <a:off x="7622992" y="752938"/>
              <a:ext cx="36787" cy="55161"/>
            </a:xfrm>
            <a:custGeom>
              <a:avLst/>
              <a:gdLst/>
              <a:ahLst/>
              <a:cxnLst/>
              <a:rect l="l" t="t" r="r" b="b"/>
              <a:pathLst>
                <a:path w="36787" h="55161" extrusionOk="0">
                  <a:moveTo>
                    <a:pt x="33920" y="54750"/>
                  </a:moveTo>
                  <a:cubicBezTo>
                    <a:pt x="32815" y="54750"/>
                    <a:pt x="31834" y="54007"/>
                    <a:pt x="31538" y="52940"/>
                  </a:cubicBezTo>
                  <a:cubicBezTo>
                    <a:pt x="26995" y="33585"/>
                    <a:pt x="16098" y="16316"/>
                    <a:pt x="582" y="3886"/>
                  </a:cubicBezTo>
                  <a:cubicBezTo>
                    <a:pt x="-342" y="3019"/>
                    <a:pt x="-380" y="1572"/>
                    <a:pt x="477" y="657"/>
                  </a:cubicBezTo>
                  <a:cubicBezTo>
                    <a:pt x="515" y="619"/>
                    <a:pt x="544" y="581"/>
                    <a:pt x="582" y="553"/>
                  </a:cubicBezTo>
                  <a:cubicBezTo>
                    <a:pt x="1506" y="-352"/>
                    <a:pt x="2992" y="-352"/>
                    <a:pt x="3916" y="553"/>
                  </a:cubicBezTo>
                  <a:cubicBezTo>
                    <a:pt x="20270" y="13621"/>
                    <a:pt x="31776" y="31804"/>
                    <a:pt x="36586" y="52178"/>
                  </a:cubicBezTo>
                  <a:cubicBezTo>
                    <a:pt x="36882" y="53464"/>
                    <a:pt x="36082" y="54740"/>
                    <a:pt x="34796" y="55036"/>
                  </a:cubicBezTo>
                  <a:cubicBezTo>
                    <a:pt x="34787" y="55036"/>
                    <a:pt x="34787" y="55036"/>
                    <a:pt x="34777" y="55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3" name="Google Shape;2023;p44"/>
          <p:cNvGrpSpPr/>
          <p:nvPr/>
        </p:nvGrpSpPr>
        <p:grpSpPr>
          <a:xfrm>
            <a:off x="7266464" y="3470827"/>
            <a:ext cx="985785" cy="1133165"/>
            <a:chOff x="4260627" y="5512902"/>
            <a:chExt cx="985785" cy="1133165"/>
          </a:xfrm>
        </p:grpSpPr>
        <p:sp>
          <p:nvSpPr>
            <p:cNvPr id="2024" name="Google Shape;2024;p44"/>
            <p:cNvSpPr/>
            <p:nvPr/>
          </p:nvSpPr>
          <p:spPr>
            <a:xfrm>
              <a:off x="4260627" y="5568255"/>
              <a:ext cx="985785" cy="1077812"/>
            </a:xfrm>
            <a:custGeom>
              <a:avLst/>
              <a:gdLst/>
              <a:ahLst/>
              <a:cxnLst/>
              <a:rect l="l" t="t" r="r" b="b"/>
              <a:pathLst>
                <a:path w="985785" h="1077812" extrusionOk="0">
                  <a:moveTo>
                    <a:pt x="451688" y="1077582"/>
                  </a:moveTo>
                  <a:cubicBezTo>
                    <a:pt x="449688" y="1077582"/>
                    <a:pt x="447782" y="1076535"/>
                    <a:pt x="446735" y="1074820"/>
                  </a:cubicBezTo>
                  <a:lnTo>
                    <a:pt x="12" y="315773"/>
                  </a:lnTo>
                  <a:cubicBezTo>
                    <a:pt x="-750" y="314411"/>
                    <a:pt x="-940" y="312810"/>
                    <a:pt x="-559" y="311296"/>
                  </a:cubicBezTo>
                  <a:cubicBezTo>
                    <a:pt x="-82" y="309839"/>
                    <a:pt x="870" y="308601"/>
                    <a:pt x="2204" y="307867"/>
                  </a:cubicBezTo>
                  <a:lnTo>
                    <a:pt x="556844" y="495"/>
                  </a:lnTo>
                  <a:cubicBezTo>
                    <a:pt x="559511" y="-1019"/>
                    <a:pt x="562940" y="-86"/>
                    <a:pt x="564559" y="2591"/>
                  </a:cubicBezTo>
                  <a:cubicBezTo>
                    <a:pt x="567798" y="8116"/>
                    <a:pt x="893457" y="558756"/>
                    <a:pt x="984517" y="750970"/>
                  </a:cubicBezTo>
                  <a:cubicBezTo>
                    <a:pt x="985564" y="753265"/>
                    <a:pt x="984992" y="755970"/>
                    <a:pt x="983088" y="757638"/>
                  </a:cubicBezTo>
                  <a:cubicBezTo>
                    <a:pt x="980516" y="760019"/>
                    <a:pt x="717531" y="993096"/>
                    <a:pt x="453403" y="1077297"/>
                  </a:cubicBezTo>
                  <a:close/>
                  <a:moveTo>
                    <a:pt x="12490" y="315011"/>
                  </a:moveTo>
                  <a:lnTo>
                    <a:pt x="453878" y="1065009"/>
                  </a:lnTo>
                  <a:cubicBezTo>
                    <a:pt x="698481" y="985571"/>
                    <a:pt x="941368" y="778592"/>
                    <a:pt x="971943" y="751922"/>
                  </a:cubicBezTo>
                  <a:cubicBezTo>
                    <a:pt x="883266" y="566566"/>
                    <a:pt x="589229" y="67551"/>
                    <a:pt x="557130" y="13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44"/>
            <p:cNvSpPr/>
            <p:nvPr/>
          </p:nvSpPr>
          <p:spPr>
            <a:xfrm>
              <a:off x="4263812" y="5512902"/>
              <a:ext cx="534487" cy="392406"/>
            </a:xfrm>
            <a:custGeom>
              <a:avLst/>
              <a:gdLst/>
              <a:ahLst/>
              <a:cxnLst/>
              <a:rect l="l" t="t" r="r" b="b"/>
              <a:pathLst>
                <a:path w="534487" h="392406" extrusionOk="0">
                  <a:moveTo>
                    <a:pt x="39974" y="392176"/>
                  </a:moveTo>
                  <a:cubicBezTo>
                    <a:pt x="38451" y="392176"/>
                    <a:pt x="37022" y="391558"/>
                    <a:pt x="35975" y="390462"/>
                  </a:cubicBezTo>
                  <a:cubicBezTo>
                    <a:pt x="33783" y="388310"/>
                    <a:pt x="33689" y="384747"/>
                    <a:pt x="35784" y="382518"/>
                  </a:cubicBezTo>
                  <a:cubicBezTo>
                    <a:pt x="35879" y="382461"/>
                    <a:pt x="35879" y="382414"/>
                    <a:pt x="35975" y="382366"/>
                  </a:cubicBezTo>
                  <a:cubicBezTo>
                    <a:pt x="46832" y="371012"/>
                    <a:pt x="54071" y="356687"/>
                    <a:pt x="56739" y="341218"/>
                  </a:cubicBezTo>
                  <a:cubicBezTo>
                    <a:pt x="44546" y="333817"/>
                    <a:pt x="34069" y="323882"/>
                    <a:pt x="26068" y="312071"/>
                  </a:cubicBezTo>
                  <a:cubicBezTo>
                    <a:pt x="12067" y="292288"/>
                    <a:pt x="3017" y="269409"/>
                    <a:pt x="-221" y="245396"/>
                  </a:cubicBezTo>
                  <a:cubicBezTo>
                    <a:pt x="-2602" y="228061"/>
                    <a:pt x="3494" y="220536"/>
                    <a:pt x="9304" y="217393"/>
                  </a:cubicBezTo>
                  <a:cubicBezTo>
                    <a:pt x="13401" y="214926"/>
                    <a:pt x="18353" y="214307"/>
                    <a:pt x="22926" y="215679"/>
                  </a:cubicBezTo>
                  <a:cubicBezTo>
                    <a:pt x="32164" y="219650"/>
                    <a:pt x="39688" y="226813"/>
                    <a:pt x="44166" y="235871"/>
                  </a:cubicBezTo>
                  <a:cubicBezTo>
                    <a:pt x="58072" y="259532"/>
                    <a:pt x="66836" y="285849"/>
                    <a:pt x="69883" y="313119"/>
                  </a:cubicBezTo>
                  <a:cubicBezTo>
                    <a:pt x="70645" y="320501"/>
                    <a:pt x="70645" y="327930"/>
                    <a:pt x="69883" y="335313"/>
                  </a:cubicBezTo>
                  <a:cubicBezTo>
                    <a:pt x="75979" y="337741"/>
                    <a:pt x="82361" y="339037"/>
                    <a:pt x="88933" y="339123"/>
                  </a:cubicBezTo>
                  <a:cubicBezTo>
                    <a:pt x="106079" y="338208"/>
                    <a:pt x="121604" y="328626"/>
                    <a:pt x="130176" y="313691"/>
                  </a:cubicBezTo>
                  <a:cubicBezTo>
                    <a:pt x="127510" y="311262"/>
                    <a:pt x="124938" y="308690"/>
                    <a:pt x="122557" y="305975"/>
                  </a:cubicBezTo>
                  <a:cubicBezTo>
                    <a:pt x="95695" y="275981"/>
                    <a:pt x="81980" y="236452"/>
                    <a:pt x="84457" y="196248"/>
                  </a:cubicBezTo>
                  <a:cubicBezTo>
                    <a:pt x="84266" y="189075"/>
                    <a:pt x="87029" y="182141"/>
                    <a:pt x="92267" y="177198"/>
                  </a:cubicBezTo>
                  <a:cubicBezTo>
                    <a:pt x="96077" y="174178"/>
                    <a:pt x="101030" y="173064"/>
                    <a:pt x="105697" y="174150"/>
                  </a:cubicBezTo>
                  <a:cubicBezTo>
                    <a:pt x="115604" y="177455"/>
                    <a:pt x="123604" y="184646"/>
                    <a:pt x="128081" y="194057"/>
                  </a:cubicBezTo>
                  <a:cubicBezTo>
                    <a:pt x="141130" y="218727"/>
                    <a:pt x="155703" y="251207"/>
                    <a:pt x="152084" y="284544"/>
                  </a:cubicBezTo>
                  <a:cubicBezTo>
                    <a:pt x="151036" y="293612"/>
                    <a:pt x="148464" y="302442"/>
                    <a:pt x="144463" y="310642"/>
                  </a:cubicBezTo>
                  <a:cubicBezTo>
                    <a:pt x="150464" y="315234"/>
                    <a:pt x="157608" y="318187"/>
                    <a:pt x="165133" y="319215"/>
                  </a:cubicBezTo>
                  <a:cubicBezTo>
                    <a:pt x="182945" y="319387"/>
                    <a:pt x="199232" y="309405"/>
                    <a:pt x="207234" y="293498"/>
                  </a:cubicBezTo>
                  <a:cubicBezTo>
                    <a:pt x="213330" y="281658"/>
                    <a:pt x="216854" y="268685"/>
                    <a:pt x="217616" y="255398"/>
                  </a:cubicBezTo>
                  <a:cubicBezTo>
                    <a:pt x="213235" y="251607"/>
                    <a:pt x="209043" y="247473"/>
                    <a:pt x="205328" y="243015"/>
                  </a:cubicBezTo>
                  <a:cubicBezTo>
                    <a:pt x="181707" y="214573"/>
                    <a:pt x="170086" y="178055"/>
                    <a:pt x="172944" y="141193"/>
                  </a:cubicBezTo>
                  <a:cubicBezTo>
                    <a:pt x="173706" y="130906"/>
                    <a:pt x="177421" y="124620"/>
                    <a:pt x="183992" y="122143"/>
                  </a:cubicBezTo>
                  <a:cubicBezTo>
                    <a:pt x="190565" y="119666"/>
                    <a:pt x="199614" y="123572"/>
                    <a:pt x="205900" y="132906"/>
                  </a:cubicBezTo>
                  <a:cubicBezTo>
                    <a:pt x="223712" y="159100"/>
                    <a:pt x="231333" y="192818"/>
                    <a:pt x="230094" y="239015"/>
                  </a:cubicBezTo>
                  <a:cubicBezTo>
                    <a:pt x="230094" y="242539"/>
                    <a:pt x="230094" y="246254"/>
                    <a:pt x="229522" y="250064"/>
                  </a:cubicBezTo>
                  <a:cubicBezTo>
                    <a:pt x="236857" y="255512"/>
                    <a:pt x="245620" y="258570"/>
                    <a:pt x="254764" y="258826"/>
                  </a:cubicBezTo>
                  <a:cubicBezTo>
                    <a:pt x="274861" y="258826"/>
                    <a:pt x="290196" y="239776"/>
                    <a:pt x="297912" y="223108"/>
                  </a:cubicBezTo>
                  <a:cubicBezTo>
                    <a:pt x="300198" y="218212"/>
                    <a:pt x="302007" y="213154"/>
                    <a:pt x="303436" y="207963"/>
                  </a:cubicBezTo>
                  <a:cubicBezTo>
                    <a:pt x="298008" y="204039"/>
                    <a:pt x="293150" y="199496"/>
                    <a:pt x="288767" y="194438"/>
                  </a:cubicBezTo>
                  <a:cubicBezTo>
                    <a:pt x="275528" y="179607"/>
                    <a:pt x="265718" y="161996"/>
                    <a:pt x="260192" y="142907"/>
                  </a:cubicBezTo>
                  <a:cubicBezTo>
                    <a:pt x="256954" y="133897"/>
                    <a:pt x="256668" y="124115"/>
                    <a:pt x="259240" y="114904"/>
                  </a:cubicBezTo>
                  <a:cubicBezTo>
                    <a:pt x="262669" y="103903"/>
                    <a:pt x="273528" y="97025"/>
                    <a:pt x="284957" y="98711"/>
                  </a:cubicBezTo>
                  <a:cubicBezTo>
                    <a:pt x="292959" y="101331"/>
                    <a:pt x="299435" y="107169"/>
                    <a:pt x="302864" y="114809"/>
                  </a:cubicBezTo>
                  <a:cubicBezTo>
                    <a:pt x="317628" y="141460"/>
                    <a:pt x="322296" y="172521"/>
                    <a:pt x="316104" y="202343"/>
                  </a:cubicBezTo>
                  <a:cubicBezTo>
                    <a:pt x="318010" y="203277"/>
                    <a:pt x="320010" y="204020"/>
                    <a:pt x="322105" y="204534"/>
                  </a:cubicBezTo>
                  <a:cubicBezTo>
                    <a:pt x="330773" y="206306"/>
                    <a:pt x="339726" y="205439"/>
                    <a:pt x="347823" y="202058"/>
                  </a:cubicBezTo>
                  <a:cubicBezTo>
                    <a:pt x="369825" y="192666"/>
                    <a:pt x="386399" y="173987"/>
                    <a:pt x="393258" y="151099"/>
                  </a:cubicBezTo>
                  <a:cubicBezTo>
                    <a:pt x="381445" y="145975"/>
                    <a:pt x="371254" y="137669"/>
                    <a:pt x="363920" y="127096"/>
                  </a:cubicBezTo>
                  <a:cubicBezTo>
                    <a:pt x="352966" y="110599"/>
                    <a:pt x="347632" y="91034"/>
                    <a:pt x="348680" y="71280"/>
                  </a:cubicBezTo>
                  <a:cubicBezTo>
                    <a:pt x="349157" y="55468"/>
                    <a:pt x="355158" y="44229"/>
                    <a:pt x="365253" y="40418"/>
                  </a:cubicBezTo>
                  <a:cubicBezTo>
                    <a:pt x="374778" y="37437"/>
                    <a:pt x="385256" y="40437"/>
                    <a:pt x="391733" y="48039"/>
                  </a:cubicBezTo>
                  <a:cubicBezTo>
                    <a:pt x="397067" y="54506"/>
                    <a:pt x="400782" y="62145"/>
                    <a:pt x="402687" y="70327"/>
                  </a:cubicBezTo>
                  <a:cubicBezTo>
                    <a:pt x="410116" y="93978"/>
                    <a:pt x="411640" y="119105"/>
                    <a:pt x="407068" y="143479"/>
                  </a:cubicBezTo>
                  <a:cubicBezTo>
                    <a:pt x="409640" y="144032"/>
                    <a:pt x="412212" y="144346"/>
                    <a:pt x="414878" y="144432"/>
                  </a:cubicBezTo>
                  <a:lnTo>
                    <a:pt x="415832" y="144432"/>
                  </a:lnTo>
                  <a:cubicBezTo>
                    <a:pt x="437453" y="142984"/>
                    <a:pt x="456598" y="130030"/>
                    <a:pt x="466028" y="110523"/>
                  </a:cubicBezTo>
                  <a:cubicBezTo>
                    <a:pt x="467933" y="106769"/>
                    <a:pt x="469647" y="102893"/>
                    <a:pt x="471076" y="98902"/>
                  </a:cubicBezTo>
                  <a:cubicBezTo>
                    <a:pt x="464789" y="93939"/>
                    <a:pt x="458979" y="88358"/>
                    <a:pt x="453741" y="82233"/>
                  </a:cubicBezTo>
                  <a:cubicBezTo>
                    <a:pt x="437263" y="62516"/>
                    <a:pt x="430024" y="44133"/>
                    <a:pt x="432310" y="26512"/>
                  </a:cubicBezTo>
                  <a:cubicBezTo>
                    <a:pt x="433262" y="14082"/>
                    <a:pt x="441739" y="3528"/>
                    <a:pt x="453741" y="32"/>
                  </a:cubicBezTo>
                  <a:cubicBezTo>
                    <a:pt x="465457" y="-1577"/>
                    <a:pt x="476886" y="4328"/>
                    <a:pt x="482316" y="14796"/>
                  </a:cubicBezTo>
                  <a:cubicBezTo>
                    <a:pt x="486697" y="23673"/>
                    <a:pt x="488888" y="33465"/>
                    <a:pt x="488792" y="43371"/>
                  </a:cubicBezTo>
                  <a:cubicBezTo>
                    <a:pt x="489935" y="60393"/>
                    <a:pt x="488412" y="77481"/>
                    <a:pt x="484316" y="94044"/>
                  </a:cubicBezTo>
                  <a:cubicBezTo>
                    <a:pt x="496127" y="103179"/>
                    <a:pt x="511748" y="105693"/>
                    <a:pt x="525749" y="100712"/>
                  </a:cubicBezTo>
                  <a:cubicBezTo>
                    <a:pt x="528607" y="99502"/>
                    <a:pt x="531941" y="100807"/>
                    <a:pt x="533275" y="103664"/>
                  </a:cubicBezTo>
                  <a:cubicBezTo>
                    <a:pt x="534513" y="106560"/>
                    <a:pt x="533179" y="109922"/>
                    <a:pt x="530321" y="111189"/>
                  </a:cubicBezTo>
                  <a:cubicBezTo>
                    <a:pt x="530321" y="111189"/>
                    <a:pt x="530321" y="111189"/>
                    <a:pt x="530321" y="111189"/>
                  </a:cubicBezTo>
                  <a:cubicBezTo>
                    <a:pt x="513748" y="117485"/>
                    <a:pt x="495175" y="115199"/>
                    <a:pt x="480696" y="105093"/>
                  </a:cubicBezTo>
                  <a:cubicBezTo>
                    <a:pt x="479363" y="108627"/>
                    <a:pt x="477838" y="112066"/>
                    <a:pt x="476029" y="115380"/>
                  </a:cubicBezTo>
                  <a:cubicBezTo>
                    <a:pt x="464789" y="138716"/>
                    <a:pt x="441739" y="154051"/>
                    <a:pt x="415832" y="155385"/>
                  </a:cubicBezTo>
                  <a:lnTo>
                    <a:pt x="414498" y="155385"/>
                  </a:lnTo>
                  <a:cubicBezTo>
                    <a:pt x="410974" y="155261"/>
                    <a:pt x="407450" y="154824"/>
                    <a:pt x="404020" y="154051"/>
                  </a:cubicBezTo>
                  <a:cubicBezTo>
                    <a:pt x="396305" y="180350"/>
                    <a:pt x="377160" y="201743"/>
                    <a:pt x="351823" y="212250"/>
                  </a:cubicBezTo>
                  <a:cubicBezTo>
                    <a:pt x="341536" y="216574"/>
                    <a:pt x="330107" y="217564"/>
                    <a:pt x="319248" y="215107"/>
                  </a:cubicBezTo>
                  <a:cubicBezTo>
                    <a:pt x="317152" y="214631"/>
                    <a:pt x="315152" y="213954"/>
                    <a:pt x="313152" y="213107"/>
                  </a:cubicBezTo>
                  <a:cubicBezTo>
                    <a:pt x="311628" y="217927"/>
                    <a:pt x="309818" y="222670"/>
                    <a:pt x="307817" y="227299"/>
                  </a:cubicBezTo>
                  <a:cubicBezTo>
                    <a:pt x="298292" y="247492"/>
                    <a:pt x="279814" y="269304"/>
                    <a:pt x="254382" y="269780"/>
                  </a:cubicBezTo>
                  <a:cubicBezTo>
                    <a:pt x="244953" y="269961"/>
                    <a:pt x="235714" y="267380"/>
                    <a:pt x="227713" y="262351"/>
                  </a:cubicBezTo>
                  <a:cubicBezTo>
                    <a:pt x="226284" y="274848"/>
                    <a:pt x="222474" y="286964"/>
                    <a:pt x="216568" y="298070"/>
                  </a:cubicBezTo>
                  <a:cubicBezTo>
                    <a:pt x="206567" y="318044"/>
                    <a:pt x="185803" y="330322"/>
                    <a:pt x="163419" y="329502"/>
                  </a:cubicBezTo>
                  <a:cubicBezTo>
                    <a:pt x="154370" y="328512"/>
                    <a:pt x="145608" y="325235"/>
                    <a:pt x="138178" y="319977"/>
                  </a:cubicBezTo>
                  <a:cubicBezTo>
                    <a:pt x="127510" y="337608"/>
                    <a:pt x="108745" y="348752"/>
                    <a:pt x="88172" y="349695"/>
                  </a:cubicBezTo>
                  <a:cubicBezTo>
                    <a:pt x="81123" y="349772"/>
                    <a:pt x="74075" y="348476"/>
                    <a:pt x="67502" y="345885"/>
                  </a:cubicBezTo>
                  <a:cubicBezTo>
                    <a:pt x="64073" y="362554"/>
                    <a:pt x="55977" y="377889"/>
                    <a:pt x="44071" y="390081"/>
                  </a:cubicBezTo>
                  <a:cubicBezTo>
                    <a:pt x="43023" y="391320"/>
                    <a:pt x="41594" y="392082"/>
                    <a:pt x="39974" y="392176"/>
                  </a:cubicBezTo>
                  <a:close/>
                  <a:moveTo>
                    <a:pt x="17686" y="225775"/>
                  </a:moveTo>
                  <a:cubicBezTo>
                    <a:pt x="16734" y="225803"/>
                    <a:pt x="15686" y="226061"/>
                    <a:pt x="14828" y="226537"/>
                  </a:cubicBezTo>
                  <a:cubicBezTo>
                    <a:pt x="9781" y="229490"/>
                    <a:pt x="10543" y="239205"/>
                    <a:pt x="11019" y="243301"/>
                  </a:cubicBezTo>
                  <a:cubicBezTo>
                    <a:pt x="14067" y="265618"/>
                    <a:pt x="22449" y="286878"/>
                    <a:pt x="35403" y="305309"/>
                  </a:cubicBezTo>
                  <a:cubicBezTo>
                    <a:pt x="41689" y="314338"/>
                    <a:pt x="49499" y="322206"/>
                    <a:pt x="58454" y="328550"/>
                  </a:cubicBezTo>
                  <a:cubicBezTo>
                    <a:pt x="58834" y="323473"/>
                    <a:pt x="58834" y="318387"/>
                    <a:pt x="58454" y="313310"/>
                  </a:cubicBezTo>
                  <a:cubicBezTo>
                    <a:pt x="55500" y="287602"/>
                    <a:pt x="47118" y="262808"/>
                    <a:pt x="33974" y="240539"/>
                  </a:cubicBezTo>
                  <a:cubicBezTo>
                    <a:pt x="31022" y="234186"/>
                    <a:pt x="25973" y="229052"/>
                    <a:pt x="19686" y="226061"/>
                  </a:cubicBezTo>
                  <a:close/>
                  <a:moveTo>
                    <a:pt x="101601" y="184722"/>
                  </a:moveTo>
                  <a:cubicBezTo>
                    <a:pt x="100553" y="184713"/>
                    <a:pt x="99506" y="185084"/>
                    <a:pt x="98744" y="185770"/>
                  </a:cubicBezTo>
                  <a:cubicBezTo>
                    <a:pt x="96363" y="188742"/>
                    <a:pt x="95125" y="192514"/>
                    <a:pt x="95315" y="196342"/>
                  </a:cubicBezTo>
                  <a:cubicBezTo>
                    <a:pt x="93029" y="233423"/>
                    <a:pt x="105602" y="269885"/>
                    <a:pt x="130271" y="297689"/>
                  </a:cubicBezTo>
                  <a:cubicBezTo>
                    <a:pt x="131796" y="299403"/>
                    <a:pt x="133320" y="301023"/>
                    <a:pt x="134938" y="302546"/>
                  </a:cubicBezTo>
                  <a:cubicBezTo>
                    <a:pt x="137606" y="296250"/>
                    <a:pt x="139321" y="289612"/>
                    <a:pt x="140178" y="282830"/>
                  </a:cubicBezTo>
                  <a:cubicBezTo>
                    <a:pt x="143416" y="252921"/>
                    <a:pt x="130653" y="223584"/>
                    <a:pt x="117317" y="199010"/>
                  </a:cubicBezTo>
                  <a:cubicBezTo>
                    <a:pt x="114365" y="192666"/>
                    <a:pt x="109221" y="187618"/>
                    <a:pt x="102839" y="184818"/>
                  </a:cubicBezTo>
                  <a:close/>
                  <a:moveTo>
                    <a:pt x="187993" y="132906"/>
                  </a:moveTo>
                  <a:lnTo>
                    <a:pt x="187232" y="132906"/>
                  </a:lnTo>
                  <a:cubicBezTo>
                    <a:pt x="185421" y="133573"/>
                    <a:pt x="184088" y="137002"/>
                    <a:pt x="183708" y="142431"/>
                  </a:cubicBezTo>
                  <a:cubicBezTo>
                    <a:pt x="181136" y="176293"/>
                    <a:pt x="191804" y="209830"/>
                    <a:pt x="213520" y="235967"/>
                  </a:cubicBezTo>
                  <a:lnTo>
                    <a:pt x="217997" y="240920"/>
                  </a:lnTo>
                  <a:lnTo>
                    <a:pt x="217997" y="239015"/>
                  </a:lnTo>
                  <a:cubicBezTo>
                    <a:pt x="219140" y="195390"/>
                    <a:pt x="212092" y="163767"/>
                    <a:pt x="195803" y="139764"/>
                  </a:cubicBezTo>
                  <a:cubicBezTo>
                    <a:pt x="193137" y="135574"/>
                    <a:pt x="190279" y="133097"/>
                    <a:pt x="187993" y="133097"/>
                  </a:cubicBezTo>
                  <a:close/>
                  <a:moveTo>
                    <a:pt x="280862" y="109761"/>
                  </a:moveTo>
                  <a:cubicBezTo>
                    <a:pt x="275718" y="110370"/>
                    <a:pt x="271432" y="113913"/>
                    <a:pt x="269908" y="118809"/>
                  </a:cubicBezTo>
                  <a:cubicBezTo>
                    <a:pt x="268194" y="125782"/>
                    <a:pt x="268574" y="133116"/>
                    <a:pt x="271051" y="139859"/>
                  </a:cubicBezTo>
                  <a:cubicBezTo>
                    <a:pt x="276004" y="157452"/>
                    <a:pt x="284768" y="173721"/>
                    <a:pt x="296769" y="187484"/>
                  </a:cubicBezTo>
                  <a:cubicBezTo>
                    <a:pt x="299531" y="190599"/>
                    <a:pt x="302484" y="193523"/>
                    <a:pt x="305627" y="196248"/>
                  </a:cubicBezTo>
                  <a:cubicBezTo>
                    <a:pt x="310008" y="170416"/>
                    <a:pt x="305436" y="143870"/>
                    <a:pt x="292864" y="120905"/>
                  </a:cubicBezTo>
                  <a:cubicBezTo>
                    <a:pt x="289244" y="114618"/>
                    <a:pt x="285911" y="111380"/>
                    <a:pt x="282386" y="110427"/>
                  </a:cubicBezTo>
                  <a:close/>
                  <a:moveTo>
                    <a:pt x="372397" y="50610"/>
                  </a:moveTo>
                  <a:cubicBezTo>
                    <a:pt x="371254" y="50610"/>
                    <a:pt x="370207" y="50801"/>
                    <a:pt x="369159" y="51182"/>
                  </a:cubicBezTo>
                  <a:cubicBezTo>
                    <a:pt x="361063" y="54230"/>
                    <a:pt x="359634" y="67660"/>
                    <a:pt x="359634" y="71756"/>
                  </a:cubicBezTo>
                  <a:cubicBezTo>
                    <a:pt x="358682" y="89025"/>
                    <a:pt x="363349" y="106141"/>
                    <a:pt x="372779" y="120619"/>
                  </a:cubicBezTo>
                  <a:cubicBezTo>
                    <a:pt x="378589" y="128858"/>
                    <a:pt x="386494" y="135431"/>
                    <a:pt x="395639" y="139669"/>
                  </a:cubicBezTo>
                  <a:cubicBezTo>
                    <a:pt x="399543" y="117419"/>
                    <a:pt x="398114" y="94539"/>
                    <a:pt x="391257" y="72994"/>
                  </a:cubicBezTo>
                  <a:cubicBezTo>
                    <a:pt x="389732" y="66536"/>
                    <a:pt x="386875" y="60487"/>
                    <a:pt x="382779" y="55277"/>
                  </a:cubicBezTo>
                  <a:cubicBezTo>
                    <a:pt x="380018" y="52554"/>
                    <a:pt x="376303" y="50953"/>
                    <a:pt x="372397" y="50801"/>
                  </a:cubicBezTo>
                  <a:close/>
                  <a:moveTo>
                    <a:pt x="458122" y="11082"/>
                  </a:moveTo>
                  <a:cubicBezTo>
                    <a:pt x="457361" y="10986"/>
                    <a:pt x="456693" y="10986"/>
                    <a:pt x="455932" y="11082"/>
                  </a:cubicBezTo>
                  <a:cubicBezTo>
                    <a:pt x="448788" y="13729"/>
                    <a:pt x="443930" y="20359"/>
                    <a:pt x="443549" y="27941"/>
                  </a:cubicBezTo>
                  <a:cubicBezTo>
                    <a:pt x="441739" y="41943"/>
                    <a:pt x="448120" y="57659"/>
                    <a:pt x="462599" y="74804"/>
                  </a:cubicBezTo>
                  <a:cubicBezTo>
                    <a:pt x="466314" y="79119"/>
                    <a:pt x="470314" y="83157"/>
                    <a:pt x="474600" y="86900"/>
                  </a:cubicBezTo>
                  <a:cubicBezTo>
                    <a:pt x="477363" y="72860"/>
                    <a:pt x="478411" y="58516"/>
                    <a:pt x="477554" y="44229"/>
                  </a:cubicBezTo>
                  <a:cubicBezTo>
                    <a:pt x="477744" y="36018"/>
                    <a:pt x="476125" y="27855"/>
                    <a:pt x="472600" y="20416"/>
                  </a:cubicBezTo>
                  <a:cubicBezTo>
                    <a:pt x="469647" y="15111"/>
                    <a:pt x="464218" y="11662"/>
                    <a:pt x="458122" y="112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44"/>
            <p:cNvSpPr/>
            <p:nvPr/>
          </p:nvSpPr>
          <p:spPr>
            <a:xfrm>
              <a:off x="4360963" y="5693709"/>
              <a:ext cx="477781" cy="280941"/>
            </a:xfrm>
            <a:custGeom>
              <a:avLst/>
              <a:gdLst/>
              <a:ahLst/>
              <a:cxnLst/>
              <a:rect l="l" t="t" r="r" b="b"/>
              <a:pathLst>
                <a:path w="477781" h="280941" extrusionOk="0">
                  <a:moveTo>
                    <a:pt x="4927" y="280711"/>
                  </a:moveTo>
                  <a:cubicBezTo>
                    <a:pt x="2927" y="280720"/>
                    <a:pt x="1116" y="279711"/>
                    <a:pt x="69" y="278044"/>
                  </a:cubicBezTo>
                  <a:cubicBezTo>
                    <a:pt x="-1550" y="275329"/>
                    <a:pt x="-693" y="271814"/>
                    <a:pt x="1974" y="270138"/>
                  </a:cubicBezTo>
                  <a:cubicBezTo>
                    <a:pt x="5022" y="268233"/>
                    <a:pt x="311251" y="80495"/>
                    <a:pt x="468699" y="390"/>
                  </a:cubicBezTo>
                  <a:cubicBezTo>
                    <a:pt x="471556" y="-1039"/>
                    <a:pt x="474985" y="86"/>
                    <a:pt x="476414" y="2895"/>
                  </a:cubicBezTo>
                  <a:cubicBezTo>
                    <a:pt x="476414" y="2924"/>
                    <a:pt x="476414" y="2943"/>
                    <a:pt x="476414" y="2962"/>
                  </a:cubicBezTo>
                  <a:cubicBezTo>
                    <a:pt x="477843" y="5724"/>
                    <a:pt x="476700" y="9115"/>
                    <a:pt x="473938" y="10525"/>
                  </a:cubicBezTo>
                  <a:cubicBezTo>
                    <a:pt x="473938" y="10544"/>
                    <a:pt x="473842" y="10563"/>
                    <a:pt x="473842" y="10582"/>
                  </a:cubicBezTo>
                  <a:cubicBezTo>
                    <a:pt x="316680" y="90497"/>
                    <a:pt x="10927" y="278044"/>
                    <a:pt x="7880" y="279949"/>
                  </a:cubicBezTo>
                  <a:cubicBezTo>
                    <a:pt x="6927" y="280425"/>
                    <a:pt x="5974" y="280683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44"/>
            <p:cNvSpPr/>
            <p:nvPr/>
          </p:nvSpPr>
          <p:spPr>
            <a:xfrm>
              <a:off x="4404639" y="5772276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5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6" y="-1043"/>
                    <a:pt x="474935" y="71"/>
                    <a:pt x="476363" y="2881"/>
                  </a:cubicBezTo>
                  <a:cubicBezTo>
                    <a:pt x="477792" y="5691"/>
                    <a:pt x="476745" y="9148"/>
                    <a:pt x="473888" y="10596"/>
                  </a:cubicBezTo>
                  <a:cubicBezTo>
                    <a:pt x="316630" y="90416"/>
                    <a:pt x="10876" y="277963"/>
                    <a:pt x="7829" y="279868"/>
                  </a:cubicBezTo>
                  <a:cubicBezTo>
                    <a:pt x="6972" y="280402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44"/>
            <p:cNvSpPr/>
            <p:nvPr/>
          </p:nvSpPr>
          <p:spPr>
            <a:xfrm>
              <a:off x="4448264" y="5851239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7" y="280744"/>
                    <a:pt x="-744" y="278202"/>
                    <a:pt x="-744" y="275048"/>
                  </a:cubicBezTo>
                  <a:cubicBezTo>
                    <a:pt x="-839" y="273058"/>
                    <a:pt x="208" y="271200"/>
                    <a:pt x="1922" y="270153"/>
                  </a:cubicBezTo>
                  <a:cubicBezTo>
                    <a:pt x="5066" y="268248"/>
                    <a:pt x="311200" y="80415"/>
                    <a:pt x="468647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3" y="9149"/>
                    <a:pt x="473887" y="10596"/>
                  </a:cubicBezTo>
                  <a:cubicBezTo>
                    <a:pt x="316724" y="90416"/>
                    <a:pt x="10876" y="277963"/>
                    <a:pt x="7828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44"/>
            <p:cNvSpPr/>
            <p:nvPr/>
          </p:nvSpPr>
          <p:spPr>
            <a:xfrm>
              <a:off x="4491987" y="5930011"/>
              <a:ext cx="477649" cy="280954"/>
            </a:xfrm>
            <a:custGeom>
              <a:avLst/>
              <a:gdLst/>
              <a:ahLst/>
              <a:cxnLst/>
              <a:rect l="l" t="t" r="r" b="b"/>
              <a:pathLst>
                <a:path w="477649" h="280954" extrusionOk="0">
                  <a:moveTo>
                    <a:pt x="4872" y="280725"/>
                  </a:moveTo>
                  <a:cubicBezTo>
                    <a:pt x="1729" y="280696"/>
                    <a:pt x="-843" y="278105"/>
                    <a:pt x="-747" y="274952"/>
                  </a:cubicBezTo>
                  <a:cubicBezTo>
                    <a:pt x="-747" y="272990"/>
                    <a:pt x="300" y="271181"/>
                    <a:pt x="1920" y="270152"/>
                  </a:cubicBezTo>
                  <a:cubicBezTo>
                    <a:pt x="4968" y="268247"/>
                    <a:pt x="311101" y="80414"/>
                    <a:pt x="468645" y="404"/>
                  </a:cubicBezTo>
                  <a:cubicBezTo>
                    <a:pt x="471407" y="-1025"/>
                    <a:pt x="474835" y="42"/>
                    <a:pt x="476264" y="2795"/>
                  </a:cubicBezTo>
                  <a:cubicBezTo>
                    <a:pt x="476264" y="2823"/>
                    <a:pt x="476264" y="2852"/>
                    <a:pt x="476264" y="2881"/>
                  </a:cubicBezTo>
                  <a:cubicBezTo>
                    <a:pt x="477693" y="5681"/>
                    <a:pt x="476646" y="9129"/>
                    <a:pt x="473788" y="10586"/>
                  </a:cubicBezTo>
                  <a:cubicBezTo>
                    <a:pt x="473788" y="10586"/>
                    <a:pt x="473788" y="10596"/>
                    <a:pt x="473788" y="10596"/>
                  </a:cubicBezTo>
                  <a:cubicBezTo>
                    <a:pt x="316625" y="90415"/>
                    <a:pt x="10873" y="277963"/>
                    <a:pt x="7730" y="279867"/>
                  </a:cubicBezTo>
                  <a:cubicBezTo>
                    <a:pt x="6872" y="280420"/>
                    <a:pt x="5920" y="280716"/>
                    <a:pt x="4872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44"/>
            <p:cNvSpPr/>
            <p:nvPr/>
          </p:nvSpPr>
          <p:spPr>
            <a:xfrm>
              <a:off x="4535611" y="6008763"/>
              <a:ext cx="477666" cy="280881"/>
            </a:xfrm>
            <a:custGeom>
              <a:avLst/>
              <a:gdLst/>
              <a:ahLst/>
              <a:cxnLst/>
              <a:rect l="l" t="t" r="r" b="b"/>
              <a:pathLst>
                <a:path w="477666" h="280881" extrusionOk="0">
                  <a:moveTo>
                    <a:pt x="4872" y="280649"/>
                  </a:moveTo>
                  <a:cubicBezTo>
                    <a:pt x="1729" y="280620"/>
                    <a:pt x="-843" y="278029"/>
                    <a:pt x="-747" y="274877"/>
                  </a:cubicBezTo>
                  <a:cubicBezTo>
                    <a:pt x="-747" y="272915"/>
                    <a:pt x="300" y="271105"/>
                    <a:pt x="1920" y="270076"/>
                  </a:cubicBezTo>
                  <a:cubicBezTo>
                    <a:pt x="4968" y="268267"/>
                    <a:pt x="311101" y="80433"/>
                    <a:pt x="468645" y="328"/>
                  </a:cubicBezTo>
                  <a:cubicBezTo>
                    <a:pt x="471503" y="-1005"/>
                    <a:pt x="474837" y="128"/>
                    <a:pt x="476360" y="2900"/>
                  </a:cubicBezTo>
                  <a:cubicBezTo>
                    <a:pt x="477693" y="5719"/>
                    <a:pt x="476550" y="9110"/>
                    <a:pt x="473789" y="10520"/>
                  </a:cubicBezTo>
                  <a:cubicBezTo>
                    <a:pt x="316626" y="90434"/>
                    <a:pt x="10873" y="277982"/>
                    <a:pt x="7730" y="279887"/>
                  </a:cubicBezTo>
                  <a:cubicBezTo>
                    <a:pt x="6873" y="280411"/>
                    <a:pt x="5921" y="280677"/>
                    <a:pt x="4872" y="2806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44"/>
            <p:cNvSpPr/>
            <p:nvPr/>
          </p:nvSpPr>
          <p:spPr>
            <a:xfrm>
              <a:off x="4579181" y="6087473"/>
              <a:ext cx="477782" cy="280941"/>
            </a:xfrm>
            <a:custGeom>
              <a:avLst/>
              <a:gdLst/>
              <a:ahLst/>
              <a:cxnLst/>
              <a:rect l="l" t="t" r="r" b="b"/>
              <a:pathLst>
                <a:path w="477782" h="280941" extrusionOk="0">
                  <a:moveTo>
                    <a:pt x="4927" y="280711"/>
                  </a:moveTo>
                  <a:cubicBezTo>
                    <a:pt x="2926" y="280721"/>
                    <a:pt x="1117" y="279711"/>
                    <a:pt x="69" y="278044"/>
                  </a:cubicBezTo>
                  <a:cubicBezTo>
                    <a:pt x="-1550" y="275330"/>
                    <a:pt x="-692" y="271815"/>
                    <a:pt x="1974" y="270138"/>
                  </a:cubicBezTo>
                  <a:cubicBezTo>
                    <a:pt x="5023" y="268234"/>
                    <a:pt x="311156" y="80496"/>
                    <a:pt x="468699" y="390"/>
                  </a:cubicBezTo>
                  <a:cubicBezTo>
                    <a:pt x="471557" y="-1038"/>
                    <a:pt x="474986" y="85"/>
                    <a:pt x="476415" y="2895"/>
                  </a:cubicBezTo>
                  <a:cubicBezTo>
                    <a:pt x="476415" y="2924"/>
                    <a:pt x="476415" y="2943"/>
                    <a:pt x="476415" y="2962"/>
                  </a:cubicBezTo>
                  <a:cubicBezTo>
                    <a:pt x="477844" y="5724"/>
                    <a:pt x="476701" y="9115"/>
                    <a:pt x="473938" y="10525"/>
                  </a:cubicBezTo>
                  <a:cubicBezTo>
                    <a:pt x="473938" y="10544"/>
                    <a:pt x="473843" y="10563"/>
                    <a:pt x="473843" y="10582"/>
                  </a:cubicBezTo>
                  <a:cubicBezTo>
                    <a:pt x="316680" y="90497"/>
                    <a:pt x="10928" y="278044"/>
                    <a:pt x="7879" y="279854"/>
                  </a:cubicBezTo>
                  <a:cubicBezTo>
                    <a:pt x="7022" y="280397"/>
                    <a:pt x="5975" y="280692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44"/>
            <p:cNvSpPr/>
            <p:nvPr/>
          </p:nvSpPr>
          <p:spPr>
            <a:xfrm>
              <a:off x="4622857" y="6166230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4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5" y="9149"/>
                    <a:pt x="473887" y="10596"/>
                  </a:cubicBezTo>
                  <a:cubicBezTo>
                    <a:pt x="316629" y="90416"/>
                    <a:pt x="10876" y="277963"/>
                    <a:pt x="7829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44"/>
            <p:cNvSpPr/>
            <p:nvPr/>
          </p:nvSpPr>
          <p:spPr>
            <a:xfrm>
              <a:off x="4666481" y="6293847"/>
              <a:ext cx="393064" cy="232110"/>
            </a:xfrm>
            <a:custGeom>
              <a:avLst/>
              <a:gdLst/>
              <a:ahLst/>
              <a:cxnLst/>
              <a:rect l="l" t="t" r="r" b="b"/>
              <a:pathLst>
                <a:path w="393064" h="232110" extrusionOk="0">
                  <a:moveTo>
                    <a:pt x="4971" y="231881"/>
                  </a:moveTo>
                  <a:cubicBezTo>
                    <a:pt x="1828" y="231900"/>
                    <a:pt x="-744" y="229357"/>
                    <a:pt x="-744" y="226204"/>
                  </a:cubicBezTo>
                  <a:cubicBezTo>
                    <a:pt x="-839" y="224213"/>
                    <a:pt x="208" y="222356"/>
                    <a:pt x="1923" y="221308"/>
                  </a:cubicBezTo>
                  <a:cubicBezTo>
                    <a:pt x="4114" y="219975"/>
                    <a:pt x="226142" y="80528"/>
                    <a:pt x="383780" y="519"/>
                  </a:cubicBezTo>
                  <a:cubicBezTo>
                    <a:pt x="386543" y="-1043"/>
                    <a:pt x="389972" y="-82"/>
                    <a:pt x="391592" y="2662"/>
                  </a:cubicBezTo>
                  <a:cubicBezTo>
                    <a:pt x="393115" y="5405"/>
                    <a:pt x="392162" y="8900"/>
                    <a:pt x="389401" y="10453"/>
                  </a:cubicBezTo>
                  <a:cubicBezTo>
                    <a:pt x="389306" y="10548"/>
                    <a:pt x="389115" y="10634"/>
                    <a:pt x="388924" y="10710"/>
                  </a:cubicBezTo>
                  <a:cubicBezTo>
                    <a:pt x="231762" y="90530"/>
                    <a:pt x="10210" y="229785"/>
                    <a:pt x="7924" y="231023"/>
                  </a:cubicBezTo>
                  <a:cubicBezTo>
                    <a:pt x="7067" y="231566"/>
                    <a:pt x="6020" y="231862"/>
                    <a:pt x="4971" y="2318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4" name="Google Shape;2034;p44"/>
          <p:cNvGrpSpPr/>
          <p:nvPr/>
        </p:nvGrpSpPr>
        <p:grpSpPr>
          <a:xfrm>
            <a:off x="141725" y="2824670"/>
            <a:ext cx="1818771" cy="2074201"/>
            <a:chOff x="713225" y="2544312"/>
            <a:chExt cx="1818771" cy="2074201"/>
          </a:xfrm>
        </p:grpSpPr>
        <p:grpSp>
          <p:nvGrpSpPr>
            <p:cNvPr id="2035" name="Google Shape;2035;p44"/>
            <p:cNvGrpSpPr/>
            <p:nvPr/>
          </p:nvGrpSpPr>
          <p:grpSpPr>
            <a:xfrm>
              <a:off x="713225" y="3190651"/>
              <a:ext cx="864356" cy="478285"/>
              <a:chOff x="1450700" y="623851"/>
              <a:chExt cx="864356" cy="478285"/>
            </a:xfrm>
          </p:grpSpPr>
          <p:sp>
            <p:nvSpPr>
              <p:cNvPr id="2036" name="Google Shape;2036;p44"/>
              <p:cNvSpPr/>
              <p:nvPr/>
            </p:nvSpPr>
            <p:spPr>
              <a:xfrm>
                <a:off x="1450700" y="623851"/>
                <a:ext cx="864356" cy="478285"/>
              </a:xfrm>
              <a:custGeom>
                <a:avLst/>
                <a:gdLst/>
                <a:ahLst/>
                <a:cxnLst/>
                <a:rect l="l" t="t" r="r" b="b"/>
                <a:pathLst>
                  <a:path w="864356" h="478285" extrusionOk="0">
                    <a:moveTo>
                      <a:pt x="282973" y="478159"/>
                    </a:moveTo>
                    <a:cubicBezTo>
                      <a:pt x="282059" y="478150"/>
                      <a:pt x="281145" y="477959"/>
                      <a:pt x="280306" y="477588"/>
                    </a:cubicBezTo>
                    <a:cubicBezTo>
                      <a:pt x="278173" y="476712"/>
                      <a:pt x="276582" y="474873"/>
                      <a:pt x="276020" y="472635"/>
                    </a:cubicBezTo>
                    <a:lnTo>
                      <a:pt x="220489" y="246416"/>
                    </a:lnTo>
                    <a:cubicBezTo>
                      <a:pt x="220003" y="244540"/>
                      <a:pt x="220308" y="242540"/>
                      <a:pt x="221346" y="240892"/>
                    </a:cubicBezTo>
                    <a:cubicBezTo>
                      <a:pt x="222347" y="239253"/>
                      <a:pt x="223956" y="238091"/>
                      <a:pt x="225823" y="237653"/>
                    </a:cubicBezTo>
                    <a:lnTo>
                      <a:pt x="777226" y="113828"/>
                    </a:lnTo>
                    <a:lnTo>
                      <a:pt x="143242" y="141641"/>
                    </a:lnTo>
                    <a:cubicBezTo>
                      <a:pt x="141308" y="141755"/>
                      <a:pt x="139412" y="141060"/>
                      <a:pt x="138003" y="139736"/>
                    </a:cubicBezTo>
                    <a:lnTo>
                      <a:pt x="2081" y="12196"/>
                    </a:lnTo>
                    <a:cubicBezTo>
                      <a:pt x="-776" y="9482"/>
                      <a:pt x="-891" y="4957"/>
                      <a:pt x="1824" y="2100"/>
                    </a:cubicBezTo>
                    <a:cubicBezTo>
                      <a:pt x="3338" y="500"/>
                      <a:pt x="5510" y="-310"/>
                      <a:pt x="7701" y="-91"/>
                    </a:cubicBezTo>
                    <a:lnTo>
                      <a:pt x="857807" y="96778"/>
                    </a:lnTo>
                    <a:cubicBezTo>
                      <a:pt x="860998" y="97064"/>
                      <a:pt x="863608" y="99436"/>
                      <a:pt x="864189" y="102589"/>
                    </a:cubicBezTo>
                    <a:cubicBezTo>
                      <a:pt x="864227" y="102941"/>
                      <a:pt x="864227" y="103284"/>
                      <a:pt x="864189" y="103636"/>
                    </a:cubicBezTo>
                    <a:cubicBezTo>
                      <a:pt x="864227" y="104970"/>
                      <a:pt x="863894" y="106284"/>
                      <a:pt x="863236" y="107446"/>
                    </a:cubicBezTo>
                    <a:lnTo>
                      <a:pt x="862188" y="108875"/>
                    </a:lnTo>
                    <a:cubicBezTo>
                      <a:pt x="861750" y="109275"/>
                      <a:pt x="861274" y="109628"/>
                      <a:pt x="860760" y="109923"/>
                    </a:cubicBezTo>
                    <a:lnTo>
                      <a:pt x="286688" y="477016"/>
                    </a:lnTo>
                    <a:cubicBezTo>
                      <a:pt x="285583" y="477750"/>
                      <a:pt x="284297" y="478140"/>
                      <a:pt x="282973" y="478159"/>
                    </a:cubicBezTo>
                    <a:close/>
                    <a:moveTo>
                      <a:pt x="236110" y="250417"/>
                    </a:moveTo>
                    <a:lnTo>
                      <a:pt x="287545" y="459967"/>
                    </a:lnTo>
                    <a:lnTo>
                      <a:pt x="819040" y="120115"/>
                    </a:lnTo>
                    <a:close/>
                    <a:moveTo>
                      <a:pt x="27513" y="16578"/>
                    </a:moveTo>
                    <a:lnTo>
                      <a:pt x="145623" y="127354"/>
                    </a:lnTo>
                    <a:lnTo>
                      <a:pt x="765795" y="10068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44"/>
              <p:cNvSpPr/>
              <p:nvPr/>
            </p:nvSpPr>
            <p:spPr>
              <a:xfrm>
                <a:off x="1480654" y="751989"/>
                <a:ext cx="204210" cy="250801"/>
              </a:xfrm>
              <a:custGeom>
                <a:avLst/>
                <a:gdLst/>
                <a:ahLst/>
                <a:cxnLst/>
                <a:rect l="l" t="t" r="r" b="b"/>
                <a:pathLst>
                  <a:path w="204210" h="250801" extrusionOk="0">
                    <a:moveTo>
                      <a:pt x="6989" y="250676"/>
                    </a:moveTo>
                    <a:cubicBezTo>
                      <a:pt x="5322" y="250676"/>
                      <a:pt x="3713" y="250104"/>
                      <a:pt x="2417" y="249057"/>
                    </a:cubicBezTo>
                    <a:cubicBezTo>
                      <a:pt x="-50" y="247018"/>
                      <a:pt x="-831" y="243580"/>
                      <a:pt x="512" y="240675"/>
                    </a:cubicBezTo>
                    <a:lnTo>
                      <a:pt x="106430" y="3978"/>
                    </a:lnTo>
                    <a:cubicBezTo>
                      <a:pt x="108106" y="406"/>
                      <a:pt x="112364" y="-1127"/>
                      <a:pt x="115936" y="559"/>
                    </a:cubicBezTo>
                    <a:cubicBezTo>
                      <a:pt x="119403" y="2188"/>
                      <a:pt x="120965" y="6255"/>
                      <a:pt x="119479" y="9789"/>
                    </a:cubicBezTo>
                    <a:lnTo>
                      <a:pt x="23562" y="224006"/>
                    </a:lnTo>
                    <a:lnTo>
                      <a:pt x="193488" y="110944"/>
                    </a:lnTo>
                    <a:cubicBezTo>
                      <a:pt x="196708" y="109058"/>
                      <a:pt x="200823" y="109925"/>
                      <a:pt x="203013" y="112944"/>
                    </a:cubicBezTo>
                    <a:cubicBezTo>
                      <a:pt x="204995" y="116145"/>
                      <a:pt x="204118" y="120336"/>
                      <a:pt x="201013" y="122469"/>
                    </a:cubicBezTo>
                    <a:lnTo>
                      <a:pt x="10513" y="249152"/>
                    </a:lnTo>
                    <a:cubicBezTo>
                      <a:pt x="9485" y="249952"/>
                      <a:pt x="8275" y="250476"/>
                      <a:pt x="6989" y="25067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44"/>
              <p:cNvSpPr/>
              <p:nvPr/>
            </p:nvSpPr>
            <p:spPr>
              <a:xfrm>
                <a:off x="1480668" y="931187"/>
                <a:ext cx="222304" cy="71604"/>
              </a:xfrm>
              <a:custGeom>
                <a:avLst/>
                <a:gdLst/>
                <a:ahLst/>
                <a:cxnLst/>
                <a:rect l="l" t="t" r="r" b="b"/>
                <a:pathLst>
                  <a:path w="222304" h="71604" extrusionOk="0">
                    <a:moveTo>
                      <a:pt x="6975" y="71478"/>
                    </a:moveTo>
                    <a:cubicBezTo>
                      <a:pt x="3765" y="71497"/>
                      <a:pt x="946" y="69345"/>
                      <a:pt x="117" y="66240"/>
                    </a:cubicBezTo>
                    <a:cubicBezTo>
                      <a:pt x="-922" y="62458"/>
                      <a:pt x="1288" y="58544"/>
                      <a:pt x="5070" y="57477"/>
                    </a:cubicBezTo>
                    <a:lnTo>
                      <a:pt x="212524" y="327"/>
                    </a:lnTo>
                    <a:cubicBezTo>
                      <a:pt x="216220" y="-1054"/>
                      <a:pt x="220335" y="831"/>
                      <a:pt x="221716" y="4527"/>
                    </a:cubicBezTo>
                    <a:cubicBezTo>
                      <a:pt x="223088" y="8223"/>
                      <a:pt x="221211" y="12338"/>
                      <a:pt x="217506" y="13719"/>
                    </a:cubicBezTo>
                    <a:cubicBezTo>
                      <a:pt x="217125" y="13862"/>
                      <a:pt x="216734" y="13966"/>
                      <a:pt x="216334" y="14043"/>
                    </a:cubicBezTo>
                    <a:lnTo>
                      <a:pt x="8880" y="71193"/>
                    </a:lnTo>
                    <a:cubicBezTo>
                      <a:pt x="8261" y="71383"/>
                      <a:pt x="7622" y="71478"/>
                      <a:pt x="6975" y="714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44"/>
              <p:cNvSpPr/>
              <p:nvPr/>
            </p:nvSpPr>
            <p:spPr>
              <a:xfrm>
                <a:off x="1759405" y="923712"/>
                <a:ext cx="188751" cy="113751"/>
              </a:xfrm>
              <a:custGeom>
                <a:avLst/>
                <a:gdLst/>
                <a:ahLst/>
                <a:cxnLst/>
                <a:rect l="l" t="t" r="r" b="b"/>
                <a:pathLst>
                  <a:path w="188751" h="113751" extrusionOk="0">
                    <a:moveTo>
                      <a:pt x="2271" y="113624"/>
                    </a:moveTo>
                    <a:cubicBezTo>
                      <a:pt x="1414" y="113643"/>
                      <a:pt x="624" y="113215"/>
                      <a:pt x="176" y="112481"/>
                    </a:cubicBezTo>
                    <a:cubicBezTo>
                      <a:pt x="-472" y="111348"/>
                      <a:pt x="-91" y="109910"/>
                      <a:pt x="1033" y="109243"/>
                    </a:cubicBezTo>
                    <a:lnTo>
                      <a:pt x="185247" y="86"/>
                    </a:lnTo>
                    <a:cubicBezTo>
                      <a:pt x="186447" y="-457"/>
                      <a:pt x="187857" y="77"/>
                      <a:pt x="188400" y="1277"/>
                    </a:cubicBezTo>
                    <a:cubicBezTo>
                      <a:pt x="188866" y="2306"/>
                      <a:pt x="188542" y="3515"/>
                      <a:pt x="187628" y="4182"/>
                    </a:cubicBezTo>
                    <a:lnTo>
                      <a:pt x="3414" y="113339"/>
                    </a:lnTo>
                    <a:cubicBezTo>
                      <a:pt x="3062" y="113520"/>
                      <a:pt x="2671" y="113615"/>
                      <a:pt x="2271" y="113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44"/>
              <p:cNvSpPr/>
              <p:nvPr/>
            </p:nvSpPr>
            <p:spPr>
              <a:xfrm>
                <a:off x="1804357" y="944722"/>
                <a:ext cx="69582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69582" h="42924" extrusionOk="0">
                    <a:moveTo>
                      <a:pt x="2278" y="42798"/>
                    </a:moveTo>
                    <a:cubicBezTo>
                      <a:pt x="1421" y="42817"/>
                      <a:pt x="630" y="42388"/>
                      <a:pt x="182" y="41655"/>
                    </a:cubicBezTo>
                    <a:cubicBezTo>
                      <a:pt x="-475" y="40493"/>
                      <a:pt x="-94" y="39016"/>
                      <a:pt x="1040" y="38321"/>
                    </a:cubicBezTo>
                    <a:lnTo>
                      <a:pt x="65810" y="221"/>
                    </a:lnTo>
                    <a:cubicBezTo>
                      <a:pt x="66943" y="-465"/>
                      <a:pt x="68410" y="-103"/>
                      <a:pt x="69096" y="1031"/>
                    </a:cubicBezTo>
                    <a:cubicBezTo>
                      <a:pt x="69782" y="2164"/>
                      <a:pt x="69420" y="3631"/>
                      <a:pt x="68286" y="4317"/>
                    </a:cubicBezTo>
                    <a:lnTo>
                      <a:pt x="3421" y="42417"/>
                    </a:lnTo>
                    <a:cubicBezTo>
                      <a:pt x="3097" y="42674"/>
                      <a:pt x="2687" y="42807"/>
                      <a:pt x="2278" y="42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44"/>
              <p:cNvSpPr/>
              <p:nvPr/>
            </p:nvSpPr>
            <p:spPr>
              <a:xfrm>
                <a:off x="1779439" y="927926"/>
                <a:ext cx="34787" cy="23810"/>
              </a:xfrm>
              <a:custGeom>
                <a:avLst/>
                <a:gdLst/>
                <a:ahLst/>
                <a:cxnLst/>
                <a:rect l="l" t="t" r="r" b="b"/>
                <a:pathLst>
                  <a:path w="34787" h="23810" extrusionOk="0">
                    <a:moveTo>
                      <a:pt x="2240" y="23685"/>
                    </a:moveTo>
                    <a:cubicBezTo>
                      <a:pt x="1421" y="23675"/>
                      <a:pt x="669" y="23237"/>
                      <a:pt x="240" y="22542"/>
                    </a:cubicBezTo>
                    <a:cubicBezTo>
                      <a:pt x="-455" y="21485"/>
                      <a:pt x="-170" y="20075"/>
                      <a:pt x="888" y="19370"/>
                    </a:cubicBezTo>
                    <a:cubicBezTo>
                      <a:pt x="926" y="19351"/>
                      <a:pt x="964" y="19322"/>
                      <a:pt x="1002" y="19303"/>
                    </a:cubicBezTo>
                    <a:lnTo>
                      <a:pt x="31006" y="253"/>
                    </a:lnTo>
                    <a:cubicBezTo>
                      <a:pt x="32063" y="-442"/>
                      <a:pt x="33473" y="-156"/>
                      <a:pt x="34178" y="901"/>
                    </a:cubicBezTo>
                    <a:cubicBezTo>
                      <a:pt x="34197" y="939"/>
                      <a:pt x="34225" y="977"/>
                      <a:pt x="34244" y="1015"/>
                    </a:cubicBezTo>
                    <a:cubicBezTo>
                      <a:pt x="34959" y="2054"/>
                      <a:pt x="34701" y="3482"/>
                      <a:pt x="33663" y="4197"/>
                    </a:cubicBezTo>
                    <a:cubicBezTo>
                      <a:pt x="33635" y="4216"/>
                      <a:pt x="33606" y="4235"/>
                      <a:pt x="33578" y="4254"/>
                    </a:cubicBezTo>
                    <a:lnTo>
                      <a:pt x="3574" y="23304"/>
                    </a:lnTo>
                    <a:cubicBezTo>
                      <a:pt x="3155" y="23513"/>
                      <a:pt x="2707" y="23647"/>
                      <a:pt x="2240" y="236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44"/>
              <p:cNvSpPr/>
              <p:nvPr/>
            </p:nvSpPr>
            <p:spPr>
              <a:xfrm>
                <a:off x="1599491" y="720244"/>
                <a:ext cx="153951" cy="12417"/>
              </a:xfrm>
              <a:custGeom>
                <a:avLst/>
                <a:gdLst/>
                <a:ahLst/>
                <a:cxnLst/>
                <a:rect l="l" t="t" r="r" b="b"/>
                <a:pathLst>
                  <a:path w="153951" h="12417" extrusionOk="0">
                    <a:moveTo>
                      <a:pt x="2262" y="12292"/>
                    </a:moveTo>
                    <a:cubicBezTo>
                      <a:pt x="985" y="12292"/>
                      <a:pt x="-72" y="11282"/>
                      <a:pt x="-120" y="10006"/>
                    </a:cubicBezTo>
                    <a:cubicBezTo>
                      <a:pt x="-282" y="8805"/>
                      <a:pt x="566" y="7710"/>
                      <a:pt x="1766" y="7548"/>
                    </a:cubicBezTo>
                    <a:cubicBezTo>
                      <a:pt x="1871" y="7539"/>
                      <a:pt x="1966" y="7529"/>
                      <a:pt x="2071" y="7529"/>
                    </a:cubicBezTo>
                    <a:lnTo>
                      <a:pt x="151328" y="-91"/>
                    </a:lnTo>
                    <a:cubicBezTo>
                      <a:pt x="152461" y="-300"/>
                      <a:pt x="153557" y="443"/>
                      <a:pt x="153776" y="1586"/>
                    </a:cubicBezTo>
                    <a:cubicBezTo>
                      <a:pt x="153804" y="1757"/>
                      <a:pt x="153814" y="1928"/>
                      <a:pt x="153804" y="2100"/>
                    </a:cubicBezTo>
                    <a:cubicBezTo>
                      <a:pt x="153909" y="3357"/>
                      <a:pt x="152976" y="4462"/>
                      <a:pt x="151718" y="4567"/>
                    </a:cubicBezTo>
                    <a:cubicBezTo>
                      <a:pt x="151652" y="4576"/>
                      <a:pt x="151585" y="4576"/>
                      <a:pt x="151518" y="4576"/>
                    </a:cubicBezTo>
                    <a:lnTo>
                      <a:pt x="2357" y="122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44"/>
              <p:cNvSpPr/>
              <p:nvPr/>
            </p:nvSpPr>
            <p:spPr>
              <a:xfrm>
                <a:off x="1638846" y="696896"/>
                <a:ext cx="53532" cy="8428"/>
              </a:xfrm>
              <a:custGeom>
                <a:avLst/>
                <a:gdLst/>
                <a:ahLst/>
                <a:cxnLst/>
                <a:rect l="l" t="t" r="r" b="b"/>
                <a:pathLst>
                  <a:path w="53532" h="8428" extrusionOk="0">
                    <a:moveTo>
                      <a:pt x="2244" y="8303"/>
                    </a:moveTo>
                    <a:cubicBezTo>
                      <a:pt x="987" y="8255"/>
                      <a:pt x="-42" y="7274"/>
                      <a:pt x="-137" y="6017"/>
                    </a:cubicBezTo>
                    <a:cubicBezTo>
                      <a:pt x="-194" y="4740"/>
                      <a:pt x="777" y="3645"/>
                      <a:pt x="2054" y="3540"/>
                    </a:cubicBezTo>
                    <a:lnTo>
                      <a:pt x="50536" y="-79"/>
                    </a:lnTo>
                    <a:cubicBezTo>
                      <a:pt x="51822" y="-336"/>
                      <a:pt x="53079" y="492"/>
                      <a:pt x="53346" y="1778"/>
                    </a:cubicBezTo>
                    <a:cubicBezTo>
                      <a:pt x="53603" y="3073"/>
                      <a:pt x="52775" y="4331"/>
                      <a:pt x="51479" y="4588"/>
                    </a:cubicBezTo>
                    <a:cubicBezTo>
                      <a:pt x="51174" y="4655"/>
                      <a:pt x="50850" y="4655"/>
                      <a:pt x="50536" y="4588"/>
                    </a:cubicBezTo>
                    <a:lnTo>
                      <a:pt x="2054" y="82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4" name="Google Shape;2044;p44"/>
            <p:cNvSpPr/>
            <p:nvPr/>
          </p:nvSpPr>
          <p:spPr>
            <a:xfrm rot="5400000">
              <a:off x="1360386" y="25412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44"/>
            <p:cNvSpPr/>
            <p:nvPr/>
          </p:nvSpPr>
          <p:spPr>
            <a:xfrm rot="5400000">
              <a:off x="1705711" y="42907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44"/>
            <p:cNvSpPr/>
            <p:nvPr/>
          </p:nvSpPr>
          <p:spPr>
            <a:xfrm rot="1534710">
              <a:off x="2115472" y="4201596"/>
              <a:ext cx="356859" cy="357394"/>
            </a:xfrm>
            <a:custGeom>
              <a:avLst/>
              <a:gdLst/>
              <a:ahLst/>
              <a:cxnLst/>
              <a:rect l="l" t="t" r="r" b="b"/>
              <a:pathLst>
                <a:path w="392542" h="393131" extrusionOk="0">
                  <a:moveTo>
                    <a:pt x="89547" y="392313"/>
                  </a:moveTo>
                  <a:cubicBezTo>
                    <a:pt x="86918" y="392313"/>
                    <a:pt x="84384" y="391294"/>
                    <a:pt x="82498" y="389455"/>
                  </a:cubicBezTo>
                  <a:lnTo>
                    <a:pt x="2107" y="309064"/>
                  </a:lnTo>
                  <a:cubicBezTo>
                    <a:pt x="-1702" y="305178"/>
                    <a:pt x="-1702" y="298949"/>
                    <a:pt x="2107" y="295062"/>
                  </a:cubicBezTo>
                  <a:lnTo>
                    <a:pt x="101072" y="196097"/>
                  </a:lnTo>
                  <a:lnTo>
                    <a:pt x="2107" y="97228"/>
                  </a:lnTo>
                  <a:cubicBezTo>
                    <a:pt x="-1702" y="93342"/>
                    <a:pt x="-1702" y="87113"/>
                    <a:pt x="2107" y="83226"/>
                  </a:cubicBezTo>
                  <a:lnTo>
                    <a:pt x="82498" y="2835"/>
                  </a:lnTo>
                  <a:cubicBezTo>
                    <a:pt x="86061" y="-1032"/>
                    <a:pt x="92090" y="-1270"/>
                    <a:pt x="95958" y="2292"/>
                  </a:cubicBezTo>
                  <a:cubicBezTo>
                    <a:pt x="96148" y="2464"/>
                    <a:pt x="96329" y="2645"/>
                    <a:pt x="96501" y="2835"/>
                  </a:cubicBezTo>
                  <a:lnTo>
                    <a:pt x="195465" y="102181"/>
                  </a:lnTo>
                  <a:lnTo>
                    <a:pt x="294334" y="3216"/>
                  </a:lnTo>
                  <a:cubicBezTo>
                    <a:pt x="297897" y="-651"/>
                    <a:pt x="303926" y="-889"/>
                    <a:pt x="307793" y="2673"/>
                  </a:cubicBezTo>
                  <a:cubicBezTo>
                    <a:pt x="307984" y="2845"/>
                    <a:pt x="308165" y="3026"/>
                    <a:pt x="308336" y="3216"/>
                  </a:cubicBezTo>
                  <a:lnTo>
                    <a:pt x="388727" y="83607"/>
                  </a:lnTo>
                  <a:cubicBezTo>
                    <a:pt x="392595" y="87170"/>
                    <a:pt x="392832" y="93199"/>
                    <a:pt x="389270" y="97066"/>
                  </a:cubicBezTo>
                  <a:cubicBezTo>
                    <a:pt x="389099" y="97256"/>
                    <a:pt x="388918" y="97438"/>
                    <a:pt x="388727" y="97609"/>
                  </a:cubicBezTo>
                  <a:lnTo>
                    <a:pt x="289858" y="196479"/>
                  </a:lnTo>
                  <a:lnTo>
                    <a:pt x="388727" y="295443"/>
                  </a:lnTo>
                  <a:cubicBezTo>
                    <a:pt x="392595" y="299006"/>
                    <a:pt x="392832" y="305035"/>
                    <a:pt x="389270" y="308902"/>
                  </a:cubicBezTo>
                  <a:cubicBezTo>
                    <a:pt x="389099" y="309093"/>
                    <a:pt x="388918" y="309274"/>
                    <a:pt x="388727" y="309445"/>
                  </a:cubicBezTo>
                  <a:lnTo>
                    <a:pt x="308336" y="389836"/>
                  </a:lnTo>
                  <a:cubicBezTo>
                    <a:pt x="304765" y="393703"/>
                    <a:pt x="298745" y="393941"/>
                    <a:pt x="294877" y="390379"/>
                  </a:cubicBezTo>
                  <a:cubicBezTo>
                    <a:pt x="294687" y="390208"/>
                    <a:pt x="294506" y="390026"/>
                    <a:pt x="294334" y="389836"/>
                  </a:cubicBezTo>
                  <a:lnTo>
                    <a:pt x="195465" y="290871"/>
                  </a:lnTo>
                  <a:lnTo>
                    <a:pt x="96501" y="389836"/>
                  </a:lnTo>
                  <a:cubicBezTo>
                    <a:pt x="94615" y="391560"/>
                    <a:pt x="92100" y="392455"/>
                    <a:pt x="89547" y="392313"/>
                  </a:cubicBezTo>
                  <a:close/>
                  <a:moveTo>
                    <a:pt x="11347" y="302206"/>
                  </a:moveTo>
                  <a:lnTo>
                    <a:pt x="89547" y="380501"/>
                  </a:lnTo>
                  <a:lnTo>
                    <a:pt x="191369" y="278584"/>
                  </a:lnTo>
                  <a:cubicBezTo>
                    <a:pt x="192484" y="277546"/>
                    <a:pt x="193941" y="276965"/>
                    <a:pt x="195465" y="276965"/>
                  </a:cubicBezTo>
                  <a:lnTo>
                    <a:pt x="195465" y="276965"/>
                  </a:lnTo>
                  <a:cubicBezTo>
                    <a:pt x="196961" y="276955"/>
                    <a:pt x="198399" y="277536"/>
                    <a:pt x="199466" y="278584"/>
                  </a:cubicBezTo>
                  <a:lnTo>
                    <a:pt x="301764" y="380311"/>
                  </a:lnTo>
                  <a:lnTo>
                    <a:pt x="379965" y="302015"/>
                  </a:lnTo>
                  <a:lnTo>
                    <a:pt x="278047" y="200193"/>
                  </a:lnTo>
                  <a:cubicBezTo>
                    <a:pt x="275856" y="197936"/>
                    <a:pt x="275856" y="194355"/>
                    <a:pt x="278047" y="192097"/>
                  </a:cubicBezTo>
                  <a:lnTo>
                    <a:pt x="379965" y="90179"/>
                  </a:lnTo>
                  <a:lnTo>
                    <a:pt x="301764" y="11980"/>
                  </a:lnTo>
                  <a:lnTo>
                    <a:pt x="199847" y="113897"/>
                  </a:lnTo>
                  <a:cubicBezTo>
                    <a:pt x="197551" y="115992"/>
                    <a:pt x="194046" y="115992"/>
                    <a:pt x="191751" y="113897"/>
                  </a:cubicBezTo>
                  <a:lnTo>
                    <a:pt x="89928" y="11980"/>
                  </a:lnTo>
                  <a:lnTo>
                    <a:pt x="11728" y="90179"/>
                  </a:lnTo>
                  <a:lnTo>
                    <a:pt x="113550" y="192097"/>
                  </a:lnTo>
                  <a:cubicBezTo>
                    <a:pt x="115741" y="194355"/>
                    <a:pt x="115741" y="197936"/>
                    <a:pt x="113550" y="2001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7" name="Google Shape;2047;p44"/>
          <p:cNvGrpSpPr/>
          <p:nvPr/>
        </p:nvGrpSpPr>
        <p:grpSpPr>
          <a:xfrm>
            <a:off x="7277745" y="5761"/>
            <a:ext cx="2020653" cy="1880769"/>
            <a:chOff x="6274925" y="663525"/>
            <a:chExt cx="2020653" cy="1880769"/>
          </a:xfrm>
        </p:grpSpPr>
        <p:sp>
          <p:nvSpPr>
            <p:cNvPr id="2048" name="Google Shape;2048;p44"/>
            <p:cNvSpPr/>
            <p:nvPr/>
          </p:nvSpPr>
          <p:spPr>
            <a:xfrm rot="5400000">
              <a:off x="7981796" y="2011952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44"/>
            <p:cNvSpPr/>
            <p:nvPr/>
          </p:nvSpPr>
          <p:spPr>
            <a:xfrm rot="5400000">
              <a:off x="8262473" y="136718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0" name="Google Shape;2050;p44"/>
            <p:cNvGrpSpPr/>
            <p:nvPr/>
          </p:nvGrpSpPr>
          <p:grpSpPr>
            <a:xfrm>
              <a:off x="6274925" y="663525"/>
              <a:ext cx="898706" cy="848518"/>
              <a:chOff x="1668585" y="10279521"/>
              <a:chExt cx="1250635" cy="1180957"/>
            </a:xfrm>
          </p:grpSpPr>
          <p:sp>
            <p:nvSpPr>
              <p:cNvPr id="2051" name="Google Shape;2051;p44"/>
              <p:cNvSpPr/>
              <p:nvPr/>
            </p:nvSpPr>
            <p:spPr>
              <a:xfrm>
                <a:off x="1714741" y="10326738"/>
                <a:ext cx="1142204" cy="804842"/>
              </a:xfrm>
              <a:custGeom>
                <a:avLst/>
                <a:gdLst/>
                <a:ahLst/>
                <a:cxnLst/>
                <a:rect l="l" t="t" r="r" b="b"/>
                <a:pathLst>
                  <a:path w="1142204" h="804842" extrusionOk="0">
                    <a:moveTo>
                      <a:pt x="99377" y="804717"/>
                    </a:moveTo>
                    <a:cubicBezTo>
                      <a:pt x="96129" y="804707"/>
                      <a:pt x="93367" y="802317"/>
                      <a:pt x="92900" y="799097"/>
                    </a:cubicBezTo>
                    <a:lnTo>
                      <a:pt x="-64" y="157588"/>
                    </a:lnTo>
                    <a:cubicBezTo>
                      <a:pt x="-331" y="155864"/>
                      <a:pt x="117" y="154111"/>
                      <a:pt x="1174" y="152731"/>
                    </a:cubicBezTo>
                    <a:cubicBezTo>
                      <a:pt x="2231" y="151369"/>
                      <a:pt x="3765" y="150454"/>
                      <a:pt x="5460" y="150159"/>
                    </a:cubicBezTo>
                    <a:lnTo>
                      <a:pt x="1041590" y="-51"/>
                    </a:lnTo>
                    <a:cubicBezTo>
                      <a:pt x="1043314" y="-318"/>
                      <a:pt x="1045067" y="130"/>
                      <a:pt x="1046448" y="1188"/>
                    </a:cubicBezTo>
                    <a:cubicBezTo>
                      <a:pt x="1047810" y="2245"/>
                      <a:pt x="1048724" y="3779"/>
                      <a:pt x="1049019" y="5474"/>
                    </a:cubicBezTo>
                    <a:lnTo>
                      <a:pt x="1141984" y="646983"/>
                    </a:lnTo>
                    <a:cubicBezTo>
                      <a:pt x="1142545" y="650517"/>
                      <a:pt x="1140126" y="653831"/>
                      <a:pt x="1136602" y="654393"/>
                    </a:cubicBezTo>
                    <a:cubicBezTo>
                      <a:pt x="1136554" y="654402"/>
                      <a:pt x="1136507" y="654402"/>
                      <a:pt x="1136459" y="654412"/>
                    </a:cubicBezTo>
                    <a:lnTo>
                      <a:pt x="100329" y="804717"/>
                    </a:lnTo>
                    <a:close/>
                    <a:moveTo>
                      <a:pt x="13652" y="162256"/>
                    </a:moveTo>
                    <a:lnTo>
                      <a:pt x="104806" y="790906"/>
                    </a:lnTo>
                    <a:lnTo>
                      <a:pt x="1127982" y="642601"/>
                    </a:lnTo>
                    <a:lnTo>
                      <a:pt x="1036827" y="139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44"/>
              <p:cNvSpPr/>
              <p:nvPr/>
            </p:nvSpPr>
            <p:spPr>
              <a:xfrm>
                <a:off x="1668585" y="10279521"/>
                <a:ext cx="1250635" cy="1007889"/>
              </a:xfrm>
              <a:custGeom>
                <a:avLst/>
                <a:gdLst/>
                <a:ahLst/>
                <a:cxnLst/>
                <a:rect l="l" t="t" r="r" b="b"/>
                <a:pathLst>
                  <a:path w="1250635" h="1007889" extrusionOk="0">
                    <a:moveTo>
                      <a:pt x="178585" y="1007763"/>
                    </a:moveTo>
                    <a:cubicBezTo>
                      <a:pt x="141200" y="1007449"/>
                      <a:pt x="109567" y="980045"/>
                      <a:pt x="103909" y="943088"/>
                    </a:cubicBezTo>
                    <a:lnTo>
                      <a:pt x="658" y="230809"/>
                    </a:lnTo>
                    <a:cubicBezTo>
                      <a:pt x="-5352" y="189489"/>
                      <a:pt x="23252" y="151113"/>
                      <a:pt x="64571" y="145084"/>
                    </a:cubicBezTo>
                    <a:lnTo>
                      <a:pt x="1060600" y="685"/>
                    </a:lnTo>
                    <a:cubicBezTo>
                      <a:pt x="1101872" y="-5373"/>
                      <a:pt x="1140248" y="23173"/>
                      <a:pt x="1146306" y="64445"/>
                    </a:cubicBezTo>
                    <a:cubicBezTo>
                      <a:pt x="1146306" y="64493"/>
                      <a:pt x="1146316" y="64550"/>
                      <a:pt x="1146325" y="64598"/>
                    </a:cubicBezTo>
                    <a:lnTo>
                      <a:pt x="1249672" y="777067"/>
                    </a:lnTo>
                    <a:cubicBezTo>
                      <a:pt x="1255777" y="818282"/>
                      <a:pt x="1227317" y="856639"/>
                      <a:pt x="1186102" y="862745"/>
                    </a:cubicBezTo>
                    <a:cubicBezTo>
                      <a:pt x="1185987" y="862764"/>
                      <a:pt x="1185873" y="862773"/>
                      <a:pt x="1185759" y="862792"/>
                    </a:cubicBezTo>
                    <a:lnTo>
                      <a:pt x="189539" y="1007001"/>
                    </a:lnTo>
                    <a:cubicBezTo>
                      <a:pt x="185910" y="1007486"/>
                      <a:pt x="182252" y="1007744"/>
                      <a:pt x="178585" y="1007763"/>
                    </a:cubicBezTo>
                    <a:close/>
                    <a:moveTo>
                      <a:pt x="1071459" y="13162"/>
                    </a:moveTo>
                    <a:cubicBezTo>
                      <a:pt x="1068459" y="13191"/>
                      <a:pt x="1065477" y="13420"/>
                      <a:pt x="1062505" y="13829"/>
                    </a:cubicBezTo>
                    <a:lnTo>
                      <a:pt x="66476" y="158228"/>
                    </a:lnTo>
                    <a:cubicBezTo>
                      <a:pt x="32424" y="163124"/>
                      <a:pt x="8783" y="194699"/>
                      <a:pt x="13689" y="228761"/>
                    </a:cubicBezTo>
                    <a:cubicBezTo>
                      <a:pt x="13689" y="228808"/>
                      <a:pt x="13698" y="228856"/>
                      <a:pt x="13708" y="228904"/>
                    </a:cubicBezTo>
                    <a:lnTo>
                      <a:pt x="116959" y="941183"/>
                    </a:lnTo>
                    <a:cubicBezTo>
                      <a:pt x="121912" y="975263"/>
                      <a:pt x="153554" y="998886"/>
                      <a:pt x="187634" y="993952"/>
                    </a:cubicBezTo>
                    <a:lnTo>
                      <a:pt x="1183663" y="849172"/>
                    </a:lnTo>
                    <a:lnTo>
                      <a:pt x="1183663" y="849172"/>
                    </a:lnTo>
                    <a:cubicBezTo>
                      <a:pt x="1217715" y="844171"/>
                      <a:pt x="1241309" y="812567"/>
                      <a:pt x="1236432" y="778496"/>
                    </a:cubicBezTo>
                    <a:lnTo>
                      <a:pt x="1133181" y="66217"/>
                    </a:lnTo>
                    <a:cubicBezTo>
                      <a:pt x="1128485" y="35736"/>
                      <a:pt x="1102291" y="13229"/>
                      <a:pt x="1071459" y="13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44"/>
              <p:cNvSpPr/>
              <p:nvPr/>
            </p:nvSpPr>
            <p:spPr>
              <a:xfrm>
                <a:off x="2211660" y="11181506"/>
                <a:ext cx="304072" cy="168769"/>
              </a:xfrm>
              <a:custGeom>
                <a:avLst/>
                <a:gdLst/>
                <a:ahLst/>
                <a:cxnLst/>
                <a:rect l="l" t="t" r="r" b="b"/>
                <a:pathLst>
                  <a:path w="304072" h="168769" extrusionOk="0">
                    <a:moveTo>
                      <a:pt x="23177" y="168643"/>
                    </a:moveTo>
                    <a:cubicBezTo>
                      <a:pt x="21767" y="168624"/>
                      <a:pt x="20396" y="168157"/>
                      <a:pt x="19272" y="167309"/>
                    </a:cubicBezTo>
                    <a:cubicBezTo>
                      <a:pt x="17909" y="166253"/>
                      <a:pt x="16995" y="164719"/>
                      <a:pt x="16700" y="163023"/>
                    </a:cubicBezTo>
                    <a:lnTo>
                      <a:pt x="-64" y="47104"/>
                    </a:lnTo>
                    <a:cubicBezTo>
                      <a:pt x="-331" y="45380"/>
                      <a:pt x="117" y="43627"/>
                      <a:pt x="1174" y="42246"/>
                    </a:cubicBezTo>
                    <a:cubicBezTo>
                      <a:pt x="2212" y="40856"/>
                      <a:pt x="3746" y="39932"/>
                      <a:pt x="5461" y="39675"/>
                    </a:cubicBezTo>
                    <a:lnTo>
                      <a:pt x="279590" y="-45"/>
                    </a:lnTo>
                    <a:cubicBezTo>
                      <a:pt x="283124" y="-606"/>
                      <a:pt x="286438" y="1803"/>
                      <a:pt x="287000" y="5337"/>
                    </a:cubicBezTo>
                    <a:cubicBezTo>
                      <a:pt x="287010" y="5384"/>
                      <a:pt x="287010" y="5432"/>
                      <a:pt x="287020" y="5480"/>
                    </a:cubicBezTo>
                    <a:lnTo>
                      <a:pt x="303879" y="121399"/>
                    </a:lnTo>
                    <a:cubicBezTo>
                      <a:pt x="304098" y="123113"/>
                      <a:pt x="303650" y="124847"/>
                      <a:pt x="302640" y="126257"/>
                    </a:cubicBezTo>
                    <a:cubicBezTo>
                      <a:pt x="301583" y="127667"/>
                      <a:pt x="300002" y="128590"/>
                      <a:pt x="298259" y="128829"/>
                    </a:cubicBezTo>
                    <a:lnTo>
                      <a:pt x="24129" y="168548"/>
                    </a:lnTo>
                    <a:close/>
                    <a:moveTo>
                      <a:pt x="13652" y="51676"/>
                    </a:moveTo>
                    <a:lnTo>
                      <a:pt x="28606" y="154642"/>
                    </a:lnTo>
                    <a:lnTo>
                      <a:pt x="289782" y="116542"/>
                    </a:lnTo>
                    <a:lnTo>
                      <a:pt x="275018" y="138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4" name="Google Shape;2054;p44"/>
              <p:cNvSpPr/>
              <p:nvPr/>
            </p:nvSpPr>
            <p:spPr>
              <a:xfrm>
                <a:off x="2105936" y="11290084"/>
                <a:ext cx="557342" cy="170394"/>
              </a:xfrm>
              <a:custGeom>
                <a:avLst/>
                <a:gdLst/>
                <a:ahLst/>
                <a:cxnLst/>
                <a:rect l="l" t="t" r="r" b="b"/>
                <a:pathLst>
                  <a:path w="557342" h="170394" extrusionOk="0">
                    <a:moveTo>
                      <a:pt x="7362" y="170269"/>
                    </a:moveTo>
                    <a:cubicBezTo>
                      <a:pt x="5953" y="170259"/>
                      <a:pt x="4581" y="169793"/>
                      <a:pt x="3457" y="168935"/>
                    </a:cubicBezTo>
                    <a:cubicBezTo>
                      <a:pt x="2048" y="167878"/>
                      <a:pt x="1124" y="166297"/>
                      <a:pt x="885" y="164553"/>
                    </a:cubicBezTo>
                    <a:cubicBezTo>
                      <a:pt x="-6877" y="110928"/>
                      <a:pt x="30299" y="61160"/>
                      <a:pt x="83925" y="53397"/>
                    </a:cubicBezTo>
                    <a:cubicBezTo>
                      <a:pt x="83925" y="53397"/>
                      <a:pt x="83934" y="53397"/>
                      <a:pt x="83943" y="53397"/>
                    </a:cubicBezTo>
                    <a:lnTo>
                      <a:pt x="445893" y="914"/>
                    </a:lnTo>
                    <a:cubicBezTo>
                      <a:pt x="499510" y="-6906"/>
                      <a:pt x="549316" y="30213"/>
                      <a:pt x="557136" y="83829"/>
                    </a:cubicBezTo>
                    <a:cubicBezTo>
                      <a:pt x="557145" y="83848"/>
                      <a:pt x="557145" y="83858"/>
                      <a:pt x="557145" y="83877"/>
                    </a:cubicBezTo>
                    <a:cubicBezTo>
                      <a:pt x="557612" y="87458"/>
                      <a:pt x="555174" y="90773"/>
                      <a:pt x="551621" y="91401"/>
                    </a:cubicBezTo>
                    <a:lnTo>
                      <a:pt x="8029" y="170173"/>
                    </a:lnTo>
                    <a:close/>
                    <a:moveTo>
                      <a:pt x="460467" y="12916"/>
                    </a:moveTo>
                    <a:cubicBezTo>
                      <a:pt x="456323" y="12944"/>
                      <a:pt x="452190" y="13268"/>
                      <a:pt x="448084" y="13868"/>
                    </a:cubicBezTo>
                    <a:lnTo>
                      <a:pt x="86134" y="66351"/>
                    </a:lnTo>
                    <a:cubicBezTo>
                      <a:pt x="42224" y="72809"/>
                      <a:pt x="10610" y="111880"/>
                      <a:pt x="13459" y="156172"/>
                    </a:cubicBezTo>
                    <a:lnTo>
                      <a:pt x="543525" y="79305"/>
                    </a:lnTo>
                    <a:cubicBezTo>
                      <a:pt x="534857" y="40491"/>
                      <a:pt x="500520" y="12830"/>
                      <a:pt x="460752" y="126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44"/>
              <p:cNvSpPr/>
              <p:nvPr/>
            </p:nvSpPr>
            <p:spPr>
              <a:xfrm>
                <a:off x="1909465" y="10758022"/>
                <a:ext cx="163955" cy="183931"/>
              </a:xfrm>
              <a:custGeom>
                <a:avLst/>
                <a:gdLst/>
                <a:ahLst/>
                <a:cxnLst/>
                <a:rect l="l" t="t" r="r" b="b"/>
                <a:pathLst>
                  <a:path w="163955" h="183931" extrusionOk="0">
                    <a:moveTo>
                      <a:pt x="161543" y="183790"/>
                    </a:moveTo>
                    <a:cubicBezTo>
                      <a:pt x="160923" y="183751"/>
                      <a:pt x="160343" y="183485"/>
                      <a:pt x="159923" y="183027"/>
                    </a:cubicBezTo>
                    <a:lnTo>
                      <a:pt x="475" y="3577"/>
                    </a:lnTo>
                    <a:cubicBezTo>
                      <a:pt x="-344" y="2729"/>
                      <a:pt x="-344" y="1376"/>
                      <a:pt x="475" y="529"/>
                    </a:cubicBezTo>
                    <a:cubicBezTo>
                      <a:pt x="1266" y="-310"/>
                      <a:pt x="2599" y="-348"/>
                      <a:pt x="3437" y="443"/>
                    </a:cubicBezTo>
                    <a:cubicBezTo>
                      <a:pt x="3466" y="471"/>
                      <a:pt x="3494" y="500"/>
                      <a:pt x="3523" y="529"/>
                    </a:cubicBezTo>
                    <a:lnTo>
                      <a:pt x="163162" y="180170"/>
                    </a:lnTo>
                    <a:cubicBezTo>
                      <a:pt x="164000" y="180961"/>
                      <a:pt x="164038" y="182294"/>
                      <a:pt x="163248" y="183132"/>
                    </a:cubicBezTo>
                    <a:cubicBezTo>
                      <a:pt x="163219" y="183161"/>
                      <a:pt x="163190" y="183190"/>
                      <a:pt x="163162" y="183218"/>
                    </a:cubicBezTo>
                    <a:cubicBezTo>
                      <a:pt x="162743" y="183656"/>
                      <a:pt x="162143" y="183866"/>
                      <a:pt x="161543" y="1837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44"/>
              <p:cNvSpPr/>
              <p:nvPr/>
            </p:nvSpPr>
            <p:spPr>
              <a:xfrm>
                <a:off x="1935468" y="10629842"/>
                <a:ext cx="269207" cy="286188"/>
              </a:xfrm>
              <a:custGeom>
                <a:avLst/>
                <a:gdLst/>
                <a:ahLst/>
                <a:cxnLst/>
                <a:rect l="l" t="t" r="r" b="b"/>
                <a:pathLst>
                  <a:path w="269207" h="286188" extrusionOk="0">
                    <a:moveTo>
                      <a:pt x="266699" y="286062"/>
                    </a:moveTo>
                    <a:cubicBezTo>
                      <a:pt x="266137" y="286053"/>
                      <a:pt x="265603" y="285853"/>
                      <a:pt x="265175" y="285490"/>
                    </a:cubicBezTo>
                    <a:cubicBezTo>
                      <a:pt x="169706" y="198575"/>
                      <a:pt x="81199" y="104306"/>
                      <a:pt x="475" y="3551"/>
                    </a:cubicBezTo>
                    <a:cubicBezTo>
                      <a:pt x="-344" y="2703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cubicBezTo>
                      <a:pt x="84352" y="101220"/>
                      <a:pt x="172896" y="195422"/>
                      <a:pt x="268413" y="282252"/>
                    </a:cubicBezTo>
                    <a:cubicBezTo>
                      <a:pt x="269252" y="283043"/>
                      <a:pt x="269290" y="284376"/>
                      <a:pt x="268499" y="285214"/>
                    </a:cubicBezTo>
                    <a:cubicBezTo>
                      <a:pt x="268470" y="285243"/>
                      <a:pt x="268442" y="285272"/>
                      <a:pt x="268413" y="285300"/>
                    </a:cubicBezTo>
                    <a:cubicBezTo>
                      <a:pt x="267966" y="285777"/>
                      <a:pt x="267346" y="286053"/>
                      <a:pt x="266699" y="2860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44"/>
              <p:cNvSpPr/>
              <p:nvPr/>
            </p:nvSpPr>
            <p:spPr>
              <a:xfrm>
                <a:off x="2095543" y="10529353"/>
                <a:ext cx="358339" cy="343052"/>
              </a:xfrm>
              <a:custGeom>
                <a:avLst/>
                <a:gdLst/>
                <a:ahLst/>
                <a:cxnLst/>
                <a:rect l="l" t="t" r="r" b="b"/>
                <a:pathLst>
                  <a:path w="358339" h="343052" extrusionOk="0">
                    <a:moveTo>
                      <a:pt x="355988" y="342927"/>
                    </a:moveTo>
                    <a:cubicBezTo>
                      <a:pt x="355407" y="342936"/>
                      <a:pt x="354855" y="342688"/>
                      <a:pt x="354464" y="342260"/>
                    </a:cubicBezTo>
                    <a:lnTo>
                      <a:pt x="515" y="3551"/>
                    </a:lnTo>
                    <a:cubicBezTo>
                      <a:pt x="-323" y="2760"/>
                      <a:pt x="-361" y="1426"/>
                      <a:pt x="429" y="588"/>
                    </a:cubicBezTo>
                    <a:cubicBezTo>
                      <a:pt x="458" y="560"/>
                      <a:pt x="486" y="531"/>
                      <a:pt x="515" y="503"/>
                    </a:cubicBezTo>
                    <a:cubicBezTo>
                      <a:pt x="1401" y="-336"/>
                      <a:pt x="2772" y="-336"/>
                      <a:pt x="3658" y="503"/>
                    </a:cubicBezTo>
                    <a:lnTo>
                      <a:pt x="357607" y="339212"/>
                    </a:lnTo>
                    <a:cubicBezTo>
                      <a:pt x="358398" y="340107"/>
                      <a:pt x="358398" y="341460"/>
                      <a:pt x="357607" y="342355"/>
                    </a:cubicBezTo>
                    <a:cubicBezTo>
                      <a:pt x="357150" y="342717"/>
                      <a:pt x="356579" y="342917"/>
                      <a:pt x="355988" y="342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44"/>
              <p:cNvSpPr/>
              <p:nvPr/>
            </p:nvSpPr>
            <p:spPr>
              <a:xfrm>
                <a:off x="2329360" y="10573851"/>
                <a:ext cx="353048" cy="308936"/>
              </a:xfrm>
              <a:custGeom>
                <a:avLst/>
                <a:gdLst/>
                <a:ahLst/>
                <a:cxnLst/>
                <a:rect l="l" t="t" r="r" b="b"/>
                <a:pathLst>
                  <a:path w="353048" h="308936" extrusionOk="0">
                    <a:moveTo>
                      <a:pt x="350771" y="308811"/>
                    </a:moveTo>
                    <a:cubicBezTo>
                      <a:pt x="350247" y="308792"/>
                      <a:pt x="349742" y="308591"/>
                      <a:pt x="349342" y="308239"/>
                    </a:cubicBezTo>
                    <a:lnTo>
                      <a:pt x="346" y="3439"/>
                    </a:lnTo>
                    <a:cubicBezTo>
                      <a:pt x="-416" y="2496"/>
                      <a:pt x="-263" y="1115"/>
                      <a:pt x="680" y="363"/>
                    </a:cubicBezTo>
                    <a:cubicBezTo>
                      <a:pt x="1404" y="-228"/>
                      <a:pt x="2413" y="-285"/>
                      <a:pt x="3204" y="201"/>
                    </a:cubicBezTo>
                    <a:lnTo>
                      <a:pt x="352295" y="305001"/>
                    </a:lnTo>
                    <a:cubicBezTo>
                      <a:pt x="353114" y="305849"/>
                      <a:pt x="353114" y="307201"/>
                      <a:pt x="352295" y="308049"/>
                    </a:cubicBezTo>
                    <a:cubicBezTo>
                      <a:pt x="351895" y="308478"/>
                      <a:pt x="351352" y="308754"/>
                      <a:pt x="350771" y="308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44"/>
              <p:cNvSpPr/>
              <p:nvPr/>
            </p:nvSpPr>
            <p:spPr>
              <a:xfrm>
                <a:off x="2533828" y="10579550"/>
                <a:ext cx="116426" cy="94791"/>
              </a:xfrm>
              <a:custGeom>
                <a:avLst/>
                <a:gdLst/>
                <a:ahLst/>
                <a:cxnLst/>
                <a:rect l="l" t="t" r="r" b="b"/>
                <a:pathLst>
                  <a:path w="116426" h="94791" extrusionOk="0">
                    <a:moveTo>
                      <a:pt x="113822" y="94419"/>
                    </a:moveTo>
                    <a:cubicBezTo>
                      <a:pt x="113394" y="94590"/>
                      <a:pt x="112917" y="94590"/>
                      <a:pt x="112489" y="94419"/>
                    </a:cubicBezTo>
                    <a:lnTo>
                      <a:pt x="475" y="3550"/>
                    </a:lnTo>
                    <a:cubicBezTo>
                      <a:pt x="-344" y="2702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lnTo>
                      <a:pt x="115632" y="91466"/>
                    </a:lnTo>
                    <a:cubicBezTo>
                      <a:pt x="116470" y="92257"/>
                      <a:pt x="116509" y="93590"/>
                      <a:pt x="115718" y="94428"/>
                    </a:cubicBezTo>
                    <a:cubicBezTo>
                      <a:pt x="115689" y="94457"/>
                      <a:pt x="115661" y="94486"/>
                      <a:pt x="115632" y="94514"/>
                    </a:cubicBezTo>
                    <a:cubicBezTo>
                      <a:pt x="115041" y="94743"/>
                      <a:pt x="114384" y="94714"/>
                      <a:pt x="113822" y="944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44"/>
              <p:cNvSpPr/>
              <p:nvPr/>
            </p:nvSpPr>
            <p:spPr>
              <a:xfrm>
                <a:off x="2644734" y="10544021"/>
                <a:ext cx="33000" cy="25073"/>
              </a:xfrm>
              <a:custGeom>
                <a:avLst/>
                <a:gdLst/>
                <a:ahLst/>
                <a:cxnLst/>
                <a:rect l="l" t="t" r="r" b="b"/>
                <a:pathLst>
                  <a:path w="33000" h="25073" extrusionOk="0">
                    <a:moveTo>
                      <a:pt x="30539" y="24791"/>
                    </a:moveTo>
                    <a:cubicBezTo>
                      <a:pt x="30139" y="24915"/>
                      <a:pt x="29701" y="24915"/>
                      <a:pt x="29301" y="24791"/>
                    </a:cubicBezTo>
                    <a:lnTo>
                      <a:pt x="726" y="3646"/>
                    </a:lnTo>
                    <a:cubicBezTo>
                      <a:pt x="-207" y="2875"/>
                      <a:pt x="-417" y="1522"/>
                      <a:pt x="250" y="503"/>
                    </a:cubicBezTo>
                    <a:cubicBezTo>
                      <a:pt x="1136" y="-336"/>
                      <a:pt x="2507" y="-336"/>
                      <a:pt x="3393" y="503"/>
                    </a:cubicBezTo>
                    <a:lnTo>
                      <a:pt x="31968" y="21648"/>
                    </a:lnTo>
                    <a:cubicBezTo>
                      <a:pt x="32940" y="22363"/>
                      <a:pt x="33149" y="23724"/>
                      <a:pt x="32444" y="24696"/>
                    </a:cubicBezTo>
                    <a:cubicBezTo>
                      <a:pt x="31854" y="24992"/>
                      <a:pt x="31159" y="25030"/>
                      <a:pt x="30539" y="247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1" name="Google Shape;2061;p44"/>
              <p:cNvSpPr/>
              <p:nvPr/>
            </p:nvSpPr>
            <p:spPr>
              <a:xfrm>
                <a:off x="1799455" y="11173287"/>
                <a:ext cx="10726" cy="48114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48114" extrusionOk="0">
                    <a:moveTo>
                      <a:pt x="8376" y="47988"/>
                    </a:moveTo>
                    <a:cubicBezTo>
                      <a:pt x="7319" y="47969"/>
                      <a:pt x="6404" y="47216"/>
                      <a:pt x="6185" y="46179"/>
                    </a:cubicBezTo>
                    <a:lnTo>
                      <a:pt x="-101" y="2363"/>
                    </a:lnTo>
                    <a:cubicBezTo>
                      <a:pt x="-320" y="1230"/>
                      <a:pt x="423" y="125"/>
                      <a:pt x="1556" y="-94"/>
                    </a:cubicBezTo>
                    <a:cubicBezTo>
                      <a:pt x="1613" y="-103"/>
                      <a:pt x="1661" y="-103"/>
                      <a:pt x="1709" y="-113"/>
                    </a:cubicBezTo>
                    <a:cubicBezTo>
                      <a:pt x="2880" y="-237"/>
                      <a:pt x="3947" y="544"/>
                      <a:pt x="4185" y="1697"/>
                    </a:cubicBezTo>
                    <a:lnTo>
                      <a:pt x="10567" y="45512"/>
                    </a:lnTo>
                    <a:cubicBezTo>
                      <a:pt x="10729" y="46712"/>
                      <a:pt x="9900" y="47817"/>
                      <a:pt x="8700" y="47988"/>
                    </a:cubicBezTo>
                    <a:cubicBezTo>
                      <a:pt x="8690" y="47988"/>
                      <a:pt x="8671" y="47988"/>
                      <a:pt x="8662" y="479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2" name="Google Shape;2062;p44"/>
              <p:cNvSpPr/>
              <p:nvPr/>
            </p:nvSpPr>
            <p:spPr>
              <a:xfrm>
                <a:off x="1815917" y="11193131"/>
                <a:ext cx="6436" cy="11887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11887" extrusionOk="0">
                    <a:moveTo>
                      <a:pt x="4107" y="11762"/>
                    </a:moveTo>
                    <a:cubicBezTo>
                      <a:pt x="3126" y="11753"/>
                      <a:pt x="2268" y="11095"/>
                      <a:pt x="2011" y="10143"/>
                    </a:cubicBezTo>
                    <a:lnTo>
                      <a:pt x="-84" y="2618"/>
                    </a:lnTo>
                    <a:cubicBezTo>
                      <a:pt x="-342" y="1465"/>
                      <a:pt x="325" y="313"/>
                      <a:pt x="1440" y="-49"/>
                    </a:cubicBezTo>
                    <a:cubicBezTo>
                      <a:pt x="2621" y="-364"/>
                      <a:pt x="3840" y="313"/>
                      <a:pt x="4202" y="1475"/>
                    </a:cubicBezTo>
                    <a:lnTo>
                      <a:pt x="6202" y="9000"/>
                    </a:lnTo>
                    <a:cubicBezTo>
                      <a:pt x="6545" y="10104"/>
                      <a:pt x="5935" y="11276"/>
                      <a:pt x="4831" y="11629"/>
                    </a:cubicBezTo>
                    <a:cubicBezTo>
                      <a:pt x="4783" y="11638"/>
                      <a:pt x="4726" y="11657"/>
                      <a:pt x="4678" y="116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44"/>
              <p:cNvSpPr/>
              <p:nvPr/>
            </p:nvSpPr>
            <p:spPr>
              <a:xfrm>
                <a:off x="2240958" y="11243385"/>
                <a:ext cx="13946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13946" h="71075" extrusionOk="0">
                    <a:moveTo>
                      <a:pt x="11596" y="70854"/>
                    </a:moveTo>
                    <a:cubicBezTo>
                      <a:pt x="10529" y="70836"/>
                      <a:pt x="9624" y="70083"/>
                      <a:pt x="9405" y="69045"/>
                    </a:cubicBezTo>
                    <a:lnTo>
                      <a:pt x="-120" y="2370"/>
                    </a:lnTo>
                    <a:cubicBezTo>
                      <a:pt x="-282" y="1160"/>
                      <a:pt x="576" y="55"/>
                      <a:pt x="1785" y="-106"/>
                    </a:cubicBezTo>
                    <a:cubicBezTo>
                      <a:pt x="2995" y="-269"/>
                      <a:pt x="4100" y="589"/>
                      <a:pt x="4262" y="1798"/>
                    </a:cubicBezTo>
                    <a:lnTo>
                      <a:pt x="13787" y="68473"/>
                    </a:lnTo>
                    <a:cubicBezTo>
                      <a:pt x="13949" y="69674"/>
                      <a:pt x="13120" y="70778"/>
                      <a:pt x="11920" y="70950"/>
                    </a:cubicBezTo>
                    <a:cubicBezTo>
                      <a:pt x="11910" y="70950"/>
                      <a:pt x="11891" y="70950"/>
                      <a:pt x="11882" y="709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44"/>
              <p:cNvSpPr/>
              <p:nvPr/>
            </p:nvSpPr>
            <p:spPr>
              <a:xfrm>
                <a:off x="2269163" y="11276827"/>
                <a:ext cx="6202" cy="23441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23441" extrusionOk="0">
                    <a:moveTo>
                      <a:pt x="3870" y="23316"/>
                    </a:moveTo>
                    <a:cubicBezTo>
                      <a:pt x="2727" y="23316"/>
                      <a:pt x="1774" y="22449"/>
                      <a:pt x="1679" y="21315"/>
                    </a:cubicBezTo>
                    <a:lnTo>
                      <a:pt x="-131" y="2265"/>
                    </a:lnTo>
                    <a:cubicBezTo>
                      <a:pt x="-236" y="1056"/>
                      <a:pt x="650" y="-1"/>
                      <a:pt x="1850" y="-116"/>
                    </a:cubicBezTo>
                    <a:cubicBezTo>
                      <a:pt x="1860" y="-116"/>
                      <a:pt x="1860" y="-116"/>
                      <a:pt x="1869" y="-116"/>
                    </a:cubicBezTo>
                    <a:cubicBezTo>
                      <a:pt x="3050" y="-230"/>
                      <a:pt x="4098" y="618"/>
                      <a:pt x="4250" y="1789"/>
                    </a:cubicBezTo>
                    <a:lnTo>
                      <a:pt x="6060" y="20839"/>
                    </a:lnTo>
                    <a:cubicBezTo>
                      <a:pt x="6117" y="22030"/>
                      <a:pt x="5251" y="23068"/>
                      <a:pt x="4060" y="23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44"/>
              <p:cNvSpPr/>
              <p:nvPr/>
            </p:nvSpPr>
            <p:spPr>
              <a:xfrm>
                <a:off x="2318130" y="11283693"/>
                <a:ext cx="4383" cy="1314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3146" extrusionOk="0">
                    <a:moveTo>
                      <a:pt x="2051" y="13020"/>
                    </a:moveTo>
                    <a:cubicBezTo>
                      <a:pt x="899" y="12973"/>
                      <a:pt x="-44" y="12077"/>
                      <a:pt x="-139" y="10924"/>
                    </a:cubicBezTo>
                    <a:lnTo>
                      <a:pt x="-139" y="2162"/>
                    </a:lnTo>
                    <a:cubicBezTo>
                      <a:pt x="-101" y="990"/>
                      <a:pt x="784" y="19"/>
                      <a:pt x="1956" y="-124"/>
                    </a:cubicBezTo>
                    <a:cubicBezTo>
                      <a:pt x="3166" y="-172"/>
                      <a:pt x="4185" y="762"/>
                      <a:pt x="4242" y="1971"/>
                    </a:cubicBezTo>
                    <a:cubicBezTo>
                      <a:pt x="4242" y="1999"/>
                      <a:pt x="4242" y="2038"/>
                      <a:pt x="4242" y="2066"/>
                    </a:cubicBezTo>
                    <a:lnTo>
                      <a:pt x="4242" y="10734"/>
                    </a:lnTo>
                    <a:cubicBezTo>
                      <a:pt x="4299" y="11943"/>
                      <a:pt x="3356" y="12963"/>
                      <a:pt x="2146" y="13020"/>
                    </a:cubicBezTo>
                    <a:cubicBezTo>
                      <a:pt x="2146" y="13020"/>
                      <a:pt x="2146" y="13020"/>
                      <a:pt x="2146" y="130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44"/>
              <p:cNvSpPr/>
              <p:nvPr/>
            </p:nvSpPr>
            <p:spPr>
              <a:xfrm>
                <a:off x="2563486" y="11321890"/>
                <a:ext cx="64194" cy="34705"/>
              </a:xfrm>
              <a:custGeom>
                <a:avLst/>
                <a:gdLst/>
                <a:ahLst/>
                <a:cxnLst/>
                <a:rect l="l" t="t" r="r" b="b"/>
                <a:pathLst>
                  <a:path w="64194" h="34705" extrusionOk="0">
                    <a:moveTo>
                      <a:pt x="61781" y="34544"/>
                    </a:moveTo>
                    <a:cubicBezTo>
                      <a:pt x="61124" y="34574"/>
                      <a:pt x="60486" y="34287"/>
                      <a:pt x="60067" y="33783"/>
                    </a:cubicBezTo>
                    <a:cubicBezTo>
                      <a:pt x="45322" y="16647"/>
                      <a:pt x="24405" y="6036"/>
                      <a:pt x="1869" y="4255"/>
                    </a:cubicBezTo>
                    <a:cubicBezTo>
                      <a:pt x="660" y="4150"/>
                      <a:pt x="-236" y="3093"/>
                      <a:pt x="-131" y="1893"/>
                    </a:cubicBezTo>
                    <a:cubicBezTo>
                      <a:pt x="-131" y="1884"/>
                      <a:pt x="-131" y="1884"/>
                      <a:pt x="-131" y="1874"/>
                    </a:cubicBezTo>
                    <a:cubicBezTo>
                      <a:pt x="-131" y="731"/>
                      <a:pt x="821" y="-31"/>
                      <a:pt x="2155" y="-126"/>
                    </a:cubicBezTo>
                    <a:cubicBezTo>
                      <a:pt x="25901" y="1693"/>
                      <a:pt x="47942" y="12904"/>
                      <a:pt x="63401" y="31020"/>
                    </a:cubicBezTo>
                    <a:cubicBezTo>
                      <a:pt x="64239" y="31811"/>
                      <a:pt x="64277" y="33145"/>
                      <a:pt x="63487" y="33983"/>
                    </a:cubicBezTo>
                    <a:cubicBezTo>
                      <a:pt x="63458" y="34011"/>
                      <a:pt x="63429" y="34040"/>
                      <a:pt x="63401" y="34068"/>
                    </a:cubicBezTo>
                    <a:cubicBezTo>
                      <a:pt x="62972" y="34487"/>
                      <a:pt x="62362" y="34659"/>
                      <a:pt x="61781" y="345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44"/>
              <p:cNvSpPr/>
              <p:nvPr/>
            </p:nvSpPr>
            <p:spPr>
              <a:xfrm>
                <a:off x="2575092" y="11341366"/>
                <a:ext cx="22239" cy="13735"/>
              </a:xfrm>
              <a:custGeom>
                <a:avLst/>
                <a:gdLst/>
                <a:ahLst/>
                <a:cxnLst/>
                <a:rect l="l" t="t" r="r" b="b"/>
                <a:pathLst>
                  <a:path w="22239" h="13735" extrusionOk="0">
                    <a:moveTo>
                      <a:pt x="19886" y="13545"/>
                    </a:moveTo>
                    <a:cubicBezTo>
                      <a:pt x="19572" y="13631"/>
                      <a:pt x="19248" y="13631"/>
                      <a:pt x="18933" y="13545"/>
                    </a:cubicBezTo>
                    <a:lnTo>
                      <a:pt x="1026" y="4020"/>
                    </a:lnTo>
                    <a:cubicBezTo>
                      <a:pt x="-12" y="3440"/>
                      <a:pt x="-431" y="2154"/>
                      <a:pt x="74" y="1068"/>
                    </a:cubicBezTo>
                    <a:cubicBezTo>
                      <a:pt x="626" y="-8"/>
                      <a:pt x="1941" y="-437"/>
                      <a:pt x="3017" y="115"/>
                    </a:cubicBezTo>
                    <a:cubicBezTo>
                      <a:pt x="3027" y="115"/>
                      <a:pt x="3027" y="115"/>
                      <a:pt x="3027" y="115"/>
                    </a:cubicBezTo>
                    <a:lnTo>
                      <a:pt x="20934" y="9164"/>
                    </a:lnTo>
                    <a:cubicBezTo>
                      <a:pt x="21972" y="9745"/>
                      <a:pt x="22391" y="11031"/>
                      <a:pt x="21886" y="12116"/>
                    </a:cubicBezTo>
                    <a:cubicBezTo>
                      <a:pt x="21572" y="12955"/>
                      <a:pt x="20781" y="13526"/>
                      <a:pt x="19886" y="1354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8" name="Google Shape;2068;p44"/>
            <p:cNvGrpSpPr/>
            <p:nvPr/>
          </p:nvGrpSpPr>
          <p:grpSpPr>
            <a:xfrm>
              <a:off x="7504354" y="2087952"/>
              <a:ext cx="389000" cy="456343"/>
              <a:chOff x="7772529" y="1017714"/>
              <a:chExt cx="389000" cy="456343"/>
            </a:xfrm>
          </p:grpSpPr>
          <p:sp>
            <p:nvSpPr>
              <p:cNvPr id="2069" name="Google Shape;2069;p44"/>
              <p:cNvSpPr/>
              <p:nvPr/>
            </p:nvSpPr>
            <p:spPr>
              <a:xfrm>
                <a:off x="7772529" y="1190117"/>
                <a:ext cx="389000" cy="120586"/>
              </a:xfrm>
              <a:custGeom>
                <a:avLst/>
                <a:gdLst/>
                <a:ahLst/>
                <a:cxnLst/>
                <a:rect l="l" t="t" r="r" b="b"/>
                <a:pathLst>
                  <a:path w="389000" h="120586" extrusionOk="0">
                    <a:moveTo>
                      <a:pt x="379488" y="120356"/>
                    </a:moveTo>
                    <a:lnTo>
                      <a:pt x="8013" y="120356"/>
                    </a:lnTo>
                    <a:cubicBezTo>
                      <a:pt x="3174" y="120356"/>
                      <a:pt x="-750" y="116432"/>
                      <a:pt x="-750" y="111593"/>
                    </a:cubicBezTo>
                    <a:lnTo>
                      <a:pt x="-750" y="8533"/>
                    </a:lnTo>
                    <a:cubicBezTo>
                      <a:pt x="-750" y="3694"/>
                      <a:pt x="3174" y="-230"/>
                      <a:pt x="8013" y="-230"/>
                    </a:cubicBezTo>
                    <a:lnTo>
                      <a:pt x="379488" y="-230"/>
                    </a:lnTo>
                    <a:cubicBezTo>
                      <a:pt x="384327" y="-230"/>
                      <a:pt x="388251" y="3694"/>
                      <a:pt x="388251" y="8533"/>
                    </a:cubicBezTo>
                    <a:lnTo>
                      <a:pt x="388251" y="111593"/>
                    </a:lnTo>
                    <a:cubicBezTo>
                      <a:pt x="388251" y="116432"/>
                      <a:pt x="384327" y="120356"/>
                      <a:pt x="379488" y="120356"/>
                    </a:cubicBezTo>
                    <a:close/>
                    <a:moveTo>
                      <a:pt x="11156" y="108927"/>
                    </a:moveTo>
                    <a:lnTo>
                      <a:pt x="376821" y="108927"/>
                    </a:lnTo>
                    <a:lnTo>
                      <a:pt x="376821" y="11200"/>
                    </a:lnTo>
                    <a:lnTo>
                      <a:pt x="10680" y="112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44"/>
              <p:cNvSpPr/>
              <p:nvPr/>
            </p:nvSpPr>
            <p:spPr>
              <a:xfrm>
                <a:off x="7892639" y="1017714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36"/>
                      <a:pt x="-702" y="114899"/>
                      <a:pt x="-750" y="73970"/>
                    </a:cubicBezTo>
                    <a:cubicBezTo>
                      <a:pt x="-797" y="33041"/>
                      <a:pt x="32331" y="-173"/>
                      <a:pt x="73260" y="-230"/>
                    </a:cubicBezTo>
                    <a:cubicBezTo>
                      <a:pt x="114189" y="-278"/>
                      <a:pt x="147412" y="32850"/>
                      <a:pt x="147459" y="73779"/>
                    </a:cubicBezTo>
                    <a:cubicBezTo>
                      <a:pt x="147459" y="73807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43"/>
                      <a:pt x="10737" y="39165"/>
                      <a:pt x="10680" y="73779"/>
                    </a:cubicBezTo>
                    <a:cubicBezTo>
                      <a:pt x="10633" y="108393"/>
                      <a:pt x="38646" y="136491"/>
                      <a:pt x="73260" y="136549"/>
                    </a:cubicBezTo>
                    <a:cubicBezTo>
                      <a:pt x="107873" y="136597"/>
                      <a:pt x="135972" y="108583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4"/>
              <p:cNvSpPr/>
              <p:nvPr/>
            </p:nvSpPr>
            <p:spPr>
              <a:xfrm>
                <a:off x="7892639" y="1325848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27"/>
                      <a:pt x="-702" y="114899"/>
                      <a:pt x="-750" y="73970"/>
                    </a:cubicBezTo>
                    <a:cubicBezTo>
                      <a:pt x="-797" y="33041"/>
                      <a:pt x="32331" y="-182"/>
                      <a:pt x="73260" y="-230"/>
                    </a:cubicBezTo>
                    <a:cubicBezTo>
                      <a:pt x="114189" y="-278"/>
                      <a:pt x="147412" y="32851"/>
                      <a:pt x="147459" y="73780"/>
                    </a:cubicBezTo>
                    <a:cubicBezTo>
                      <a:pt x="147459" y="73808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53"/>
                      <a:pt x="10737" y="39165"/>
                      <a:pt x="10680" y="73780"/>
                    </a:cubicBezTo>
                    <a:cubicBezTo>
                      <a:pt x="10633" y="108393"/>
                      <a:pt x="38646" y="136492"/>
                      <a:pt x="73260" y="136549"/>
                    </a:cubicBezTo>
                    <a:cubicBezTo>
                      <a:pt x="107873" y="136597"/>
                      <a:pt x="135972" y="108584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ECA453B-2D2E-2855-3198-3982055A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5145382"/>
            <a:ext cx="5029200" cy="374400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oogle Shape;556;p29">
            <a:extLst>
              <a:ext uri="{FF2B5EF4-FFF2-40B4-BE49-F238E27FC236}">
                <a16:creationId xmlns:a16="http://schemas.microsoft.com/office/drawing/2014/main" id="{53F1A2A3-04B8-D3FA-24A0-47463912B7F9}"/>
              </a:ext>
            </a:extLst>
          </p:cNvPr>
          <p:cNvGrpSpPr/>
          <p:nvPr/>
        </p:nvGrpSpPr>
        <p:grpSpPr>
          <a:xfrm>
            <a:off x="8290114" y="-2130927"/>
            <a:ext cx="389000" cy="456343"/>
            <a:chOff x="7772529" y="1017714"/>
            <a:chExt cx="389000" cy="456343"/>
          </a:xfrm>
        </p:grpSpPr>
        <p:sp>
          <p:nvSpPr>
            <p:cNvPr id="5" name="Google Shape;557;p29">
              <a:extLst>
                <a:ext uri="{FF2B5EF4-FFF2-40B4-BE49-F238E27FC236}">
                  <a16:creationId xmlns:a16="http://schemas.microsoft.com/office/drawing/2014/main" id="{DC2F003D-F5D0-0603-FF15-0CE5EC077797}"/>
                </a:ext>
              </a:extLst>
            </p:cNvPr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58;p29">
              <a:extLst>
                <a:ext uri="{FF2B5EF4-FFF2-40B4-BE49-F238E27FC236}">
                  <a16:creationId xmlns:a16="http://schemas.microsoft.com/office/drawing/2014/main" id="{2454BD38-BDD7-CB1B-CFC1-4A3F79D5F5A9}"/>
                </a:ext>
              </a:extLst>
            </p:cNvPr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59;p29">
              <a:extLst>
                <a:ext uri="{FF2B5EF4-FFF2-40B4-BE49-F238E27FC236}">
                  <a16:creationId xmlns:a16="http://schemas.microsoft.com/office/drawing/2014/main" id="{2A3EF59C-D466-BCA1-F8B7-0CD8B0EBF910}"/>
                </a:ext>
              </a:extLst>
            </p:cNvPr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Picture 12" descr="A child in a blue shirt&#10;&#10;Description automatically generated">
            <a:extLst>
              <a:ext uri="{FF2B5EF4-FFF2-40B4-BE49-F238E27FC236}">
                <a16:creationId xmlns:a16="http://schemas.microsoft.com/office/drawing/2014/main" id="{DBBFB7F7-9CB2-587D-457B-F7A4D9312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0" y="897507"/>
            <a:ext cx="2104846" cy="2072497"/>
          </a:xfrm>
          <a:prstGeom prst="rect">
            <a:avLst/>
          </a:prstGeom>
        </p:spPr>
      </p:pic>
      <p:pic>
        <p:nvPicPr>
          <p:cNvPr id="14" name="Picture 13" descr="A child in a blue shirt&#10;&#10;Description automatically generated">
            <a:extLst>
              <a:ext uri="{FF2B5EF4-FFF2-40B4-BE49-F238E27FC236}">
                <a16:creationId xmlns:a16="http://schemas.microsoft.com/office/drawing/2014/main" id="{23567DD6-2C1D-20FB-68D9-BCD568583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314" y="940100"/>
            <a:ext cx="2104126" cy="2071777"/>
          </a:xfrm>
          <a:prstGeom prst="rect">
            <a:avLst/>
          </a:prstGeom>
        </p:spPr>
      </p:pic>
      <p:pic>
        <p:nvPicPr>
          <p:cNvPr id="15" name="Picture 14" descr="A child in a blue and grey jacket&#10;&#10;Description automatically generated">
            <a:extLst>
              <a:ext uri="{FF2B5EF4-FFF2-40B4-BE49-F238E27FC236}">
                <a16:creationId xmlns:a16="http://schemas.microsoft.com/office/drawing/2014/main" id="{D92BD6E6-2665-7DB8-3FE8-7ADEF1F831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49" t="6713" r="-178" b="28"/>
          <a:stretch/>
        </p:blipFill>
        <p:spPr>
          <a:xfrm>
            <a:off x="5703738" y="938259"/>
            <a:ext cx="2136967" cy="2066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CA08A-AA98-9BFC-5698-031BD9A815F5}"/>
              </a:ext>
            </a:extLst>
          </p:cNvPr>
          <p:cNvSpPr txBox="1"/>
          <p:nvPr/>
        </p:nvSpPr>
        <p:spPr>
          <a:xfrm>
            <a:off x="788658" y="3013853"/>
            <a:ext cx="26138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Rockwell"/>
              </a:rPr>
              <a:t>Aleksandur Popov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A4C23F-7FF7-48C3-00BC-B372A0D66E60}"/>
              </a:ext>
            </a:extLst>
          </p:cNvPr>
          <p:cNvSpPr txBox="1"/>
          <p:nvPr/>
        </p:nvSpPr>
        <p:spPr>
          <a:xfrm>
            <a:off x="3290318" y="3013853"/>
            <a:ext cx="23442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Rockwell"/>
              </a:rPr>
              <a:t>Dimitar Georgiev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CA31F3-E25E-D2FF-F8E7-6160AA8789A8}"/>
              </a:ext>
            </a:extLst>
          </p:cNvPr>
          <p:cNvSpPr txBox="1"/>
          <p:nvPr/>
        </p:nvSpPr>
        <p:spPr>
          <a:xfrm>
            <a:off x="5770412" y="3056985"/>
            <a:ext cx="20638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Rockwell"/>
              </a:rPr>
              <a:t>Georgi Ivanov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2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Our goal</a:t>
            </a:r>
          </a:p>
        </p:txBody>
      </p:sp>
      <p:sp>
        <p:nvSpPr>
          <p:cNvPr id="567" name="Google Shape;567;p30"/>
          <p:cNvSpPr/>
          <p:nvPr/>
        </p:nvSpPr>
        <p:spPr>
          <a:xfrm rot="5400000">
            <a:off x="8096758" y="459019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1;p32">
            <a:extLst>
              <a:ext uri="{FF2B5EF4-FFF2-40B4-BE49-F238E27FC236}">
                <a16:creationId xmlns:a16="http://schemas.microsoft.com/office/drawing/2014/main" id="{E532AE74-30E4-03CC-F87E-E1A893C57D2E}"/>
              </a:ext>
            </a:extLst>
          </p:cNvPr>
          <p:cNvSpPr txBox="1">
            <a:spLocks noGrp="1"/>
          </p:cNvSpPr>
          <p:nvPr/>
        </p:nvSpPr>
        <p:spPr>
          <a:xfrm>
            <a:off x="2279218" y="2079563"/>
            <a:ext cx="4577876" cy="1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lvl="0" indent="0" algn="just">
              <a:buNone/>
            </a:pPr>
            <a:r>
              <a:rPr lang="bg-BG" sz="2400" b="1" dirty="0">
                <a:solidFill>
                  <a:schemeClr val="accent1"/>
                </a:solidFill>
                <a:latin typeface="+mj-lt"/>
              </a:rPr>
              <a:t>Our goal was to make an educational app for students and teachers. For this project we decided to use C++ as a programming language and the raylib programming library.</a:t>
            </a:r>
            <a:endParaRPr lang="en-US" sz="240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/>
          <p:nvPr/>
        </p:nvSpPr>
        <p:spPr>
          <a:xfrm rot="5400000">
            <a:off x="8096758" y="2135419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1"/>
          <p:cNvSpPr/>
          <p:nvPr/>
        </p:nvSpPr>
        <p:spPr>
          <a:xfrm rot="5400000">
            <a:off x="8092096" y="2130727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1"/>
          <p:cNvSpPr/>
          <p:nvPr/>
        </p:nvSpPr>
        <p:spPr>
          <a:xfrm rot="5400000">
            <a:off x="3313011" y="965457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1"/>
          <p:cNvSpPr/>
          <p:nvPr/>
        </p:nvSpPr>
        <p:spPr>
          <a:xfrm rot="5400000">
            <a:off x="1503635" y="4283673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1"/>
          <p:cNvSpPr/>
          <p:nvPr/>
        </p:nvSpPr>
        <p:spPr>
          <a:xfrm>
            <a:off x="7461029" y="2599191"/>
            <a:ext cx="357110" cy="357312"/>
          </a:xfrm>
          <a:custGeom>
            <a:avLst/>
            <a:gdLst/>
            <a:ahLst/>
            <a:cxnLst/>
            <a:rect l="l" t="t" r="r" b="b"/>
            <a:pathLst>
              <a:path w="392429" h="392650" extrusionOk="0">
                <a:moveTo>
                  <a:pt x="301383" y="392358"/>
                </a:moveTo>
                <a:cubicBezTo>
                  <a:pt x="298716" y="392377"/>
                  <a:pt x="296239" y="391310"/>
                  <a:pt x="294430" y="389405"/>
                </a:cubicBezTo>
                <a:lnTo>
                  <a:pt x="195465" y="290535"/>
                </a:lnTo>
                <a:lnTo>
                  <a:pt x="96500" y="389405"/>
                </a:lnTo>
                <a:cubicBezTo>
                  <a:pt x="92881" y="393243"/>
                  <a:pt x="86880" y="393443"/>
                  <a:pt x="83070" y="389853"/>
                </a:cubicBezTo>
                <a:cubicBezTo>
                  <a:pt x="82880" y="389710"/>
                  <a:pt x="82785" y="389557"/>
                  <a:pt x="82594" y="389405"/>
                </a:cubicBezTo>
                <a:lnTo>
                  <a:pt x="2107" y="309014"/>
                </a:lnTo>
                <a:cubicBezTo>
                  <a:pt x="-1702" y="305128"/>
                  <a:pt x="-1702" y="298898"/>
                  <a:pt x="2107" y="295012"/>
                </a:cubicBezTo>
                <a:lnTo>
                  <a:pt x="101072" y="196143"/>
                </a:lnTo>
                <a:lnTo>
                  <a:pt x="2107" y="97178"/>
                </a:lnTo>
                <a:cubicBezTo>
                  <a:pt x="-1702" y="93292"/>
                  <a:pt x="-1702" y="87062"/>
                  <a:pt x="2107" y="83176"/>
                </a:cubicBezTo>
                <a:lnTo>
                  <a:pt x="82594" y="2785"/>
                </a:lnTo>
                <a:cubicBezTo>
                  <a:pt x="86214" y="-1053"/>
                  <a:pt x="92214" y="-1253"/>
                  <a:pt x="96025" y="2338"/>
                </a:cubicBezTo>
                <a:cubicBezTo>
                  <a:pt x="96214" y="2480"/>
                  <a:pt x="96309" y="2633"/>
                  <a:pt x="96500" y="2785"/>
                </a:cubicBezTo>
                <a:lnTo>
                  <a:pt x="195465" y="101750"/>
                </a:lnTo>
                <a:lnTo>
                  <a:pt x="294430" y="2785"/>
                </a:lnTo>
                <a:cubicBezTo>
                  <a:pt x="298049" y="-1053"/>
                  <a:pt x="304050" y="-1253"/>
                  <a:pt x="307860" y="2338"/>
                </a:cubicBezTo>
                <a:cubicBezTo>
                  <a:pt x="308050" y="2480"/>
                  <a:pt x="308145" y="2633"/>
                  <a:pt x="308336" y="2785"/>
                </a:cubicBezTo>
                <a:lnTo>
                  <a:pt x="388823" y="83176"/>
                </a:lnTo>
                <a:cubicBezTo>
                  <a:pt x="392632" y="87062"/>
                  <a:pt x="392632" y="93292"/>
                  <a:pt x="388823" y="97178"/>
                </a:cubicBezTo>
                <a:lnTo>
                  <a:pt x="289858" y="196143"/>
                </a:lnTo>
                <a:lnTo>
                  <a:pt x="388823" y="295012"/>
                </a:lnTo>
                <a:lnTo>
                  <a:pt x="388823" y="295012"/>
                </a:lnTo>
                <a:cubicBezTo>
                  <a:pt x="392632" y="298898"/>
                  <a:pt x="392632" y="305128"/>
                  <a:pt x="388823" y="309014"/>
                </a:cubicBezTo>
                <a:lnTo>
                  <a:pt x="308336" y="389405"/>
                </a:lnTo>
                <a:cubicBezTo>
                  <a:pt x="306527" y="391310"/>
                  <a:pt x="304050" y="392377"/>
                  <a:pt x="301383" y="392358"/>
                </a:cubicBezTo>
                <a:close/>
                <a:moveTo>
                  <a:pt x="195465" y="276724"/>
                </a:moveTo>
                <a:lnTo>
                  <a:pt x="195465" y="276724"/>
                </a:lnTo>
                <a:cubicBezTo>
                  <a:pt x="196989" y="276705"/>
                  <a:pt x="198418" y="277296"/>
                  <a:pt x="199466" y="278343"/>
                </a:cubicBezTo>
                <a:lnTo>
                  <a:pt x="301383" y="380261"/>
                </a:lnTo>
                <a:lnTo>
                  <a:pt x="379583" y="302061"/>
                </a:lnTo>
                <a:lnTo>
                  <a:pt x="277761" y="200143"/>
                </a:lnTo>
                <a:cubicBezTo>
                  <a:pt x="276618" y="199115"/>
                  <a:pt x="276046" y="197657"/>
                  <a:pt x="276046" y="196143"/>
                </a:cubicBezTo>
                <a:cubicBezTo>
                  <a:pt x="276046" y="194600"/>
                  <a:pt x="276618" y="193114"/>
                  <a:pt x="277761" y="192047"/>
                </a:cubicBezTo>
                <a:lnTo>
                  <a:pt x="379583" y="90225"/>
                </a:lnTo>
                <a:lnTo>
                  <a:pt x="301383" y="11929"/>
                </a:lnTo>
                <a:lnTo>
                  <a:pt x="199466" y="113847"/>
                </a:lnTo>
                <a:cubicBezTo>
                  <a:pt x="197180" y="115933"/>
                  <a:pt x="193750" y="115933"/>
                  <a:pt x="191464" y="113847"/>
                </a:cubicBezTo>
                <a:lnTo>
                  <a:pt x="89547" y="11929"/>
                </a:lnTo>
                <a:lnTo>
                  <a:pt x="11347" y="90225"/>
                </a:lnTo>
                <a:lnTo>
                  <a:pt x="113169" y="192047"/>
                </a:lnTo>
                <a:cubicBezTo>
                  <a:pt x="114312" y="193114"/>
                  <a:pt x="114884" y="194600"/>
                  <a:pt x="114884" y="196143"/>
                </a:cubicBezTo>
                <a:cubicBezTo>
                  <a:pt x="114884" y="197657"/>
                  <a:pt x="114312" y="199115"/>
                  <a:pt x="113169" y="200143"/>
                </a:cubicBezTo>
                <a:lnTo>
                  <a:pt x="11347" y="302442"/>
                </a:lnTo>
                <a:lnTo>
                  <a:pt x="89547" y="380642"/>
                </a:lnTo>
                <a:lnTo>
                  <a:pt x="191464" y="278725"/>
                </a:lnTo>
                <a:cubicBezTo>
                  <a:pt x="192417" y="277534"/>
                  <a:pt x="193941" y="276810"/>
                  <a:pt x="195465" y="27672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1"/>
          <p:cNvSpPr/>
          <p:nvPr/>
        </p:nvSpPr>
        <p:spPr>
          <a:xfrm rot="1534710">
            <a:off x="2097947" y="4270471"/>
            <a:ext cx="356859" cy="357394"/>
          </a:xfrm>
          <a:custGeom>
            <a:avLst/>
            <a:gdLst/>
            <a:ahLst/>
            <a:cxnLst/>
            <a:rect l="l" t="t" r="r" b="b"/>
            <a:pathLst>
              <a:path w="392542" h="393131" extrusionOk="0">
                <a:moveTo>
                  <a:pt x="89547" y="392313"/>
                </a:moveTo>
                <a:cubicBezTo>
                  <a:pt x="86918" y="392313"/>
                  <a:pt x="84384" y="391294"/>
                  <a:pt x="82498" y="389455"/>
                </a:cubicBezTo>
                <a:lnTo>
                  <a:pt x="2107" y="309064"/>
                </a:lnTo>
                <a:cubicBezTo>
                  <a:pt x="-1702" y="305178"/>
                  <a:pt x="-1702" y="298949"/>
                  <a:pt x="2107" y="295062"/>
                </a:cubicBezTo>
                <a:lnTo>
                  <a:pt x="101072" y="196097"/>
                </a:lnTo>
                <a:lnTo>
                  <a:pt x="2107" y="97228"/>
                </a:lnTo>
                <a:cubicBezTo>
                  <a:pt x="-1702" y="93342"/>
                  <a:pt x="-1702" y="87113"/>
                  <a:pt x="2107" y="83226"/>
                </a:cubicBezTo>
                <a:lnTo>
                  <a:pt x="82498" y="2835"/>
                </a:lnTo>
                <a:cubicBezTo>
                  <a:pt x="86061" y="-1032"/>
                  <a:pt x="92090" y="-1270"/>
                  <a:pt x="95958" y="2292"/>
                </a:cubicBezTo>
                <a:cubicBezTo>
                  <a:pt x="96148" y="2464"/>
                  <a:pt x="96329" y="2645"/>
                  <a:pt x="96501" y="2835"/>
                </a:cubicBezTo>
                <a:lnTo>
                  <a:pt x="195465" y="102181"/>
                </a:lnTo>
                <a:lnTo>
                  <a:pt x="294334" y="3216"/>
                </a:lnTo>
                <a:cubicBezTo>
                  <a:pt x="297897" y="-651"/>
                  <a:pt x="303926" y="-889"/>
                  <a:pt x="307793" y="2673"/>
                </a:cubicBezTo>
                <a:cubicBezTo>
                  <a:pt x="307984" y="2845"/>
                  <a:pt x="308165" y="3026"/>
                  <a:pt x="308336" y="3216"/>
                </a:cubicBezTo>
                <a:lnTo>
                  <a:pt x="388727" y="83607"/>
                </a:lnTo>
                <a:cubicBezTo>
                  <a:pt x="392595" y="87170"/>
                  <a:pt x="392832" y="93199"/>
                  <a:pt x="389270" y="97066"/>
                </a:cubicBezTo>
                <a:cubicBezTo>
                  <a:pt x="389099" y="97256"/>
                  <a:pt x="388918" y="97438"/>
                  <a:pt x="388727" y="97609"/>
                </a:cubicBezTo>
                <a:lnTo>
                  <a:pt x="289858" y="196479"/>
                </a:lnTo>
                <a:lnTo>
                  <a:pt x="388727" y="295443"/>
                </a:lnTo>
                <a:cubicBezTo>
                  <a:pt x="392595" y="299006"/>
                  <a:pt x="392832" y="305035"/>
                  <a:pt x="389270" y="308902"/>
                </a:cubicBezTo>
                <a:cubicBezTo>
                  <a:pt x="389099" y="309093"/>
                  <a:pt x="388918" y="309274"/>
                  <a:pt x="388727" y="309445"/>
                </a:cubicBezTo>
                <a:lnTo>
                  <a:pt x="308336" y="389836"/>
                </a:lnTo>
                <a:cubicBezTo>
                  <a:pt x="304765" y="393703"/>
                  <a:pt x="298745" y="393941"/>
                  <a:pt x="294877" y="390379"/>
                </a:cubicBezTo>
                <a:cubicBezTo>
                  <a:pt x="294687" y="390208"/>
                  <a:pt x="294506" y="390026"/>
                  <a:pt x="294334" y="389836"/>
                </a:cubicBezTo>
                <a:lnTo>
                  <a:pt x="195465" y="290871"/>
                </a:lnTo>
                <a:lnTo>
                  <a:pt x="96501" y="389836"/>
                </a:lnTo>
                <a:cubicBezTo>
                  <a:pt x="94615" y="391560"/>
                  <a:pt x="92100" y="392455"/>
                  <a:pt x="89547" y="392313"/>
                </a:cubicBezTo>
                <a:close/>
                <a:moveTo>
                  <a:pt x="11347" y="302206"/>
                </a:moveTo>
                <a:lnTo>
                  <a:pt x="89547" y="380501"/>
                </a:lnTo>
                <a:lnTo>
                  <a:pt x="191369" y="278584"/>
                </a:lnTo>
                <a:cubicBezTo>
                  <a:pt x="192484" y="277546"/>
                  <a:pt x="193941" y="276965"/>
                  <a:pt x="195465" y="276965"/>
                </a:cubicBezTo>
                <a:lnTo>
                  <a:pt x="195465" y="276965"/>
                </a:lnTo>
                <a:cubicBezTo>
                  <a:pt x="196961" y="276955"/>
                  <a:pt x="198399" y="277536"/>
                  <a:pt x="199466" y="278584"/>
                </a:cubicBezTo>
                <a:lnTo>
                  <a:pt x="301764" y="380311"/>
                </a:lnTo>
                <a:lnTo>
                  <a:pt x="379965" y="302015"/>
                </a:lnTo>
                <a:lnTo>
                  <a:pt x="278047" y="200193"/>
                </a:lnTo>
                <a:cubicBezTo>
                  <a:pt x="275856" y="197936"/>
                  <a:pt x="275856" y="194355"/>
                  <a:pt x="278047" y="192097"/>
                </a:cubicBezTo>
                <a:lnTo>
                  <a:pt x="379965" y="90179"/>
                </a:lnTo>
                <a:lnTo>
                  <a:pt x="301764" y="11980"/>
                </a:lnTo>
                <a:lnTo>
                  <a:pt x="199847" y="113897"/>
                </a:lnTo>
                <a:cubicBezTo>
                  <a:pt x="197551" y="115992"/>
                  <a:pt x="194046" y="115992"/>
                  <a:pt x="191751" y="113897"/>
                </a:cubicBezTo>
                <a:lnTo>
                  <a:pt x="89928" y="11980"/>
                </a:lnTo>
                <a:lnTo>
                  <a:pt x="11728" y="90179"/>
                </a:lnTo>
                <a:lnTo>
                  <a:pt x="113550" y="192097"/>
                </a:lnTo>
                <a:cubicBezTo>
                  <a:pt x="115741" y="194355"/>
                  <a:pt x="115741" y="197936"/>
                  <a:pt x="113550" y="200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1" name="Google Shape;581;p31"/>
          <p:cNvGrpSpPr/>
          <p:nvPr/>
        </p:nvGrpSpPr>
        <p:grpSpPr>
          <a:xfrm>
            <a:off x="6550038" y="744486"/>
            <a:ext cx="867696" cy="681821"/>
            <a:chOff x="2658113" y="8624674"/>
            <a:chExt cx="867696" cy="681821"/>
          </a:xfrm>
        </p:grpSpPr>
        <p:sp>
          <p:nvSpPr>
            <p:cNvPr id="582" name="Google Shape;582;p31"/>
            <p:cNvSpPr/>
            <p:nvPr/>
          </p:nvSpPr>
          <p:spPr>
            <a:xfrm>
              <a:off x="2658113" y="8624674"/>
              <a:ext cx="867696" cy="681821"/>
            </a:xfrm>
            <a:custGeom>
              <a:avLst/>
              <a:gdLst/>
              <a:ahLst/>
              <a:cxnLst/>
              <a:rect l="l" t="t" r="r" b="b"/>
              <a:pathLst>
                <a:path w="867696" h="681821" extrusionOk="0">
                  <a:moveTo>
                    <a:pt x="68976" y="681695"/>
                  </a:moveTo>
                  <a:cubicBezTo>
                    <a:pt x="66128" y="681705"/>
                    <a:pt x="63547" y="680019"/>
                    <a:pt x="62404" y="677409"/>
                  </a:cubicBezTo>
                  <a:lnTo>
                    <a:pt x="396" y="532343"/>
                  </a:lnTo>
                  <a:cubicBezTo>
                    <a:pt x="-318" y="530572"/>
                    <a:pt x="-318" y="528590"/>
                    <a:pt x="396" y="526819"/>
                  </a:cubicBezTo>
                  <a:cubicBezTo>
                    <a:pt x="1111" y="525066"/>
                    <a:pt x="2473" y="523666"/>
                    <a:pt x="4206" y="522914"/>
                  </a:cubicBezTo>
                  <a:lnTo>
                    <a:pt x="70215" y="494339"/>
                  </a:lnTo>
                  <a:cubicBezTo>
                    <a:pt x="-4823" y="311097"/>
                    <a:pt x="82892" y="101728"/>
                    <a:pt x="266134" y="26699"/>
                  </a:cubicBezTo>
                  <a:cubicBezTo>
                    <a:pt x="445481" y="-46748"/>
                    <a:pt x="650725" y="35634"/>
                    <a:pt x="729535" y="212684"/>
                  </a:cubicBezTo>
                  <a:lnTo>
                    <a:pt x="795543" y="184109"/>
                  </a:lnTo>
                  <a:cubicBezTo>
                    <a:pt x="797315" y="183395"/>
                    <a:pt x="799296" y="183395"/>
                    <a:pt x="801068" y="184109"/>
                  </a:cubicBezTo>
                  <a:cubicBezTo>
                    <a:pt x="802792" y="184852"/>
                    <a:pt x="804183" y="186215"/>
                    <a:pt x="804973" y="187919"/>
                  </a:cubicBezTo>
                  <a:lnTo>
                    <a:pt x="866886" y="333080"/>
                  </a:lnTo>
                  <a:cubicBezTo>
                    <a:pt x="868543" y="336605"/>
                    <a:pt x="867028" y="340805"/>
                    <a:pt x="863504" y="342463"/>
                  </a:cubicBezTo>
                  <a:cubicBezTo>
                    <a:pt x="863400" y="342510"/>
                    <a:pt x="863285" y="342558"/>
                    <a:pt x="863171" y="342605"/>
                  </a:cubicBezTo>
                  <a:lnTo>
                    <a:pt x="71834" y="680648"/>
                  </a:lnTo>
                  <a:cubicBezTo>
                    <a:pt x="70958" y="681181"/>
                    <a:pt x="69986" y="681543"/>
                    <a:pt x="68976" y="681695"/>
                  </a:cubicBezTo>
                  <a:close/>
                  <a:moveTo>
                    <a:pt x="16398" y="533296"/>
                  </a:moveTo>
                  <a:lnTo>
                    <a:pt x="72786" y="665693"/>
                  </a:lnTo>
                  <a:lnTo>
                    <a:pt x="850693" y="332318"/>
                  </a:lnTo>
                  <a:lnTo>
                    <a:pt x="794305" y="200397"/>
                  </a:lnTo>
                  <a:lnTo>
                    <a:pt x="728297" y="228972"/>
                  </a:lnTo>
                  <a:cubicBezTo>
                    <a:pt x="726554" y="229687"/>
                    <a:pt x="724611" y="229687"/>
                    <a:pt x="722867" y="228972"/>
                  </a:cubicBezTo>
                  <a:cubicBezTo>
                    <a:pt x="721143" y="228229"/>
                    <a:pt x="719753" y="226867"/>
                    <a:pt x="718962" y="225162"/>
                  </a:cubicBezTo>
                  <a:cubicBezTo>
                    <a:pt x="643362" y="50721"/>
                    <a:pt x="440670" y="-29403"/>
                    <a:pt x="266239" y="46187"/>
                  </a:cubicBezTo>
                  <a:cubicBezTo>
                    <a:pt x="93094" y="121225"/>
                    <a:pt x="12636" y="321660"/>
                    <a:pt x="85836" y="495577"/>
                  </a:cubicBezTo>
                  <a:cubicBezTo>
                    <a:pt x="87417" y="499244"/>
                    <a:pt x="85721" y="503511"/>
                    <a:pt x="82054" y="505092"/>
                  </a:cubicBezTo>
                  <a:cubicBezTo>
                    <a:pt x="82045" y="505092"/>
                    <a:pt x="82035" y="505102"/>
                    <a:pt x="82025" y="505102"/>
                  </a:cubicBezTo>
                  <a:close/>
                  <a:moveTo>
                    <a:pt x="225948" y="443094"/>
                  </a:moveTo>
                  <a:cubicBezTo>
                    <a:pt x="223100" y="443104"/>
                    <a:pt x="220519" y="441418"/>
                    <a:pt x="219376" y="438808"/>
                  </a:cubicBezTo>
                  <a:cubicBezTo>
                    <a:pt x="175094" y="338005"/>
                    <a:pt x="220910" y="220390"/>
                    <a:pt x="321713" y="176099"/>
                  </a:cubicBezTo>
                  <a:cubicBezTo>
                    <a:pt x="422516" y="131817"/>
                    <a:pt x="540130" y="177632"/>
                    <a:pt x="584422" y="278435"/>
                  </a:cubicBezTo>
                  <a:cubicBezTo>
                    <a:pt x="584955" y="279664"/>
                    <a:pt x="585479" y="280883"/>
                    <a:pt x="585993" y="282122"/>
                  </a:cubicBezTo>
                  <a:cubicBezTo>
                    <a:pt x="587632" y="285656"/>
                    <a:pt x="586098" y="289846"/>
                    <a:pt x="582564" y="291485"/>
                  </a:cubicBezTo>
                  <a:cubicBezTo>
                    <a:pt x="582441" y="291542"/>
                    <a:pt x="582317" y="291599"/>
                    <a:pt x="582183" y="291647"/>
                  </a:cubicBezTo>
                  <a:lnTo>
                    <a:pt x="228711" y="442523"/>
                  </a:lnTo>
                  <a:cubicBezTo>
                    <a:pt x="227844" y="442904"/>
                    <a:pt x="226901" y="443094"/>
                    <a:pt x="225948" y="443094"/>
                  </a:cubicBezTo>
                  <a:close/>
                  <a:moveTo>
                    <a:pt x="402447" y="175442"/>
                  </a:moveTo>
                  <a:cubicBezTo>
                    <a:pt x="300291" y="175537"/>
                    <a:pt x="217547" y="258423"/>
                    <a:pt x="217642" y="360588"/>
                  </a:cubicBezTo>
                  <a:cubicBezTo>
                    <a:pt x="217662" y="383125"/>
                    <a:pt x="221795" y="405470"/>
                    <a:pt x="229854" y="426521"/>
                  </a:cubicBezTo>
                  <a:lnTo>
                    <a:pt x="569896" y="281265"/>
                  </a:lnTo>
                  <a:cubicBezTo>
                    <a:pt x="539207" y="216609"/>
                    <a:pt x="474018" y="175413"/>
                    <a:pt x="402447" y="1754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3372003" y="8915712"/>
              <a:ext cx="49459" cy="96271"/>
            </a:xfrm>
            <a:custGeom>
              <a:avLst/>
              <a:gdLst/>
              <a:ahLst/>
              <a:cxnLst/>
              <a:rect l="l" t="t" r="r" b="b"/>
              <a:pathLst>
                <a:path w="49459" h="96271" extrusionOk="0">
                  <a:moveTo>
                    <a:pt x="42029" y="96144"/>
                  </a:moveTo>
                  <a:cubicBezTo>
                    <a:pt x="39181" y="96154"/>
                    <a:pt x="36600" y="94468"/>
                    <a:pt x="35456" y="91858"/>
                  </a:cubicBezTo>
                  <a:lnTo>
                    <a:pt x="500" y="10038"/>
                  </a:lnTo>
                  <a:cubicBezTo>
                    <a:pt x="-1129" y="6447"/>
                    <a:pt x="462" y="2209"/>
                    <a:pt x="4053" y="580"/>
                  </a:cubicBezTo>
                  <a:cubicBezTo>
                    <a:pt x="4110" y="561"/>
                    <a:pt x="4157" y="532"/>
                    <a:pt x="4214" y="513"/>
                  </a:cubicBezTo>
                  <a:cubicBezTo>
                    <a:pt x="7806" y="-1116"/>
                    <a:pt x="12044" y="475"/>
                    <a:pt x="13673" y="4066"/>
                  </a:cubicBezTo>
                  <a:cubicBezTo>
                    <a:pt x="13692" y="4123"/>
                    <a:pt x="13721" y="4171"/>
                    <a:pt x="13739" y="4228"/>
                  </a:cubicBezTo>
                  <a:lnTo>
                    <a:pt x="48696" y="86048"/>
                  </a:lnTo>
                  <a:cubicBezTo>
                    <a:pt x="50306" y="89648"/>
                    <a:pt x="48696" y="93877"/>
                    <a:pt x="45086" y="95487"/>
                  </a:cubicBezTo>
                  <a:cubicBezTo>
                    <a:pt x="45020" y="95516"/>
                    <a:pt x="44953" y="95544"/>
                    <a:pt x="44886" y="95573"/>
                  </a:cubicBezTo>
                  <a:cubicBezTo>
                    <a:pt x="43981" y="95963"/>
                    <a:pt x="43010" y="96163"/>
                    <a:pt x="42029" y="96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2939012" y="9150090"/>
              <a:ext cx="31743" cy="54679"/>
            </a:xfrm>
            <a:custGeom>
              <a:avLst/>
              <a:gdLst/>
              <a:ahLst/>
              <a:cxnLst/>
              <a:rect l="l" t="t" r="r" b="b"/>
              <a:pathLst>
                <a:path w="31743" h="54679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4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594" y="48047"/>
                    <a:pt x="31003" y="52286"/>
                    <a:pt x="27412" y="53914"/>
                  </a:cubicBezTo>
                  <a:cubicBezTo>
                    <a:pt x="27355" y="53933"/>
                    <a:pt x="27307" y="53962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873622" y="9178140"/>
              <a:ext cx="31459" cy="54444"/>
            </a:xfrm>
            <a:custGeom>
              <a:avLst/>
              <a:gdLst/>
              <a:ahLst/>
              <a:cxnLst/>
              <a:rect l="l" t="t" r="r" b="b"/>
              <a:pathLst>
                <a:path w="31459" h="54444" extrusionOk="0">
                  <a:moveTo>
                    <a:pt x="24155" y="54315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2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09" y="47981"/>
                    <a:pt x="30614" y="52248"/>
                    <a:pt x="26946" y="53829"/>
                  </a:cubicBezTo>
                  <a:cubicBezTo>
                    <a:pt x="26937" y="53829"/>
                    <a:pt x="26927" y="53839"/>
                    <a:pt x="26918" y="53839"/>
                  </a:cubicBezTo>
                  <a:cubicBezTo>
                    <a:pt x="26041" y="54182"/>
                    <a:pt x="25098" y="54344"/>
                    <a:pt x="24155" y="54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788849" y="9165091"/>
              <a:ext cx="49302" cy="96082"/>
            </a:xfrm>
            <a:custGeom>
              <a:avLst/>
              <a:gdLst/>
              <a:ahLst/>
              <a:cxnLst/>
              <a:rect l="l" t="t" r="r" b="b"/>
              <a:pathLst>
                <a:path w="49302" h="96082" extrusionOk="0">
                  <a:moveTo>
                    <a:pt x="41967" y="95940"/>
                  </a:moveTo>
                  <a:cubicBezTo>
                    <a:pt x="39119" y="95949"/>
                    <a:pt x="36538" y="94263"/>
                    <a:pt x="35395" y="91653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48539" y="86034"/>
                  </a:lnTo>
                  <a:cubicBezTo>
                    <a:pt x="50149" y="89634"/>
                    <a:pt x="48539" y="93863"/>
                    <a:pt x="44930" y="95473"/>
                  </a:cubicBezTo>
                  <a:cubicBezTo>
                    <a:pt x="44863" y="95501"/>
                    <a:pt x="44796" y="95530"/>
                    <a:pt x="44729" y="95559"/>
                  </a:cubicBezTo>
                  <a:cubicBezTo>
                    <a:pt x="43844" y="95873"/>
                    <a:pt x="42901" y="96006"/>
                    <a:pt x="41967" y="959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123607" y="9071032"/>
              <a:ext cx="31776" cy="54680"/>
            </a:xfrm>
            <a:custGeom>
              <a:avLst/>
              <a:gdLst/>
              <a:ahLst/>
              <a:cxnLst/>
              <a:rect l="l" t="t" r="r" b="b"/>
              <a:pathLst>
                <a:path w="31776" h="54680" extrusionOk="0">
                  <a:moveTo>
                    <a:pt x="24202" y="54553"/>
                  </a:moveTo>
                  <a:cubicBezTo>
                    <a:pt x="21335" y="54524"/>
                    <a:pt x="18763" y="52800"/>
                    <a:pt x="17630" y="5017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622" y="47980"/>
                    <a:pt x="31108" y="52181"/>
                    <a:pt x="27583" y="53838"/>
                  </a:cubicBezTo>
                  <a:cubicBezTo>
                    <a:pt x="27479" y="53886"/>
                    <a:pt x="27364" y="53934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3058216" y="9099273"/>
              <a:ext cx="31475" cy="54444"/>
            </a:xfrm>
            <a:custGeom>
              <a:avLst/>
              <a:gdLst/>
              <a:ahLst/>
              <a:cxnLst/>
              <a:rect l="l" t="t" r="r" b="b"/>
              <a:pathLst>
                <a:path w="31475" h="54444" extrusionOk="0">
                  <a:moveTo>
                    <a:pt x="24155" y="54316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28" y="47972"/>
                    <a:pt x="30661" y="52229"/>
                    <a:pt x="27013" y="53839"/>
                  </a:cubicBezTo>
                  <a:cubicBezTo>
                    <a:pt x="26098" y="54182"/>
                    <a:pt x="25127" y="54344"/>
                    <a:pt x="24155" y="543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973397" y="9085987"/>
              <a:ext cx="49540" cy="96305"/>
            </a:xfrm>
            <a:custGeom>
              <a:avLst/>
              <a:gdLst/>
              <a:ahLst/>
              <a:cxnLst/>
              <a:rect l="l" t="t" r="r" b="b"/>
              <a:pathLst>
                <a:path w="49540" h="96305" extrusionOk="0">
                  <a:moveTo>
                    <a:pt x="42014" y="96177"/>
                  </a:moveTo>
                  <a:cubicBezTo>
                    <a:pt x="39166" y="96186"/>
                    <a:pt x="36585" y="94500"/>
                    <a:pt x="35442" y="9189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2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0"/>
                  </a:cubicBezTo>
                  <a:lnTo>
                    <a:pt x="48777" y="86080"/>
                  </a:lnTo>
                  <a:cubicBezTo>
                    <a:pt x="50386" y="89681"/>
                    <a:pt x="48777" y="93910"/>
                    <a:pt x="45167" y="95520"/>
                  </a:cubicBezTo>
                  <a:cubicBezTo>
                    <a:pt x="45100" y="95548"/>
                    <a:pt x="45033" y="95577"/>
                    <a:pt x="44967" y="95605"/>
                  </a:cubicBezTo>
                  <a:cubicBezTo>
                    <a:pt x="44033" y="96015"/>
                    <a:pt x="43033" y="96205"/>
                    <a:pt x="42014" y="96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315051" y="8988766"/>
              <a:ext cx="31832" cy="55059"/>
            </a:xfrm>
            <a:custGeom>
              <a:avLst/>
              <a:gdLst/>
              <a:ahLst/>
              <a:cxnLst/>
              <a:rect l="l" t="t" r="r" b="b"/>
              <a:pathLst>
                <a:path w="31832" h="55059" extrusionOk="0">
                  <a:moveTo>
                    <a:pt x="24496" y="54904"/>
                  </a:moveTo>
                  <a:cubicBezTo>
                    <a:pt x="21639" y="54942"/>
                    <a:pt x="19048" y="53246"/>
                    <a:pt x="17924" y="50617"/>
                  </a:cubicBezTo>
                  <a:lnTo>
                    <a:pt x="779" y="10517"/>
                  </a:lnTo>
                  <a:cubicBezTo>
                    <a:pt x="-1155" y="7079"/>
                    <a:pt x="65" y="2726"/>
                    <a:pt x="3503" y="792"/>
                  </a:cubicBezTo>
                  <a:cubicBezTo>
                    <a:pt x="6942" y="-1141"/>
                    <a:pt x="11294" y="78"/>
                    <a:pt x="13228" y="3516"/>
                  </a:cubicBezTo>
                  <a:cubicBezTo>
                    <a:pt x="13476" y="3955"/>
                    <a:pt x="13676" y="4421"/>
                    <a:pt x="13828" y="4898"/>
                  </a:cubicBezTo>
                  <a:lnTo>
                    <a:pt x="31069" y="44998"/>
                  </a:lnTo>
                  <a:cubicBezTo>
                    <a:pt x="32678" y="48598"/>
                    <a:pt x="31069" y="52827"/>
                    <a:pt x="27458" y="54437"/>
                  </a:cubicBezTo>
                  <a:cubicBezTo>
                    <a:pt x="27392" y="54465"/>
                    <a:pt x="27325" y="54494"/>
                    <a:pt x="27258" y="54523"/>
                  </a:cubicBezTo>
                  <a:cubicBezTo>
                    <a:pt x="26382" y="54866"/>
                    <a:pt x="25430" y="54999"/>
                    <a:pt x="24496" y="54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249813" y="9016740"/>
              <a:ext cx="31172" cy="54778"/>
            </a:xfrm>
            <a:custGeom>
              <a:avLst/>
              <a:gdLst/>
              <a:ahLst/>
              <a:cxnLst/>
              <a:rect l="l" t="t" r="r" b="b"/>
              <a:pathLst>
                <a:path w="31172" h="54778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393" y="45028"/>
                  </a:lnTo>
                  <a:cubicBezTo>
                    <a:pt x="32022" y="48619"/>
                    <a:pt x="30431" y="52857"/>
                    <a:pt x="26841" y="54486"/>
                  </a:cubicBezTo>
                  <a:cubicBezTo>
                    <a:pt x="26783" y="54505"/>
                    <a:pt x="26736" y="54533"/>
                    <a:pt x="26678" y="54553"/>
                  </a:cubicBezTo>
                  <a:cubicBezTo>
                    <a:pt x="25859" y="54686"/>
                    <a:pt x="25021" y="54686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165421" y="9004087"/>
              <a:ext cx="48841" cy="96384"/>
            </a:xfrm>
            <a:custGeom>
              <a:avLst/>
              <a:gdLst/>
              <a:ahLst/>
              <a:cxnLst/>
              <a:rect l="l" t="t" r="r" b="b"/>
              <a:pathLst>
                <a:path w="48841" h="96384" extrusionOk="0">
                  <a:moveTo>
                    <a:pt x="41633" y="96256"/>
                  </a:moveTo>
                  <a:cubicBezTo>
                    <a:pt x="38756" y="96247"/>
                    <a:pt x="36175" y="94523"/>
                    <a:pt x="35061" y="91875"/>
                  </a:cubicBezTo>
                  <a:lnTo>
                    <a:pt x="485" y="10055"/>
                  </a:lnTo>
                  <a:cubicBezTo>
                    <a:pt x="-1125" y="6455"/>
                    <a:pt x="485" y="2226"/>
                    <a:pt x="4095" y="616"/>
                  </a:cubicBezTo>
                  <a:cubicBezTo>
                    <a:pt x="4161" y="588"/>
                    <a:pt x="4228" y="559"/>
                    <a:pt x="4295" y="530"/>
                  </a:cubicBezTo>
                  <a:cubicBezTo>
                    <a:pt x="7829" y="-1108"/>
                    <a:pt x="12020" y="426"/>
                    <a:pt x="13658" y="3959"/>
                  </a:cubicBezTo>
                  <a:cubicBezTo>
                    <a:pt x="13715" y="4083"/>
                    <a:pt x="13772" y="4207"/>
                    <a:pt x="13820" y="4340"/>
                  </a:cubicBezTo>
                  <a:lnTo>
                    <a:pt x="48110" y="86255"/>
                  </a:lnTo>
                  <a:cubicBezTo>
                    <a:pt x="49691" y="89923"/>
                    <a:pt x="47996" y="94190"/>
                    <a:pt x="44328" y="95771"/>
                  </a:cubicBezTo>
                  <a:cubicBezTo>
                    <a:pt x="44319" y="95771"/>
                    <a:pt x="44309" y="95780"/>
                    <a:pt x="44300" y="95780"/>
                  </a:cubicBezTo>
                  <a:cubicBezTo>
                    <a:pt x="43452" y="96114"/>
                    <a:pt x="42547" y="96276"/>
                    <a:pt x="41633" y="96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737372" y="8904057"/>
              <a:ext cx="25582" cy="207175"/>
            </a:xfrm>
            <a:custGeom>
              <a:avLst/>
              <a:gdLst/>
              <a:ahLst/>
              <a:cxnLst/>
              <a:rect l="l" t="t" r="r" b="b"/>
              <a:pathLst>
                <a:path w="25582" h="207175" extrusionOk="0">
                  <a:moveTo>
                    <a:pt x="21911" y="207050"/>
                  </a:moveTo>
                  <a:cubicBezTo>
                    <a:pt x="20959" y="207050"/>
                    <a:pt x="20102" y="206488"/>
                    <a:pt x="19721" y="205621"/>
                  </a:cubicBezTo>
                  <a:cubicBezTo>
                    <a:pt x="-7149" y="140089"/>
                    <a:pt x="-6740" y="66537"/>
                    <a:pt x="20864" y="1310"/>
                  </a:cubicBezTo>
                  <a:cubicBezTo>
                    <a:pt x="21388" y="100"/>
                    <a:pt x="22797" y="-452"/>
                    <a:pt x="24007" y="72"/>
                  </a:cubicBezTo>
                  <a:cubicBezTo>
                    <a:pt x="25217" y="596"/>
                    <a:pt x="25769" y="2005"/>
                    <a:pt x="25245" y="3215"/>
                  </a:cubicBezTo>
                  <a:cubicBezTo>
                    <a:pt x="-1882" y="67213"/>
                    <a:pt x="-2291" y="139413"/>
                    <a:pt x="24102" y="203716"/>
                  </a:cubicBezTo>
                  <a:cubicBezTo>
                    <a:pt x="24655" y="204850"/>
                    <a:pt x="24188" y="206221"/>
                    <a:pt x="23054" y="206774"/>
                  </a:cubicBezTo>
                  <a:cubicBezTo>
                    <a:pt x="22997" y="206802"/>
                    <a:pt x="22931" y="206831"/>
                    <a:pt x="22864" y="2068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2758721" y="8972226"/>
              <a:ext cx="8473" cy="85667"/>
            </a:xfrm>
            <a:custGeom>
              <a:avLst/>
              <a:gdLst/>
              <a:ahLst/>
              <a:cxnLst/>
              <a:rect l="l" t="t" r="r" b="b"/>
              <a:pathLst>
                <a:path w="8473" h="85667" extrusionOk="0">
                  <a:moveTo>
                    <a:pt x="5992" y="85541"/>
                  </a:moveTo>
                  <a:cubicBezTo>
                    <a:pt x="4840" y="85560"/>
                    <a:pt x="3839" y="84760"/>
                    <a:pt x="3611" y="83636"/>
                  </a:cubicBezTo>
                  <a:cubicBezTo>
                    <a:pt x="-1390" y="56594"/>
                    <a:pt x="-1390" y="28858"/>
                    <a:pt x="3611" y="1816"/>
                  </a:cubicBezTo>
                  <a:cubicBezTo>
                    <a:pt x="3849" y="530"/>
                    <a:pt x="5087" y="-317"/>
                    <a:pt x="6373" y="-89"/>
                  </a:cubicBezTo>
                  <a:cubicBezTo>
                    <a:pt x="7621" y="92"/>
                    <a:pt x="8488" y="1254"/>
                    <a:pt x="8307" y="2502"/>
                  </a:cubicBezTo>
                  <a:cubicBezTo>
                    <a:pt x="8297" y="2559"/>
                    <a:pt x="8288" y="2616"/>
                    <a:pt x="8278" y="2673"/>
                  </a:cubicBezTo>
                  <a:cubicBezTo>
                    <a:pt x="3373" y="29153"/>
                    <a:pt x="3373" y="56299"/>
                    <a:pt x="8278" y="82779"/>
                  </a:cubicBezTo>
                  <a:cubicBezTo>
                    <a:pt x="8554" y="84007"/>
                    <a:pt x="7783" y="85236"/>
                    <a:pt x="6545" y="85512"/>
                  </a:cubicBezTo>
                  <a:cubicBezTo>
                    <a:pt x="6488" y="85522"/>
                    <a:pt x="6430" y="85531"/>
                    <a:pt x="6373" y="855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2800379" y="8994352"/>
              <a:ext cx="5337" cy="23822"/>
            </a:xfrm>
            <a:custGeom>
              <a:avLst/>
              <a:gdLst/>
              <a:ahLst/>
              <a:cxnLst/>
              <a:rect l="l" t="t" r="r" b="b"/>
              <a:pathLst>
                <a:path w="5337" h="23822" extrusionOk="0">
                  <a:moveTo>
                    <a:pt x="2148" y="23696"/>
                  </a:moveTo>
                  <a:lnTo>
                    <a:pt x="2148" y="23696"/>
                  </a:lnTo>
                  <a:cubicBezTo>
                    <a:pt x="834" y="23648"/>
                    <a:pt x="-185" y="22534"/>
                    <a:pt x="-138" y="21219"/>
                  </a:cubicBezTo>
                  <a:cubicBezTo>
                    <a:pt x="-138" y="21219"/>
                    <a:pt x="-138" y="21219"/>
                    <a:pt x="-138" y="21219"/>
                  </a:cubicBezTo>
                  <a:lnTo>
                    <a:pt x="434" y="2169"/>
                  </a:lnTo>
                  <a:cubicBezTo>
                    <a:pt x="434" y="903"/>
                    <a:pt x="1453" y="-117"/>
                    <a:pt x="2710" y="-126"/>
                  </a:cubicBezTo>
                  <a:cubicBezTo>
                    <a:pt x="2777" y="-126"/>
                    <a:pt x="2844" y="-126"/>
                    <a:pt x="2910" y="-117"/>
                  </a:cubicBezTo>
                  <a:cubicBezTo>
                    <a:pt x="4225" y="-69"/>
                    <a:pt x="5244" y="1046"/>
                    <a:pt x="5196" y="2360"/>
                  </a:cubicBezTo>
                  <a:cubicBezTo>
                    <a:pt x="5196" y="2360"/>
                    <a:pt x="5196" y="2360"/>
                    <a:pt x="5196" y="2360"/>
                  </a:cubicBezTo>
                  <a:lnTo>
                    <a:pt x="4625" y="21410"/>
                  </a:lnTo>
                  <a:cubicBezTo>
                    <a:pt x="4530" y="22705"/>
                    <a:pt x="3444" y="23696"/>
                    <a:pt x="2148" y="236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3448296" y="8855957"/>
              <a:ext cx="30229" cy="58585"/>
            </a:xfrm>
            <a:custGeom>
              <a:avLst/>
              <a:gdLst/>
              <a:ahLst/>
              <a:cxnLst/>
              <a:rect l="l" t="t" r="r" b="b"/>
              <a:pathLst>
                <a:path w="30229" h="58585" extrusionOk="0">
                  <a:moveTo>
                    <a:pt x="27744" y="58459"/>
                  </a:moveTo>
                  <a:cubicBezTo>
                    <a:pt x="26744" y="58459"/>
                    <a:pt x="25839" y="57859"/>
                    <a:pt x="25458" y="56935"/>
                  </a:cubicBezTo>
                  <a:cubicBezTo>
                    <a:pt x="18353" y="38485"/>
                    <a:pt x="9885" y="20597"/>
                    <a:pt x="122" y="3404"/>
                  </a:cubicBezTo>
                  <a:cubicBezTo>
                    <a:pt x="-459" y="2242"/>
                    <a:pt x="-40" y="833"/>
                    <a:pt x="1074" y="166"/>
                  </a:cubicBezTo>
                  <a:cubicBezTo>
                    <a:pt x="2227" y="-463"/>
                    <a:pt x="3674" y="-44"/>
                    <a:pt x="4303" y="1109"/>
                  </a:cubicBezTo>
                  <a:cubicBezTo>
                    <a:pt x="4313" y="1109"/>
                    <a:pt x="4313" y="1118"/>
                    <a:pt x="4313" y="1118"/>
                  </a:cubicBezTo>
                  <a:cubicBezTo>
                    <a:pt x="14133" y="18521"/>
                    <a:pt x="22696" y="36599"/>
                    <a:pt x="29935" y="55220"/>
                  </a:cubicBezTo>
                  <a:cubicBezTo>
                    <a:pt x="30392" y="56430"/>
                    <a:pt x="29802" y="57783"/>
                    <a:pt x="28601" y="58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3444357" y="8904963"/>
              <a:ext cx="8338" cy="13113"/>
            </a:xfrm>
            <a:custGeom>
              <a:avLst/>
              <a:gdLst/>
              <a:ahLst/>
              <a:cxnLst/>
              <a:rect l="l" t="t" r="r" b="b"/>
              <a:pathLst>
                <a:path w="8338" h="13113" extrusionOk="0">
                  <a:moveTo>
                    <a:pt x="5775" y="12977"/>
                  </a:moveTo>
                  <a:cubicBezTo>
                    <a:pt x="4822" y="12977"/>
                    <a:pt x="3965" y="12415"/>
                    <a:pt x="3584" y="11548"/>
                  </a:cubicBezTo>
                  <a:lnTo>
                    <a:pt x="60" y="3166"/>
                  </a:lnTo>
                  <a:cubicBezTo>
                    <a:pt x="-464" y="1966"/>
                    <a:pt x="79" y="556"/>
                    <a:pt x="1289" y="32"/>
                  </a:cubicBezTo>
                  <a:cubicBezTo>
                    <a:pt x="1289" y="23"/>
                    <a:pt x="1298" y="23"/>
                    <a:pt x="1298" y="23"/>
                  </a:cubicBezTo>
                  <a:cubicBezTo>
                    <a:pt x="2508" y="-406"/>
                    <a:pt x="3851" y="118"/>
                    <a:pt x="4442" y="1261"/>
                  </a:cubicBezTo>
                  <a:lnTo>
                    <a:pt x="7966" y="9738"/>
                  </a:lnTo>
                  <a:cubicBezTo>
                    <a:pt x="8509" y="10824"/>
                    <a:pt x="8070" y="12138"/>
                    <a:pt x="6985" y="12681"/>
                  </a:cubicBezTo>
                  <a:cubicBezTo>
                    <a:pt x="6899" y="12719"/>
                    <a:pt x="6813" y="12758"/>
                    <a:pt x="6727" y="12786"/>
                  </a:cubicBezTo>
                  <a:cubicBezTo>
                    <a:pt x="6442" y="12948"/>
                    <a:pt x="6108" y="13015"/>
                    <a:pt x="5775" y="12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3158422" y="8785569"/>
              <a:ext cx="101603" cy="95351"/>
            </a:xfrm>
            <a:custGeom>
              <a:avLst/>
              <a:gdLst/>
              <a:ahLst/>
              <a:cxnLst/>
              <a:rect l="l" t="t" r="r" b="b"/>
              <a:pathLst>
                <a:path w="101603" h="95351" extrusionOk="0">
                  <a:moveTo>
                    <a:pt x="99115" y="95223"/>
                  </a:moveTo>
                  <a:cubicBezTo>
                    <a:pt x="98315" y="95214"/>
                    <a:pt x="97572" y="94823"/>
                    <a:pt x="97115" y="94176"/>
                  </a:cubicBezTo>
                  <a:cubicBezTo>
                    <a:pt x="72912" y="56856"/>
                    <a:pt x="39946" y="26024"/>
                    <a:pt x="1103" y="4355"/>
                  </a:cubicBezTo>
                  <a:cubicBezTo>
                    <a:pt x="-50" y="3726"/>
                    <a:pt x="-478" y="2278"/>
                    <a:pt x="150" y="1116"/>
                  </a:cubicBezTo>
                  <a:cubicBezTo>
                    <a:pt x="779" y="-36"/>
                    <a:pt x="2236" y="-465"/>
                    <a:pt x="3389" y="164"/>
                  </a:cubicBezTo>
                  <a:cubicBezTo>
                    <a:pt x="42908" y="22205"/>
                    <a:pt x="76455" y="53561"/>
                    <a:pt x="101115" y="91508"/>
                  </a:cubicBezTo>
                  <a:cubicBezTo>
                    <a:pt x="101792" y="92642"/>
                    <a:pt x="101458" y="94109"/>
                    <a:pt x="100353" y="94842"/>
                  </a:cubicBezTo>
                  <a:cubicBezTo>
                    <a:pt x="100001" y="95109"/>
                    <a:pt x="99563" y="95242"/>
                    <a:pt x="99115" y="95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245616" y="8806759"/>
              <a:ext cx="26865" cy="36535"/>
            </a:xfrm>
            <a:custGeom>
              <a:avLst/>
              <a:gdLst/>
              <a:ahLst/>
              <a:cxnLst/>
              <a:rect l="l" t="t" r="r" b="b"/>
              <a:pathLst>
                <a:path w="26865" h="36535" extrusionOk="0">
                  <a:moveTo>
                    <a:pt x="24494" y="36409"/>
                  </a:moveTo>
                  <a:cubicBezTo>
                    <a:pt x="23646" y="36400"/>
                    <a:pt x="22884" y="35923"/>
                    <a:pt x="22494" y="35171"/>
                  </a:cubicBezTo>
                  <a:cubicBezTo>
                    <a:pt x="16321" y="24036"/>
                    <a:pt x="8978" y="13597"/>
                    <a:pt x="586" y="4024"/>
                  </a:cubicBezTo>
                  <a:cubicBezTo>
                    <a:pt x="-357" y="3110"/>
                    <a:pt x="-385" y="1605"/>
                    <a:pt x="529" y="662"/>
                  </a:cubicBezTo>
                  <a:cubicBezTo>
                    <a:pt x="548" y="633"/>
                    <a:pt x="567" y="614"/>
                    <a:pt x="586" y="595"/>
                  </a:cubicBezTo>
                  <a:cubicBezTo>
                    <a:pt x="1453" y="-329"/>
                    <a:pt x="2901" y="-367"/>
                    <a:pt x="3815" y="490"/>
                  </a:cubicBezTo>
                  <a:cubicBezTo>
                    <a:pt x="3853" y="529"/>
                    <a:pt x="3891" y="557"/>
                    <a:pt x="3920" y="595"/>
                  </a:cubicBezTo>
                  <a:cubicBezTo>
                    <a:pt x="12568" y="10406"/>
                    <a:pt x="20103" y="21141"/>
                    <a:pt x="26399" y="32599"/>
                  </a:cubicBezTo>
                  <a:cubicBezTo>
                    <a:pt x="27037" y="33628"/>
                    <a:pt x="26713" y="34981"/>
                    <a:pt x="25684" y="35619"/>
                  </a:cubicBezTo>
                  <a:cubicBezTo>
                    <a:pt x="25608" y="35666"/>
                    <a:pt x="25532" y="35705"/>
                    <a:pt x="25446" y="35743"/>
                  </a:cubicBezTo>
                  <a:cubicBezTo>
                    <a:pt x="25227" y="36076"/>
                    <a:pt x="24884" y="36314"/>
                    <a:pt x="24494" y="36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304244" y="8847858"/>
              <a:ext cx="11957" cy="21545"/>
            </a:xfrm>
            <a:custGeom>
              <a:avLst/>
              <a:gdLst/>
              <a:ahLst/>
              <a:cxnLst/>
              <a:rect l="l" t="t" r="r" b="b"/>
              <a:pathLst>
                <a:path w="11957" h="21545" extrusionOk="0">
                  <a:moveTo>
                    <a:pt x="9394" y="21409"/>
                  </a:moveTo>
                  <a:cubicBezTo>
                    <a:pt x="8442" y="21409"/>
                    <a:pt x="7585" y="20847"/>
                    <a:pt x="7204" y="19981"/>
                  </a:cubicBezTo>
                  <a:lnTo>
                    <a:pt x="60" y="3217"/>
                  </a:lnTo>
                  <a:cubicBezTo>
                    <a:pt x="-464" y="2016"/>
                    <a:pt x="79" y="607"/>
                    <a:pt x="1289" y="83"/>
                  </a:cubicBezTo>
                  <a:cubicBezTo>
                    <a:pt x="1289" y="73"/>
                    <a:pt x="1298" y="73"/>
                    <a:pt x="1298" y="73"/>
                  </a:cubicBezTo>
                  <a:cubicBezTo>
                    <a:pt x="2498" y="-451"/>
                    <a:pt x="3908" y="92"/>
                    <a:pt x="4432" y="1302"/>
                  </a:cubicBezTo>
                  <a:cubicBezTo>
                    <a:pt x="4441" y="1302"/>
                    <a:pt x="4441" y="1311"/>
                    <a:pt x="4441" y="1311"/>
                  </a:cubicBezTo>
                  <a:lnTo>
                    <a:pt x="11585" y="18171"/>
                  </a:lnTo>
                  <a:cubicBezTo>
                    <a:pt x="12128" y="19257"/>
                    <a:pt x="11690" y="20571"/>
                    <a:pt x="10604" y="21114"/>
                  </a:cubicBezTo>
                  <a:cubicBezTo>
                    <a:pt x="10518" y="21152"/>
                    <a:pt x="10432" y="21190"/>
                    <a:pt x="10347" y="21219"/>
                  </a:cubicBezTo>
                  <a:cubicBezTo>
                    <a:pt x="10061" y="21381"/>
                    <a:pt x="9728" y="21447"/>
                    <a:pt x="9394" y="21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31"/>
          <p:cNvGrpSpPr/>
          <p:nvPr/>
        </p:nvGrpSpPr>
        <p:grpSpPr>
          <a:xfrm>
            <a:off x="1006549" y="565608"/>
            <a:ext cx="1714173" cy="860683"/>
            <a:chOff x="2214526" y="-2020675"/>
            <a:chExt cx="2071008" cy="1039849"/>
          </a:xfrm>
        </p:grpSpPr>
        <p:sp>
          <p:nvSpPr>
            <p:cNvPr id="602" name="Google Shape;602;p31"/>
            <p:cNvSpPr/>
            <p:nvPr/>
          </p:nvSpPr>
          <p:spPr>
            <a:xfrm>
              <a:off x="2221405" y="-1945351"/>
              <a:ext cx="1287187" cy="849207"/>
            </a:xfrm>
            <a:custGeom>
              <a:avLst/>
              <a:gdLst/>
              <a:ahLst/>
              <a:cxnLst/>
              <a:rect l="l" t="t" r="r" b="b"/>
              <a:pathLst>
                <a:path w="1287187" h="849207" extrusionOk="0">
                  <a:moveTo>
                    <a:pt x="420936" y="848977"/>
                  </a:moveTo>
                  <a:cubicBezTo>
                    <a:pt x="418898" y="848958"/>
                    <a:pt x="417022" y="847872"/>
                    <a:pt x="415984" y="846120"/>
                  </a:cubicBezTo>
                  <a:lnTo>
                    <a:pt x="27" y="136221"/>
                  </a:lnTo>
                  <a:cubicBezTo>
                    <a:pt x="-1459" y="133668"/>
                    <a:pt x="-754" y="130411"/>
                    <a:pt x="1646" y="128696"/>
                  </a:cubicBezTo>
                  <a:cubicBezTo>
                    <a:pt x="360738" y="-131050"/>
                    <a:pt x="807270" y="81643"/>
                    <a:pt x="811747" y="83834"/>
                  </a:cubicBezTo>
                  <a:cubicBezTo>
                    <a:pt x="812614" y="84243"/>
                    <a:pt x="813376" y="84862"/>
                    <a:pt x="813938" y="85643"/>
                  </a:cubicBezTo>
                  <a:lnTo>
                    <a:pt x="1285330" y="762395"/>
                  </a:lnTo>
                  <a:cubicBezTo>
                    <a:pt x="1286807" y="764404"/>
                    <a:pt x="1286807" y="767148"/>
                    <a:pt x="1285330" y="769158"/>
                  </a:cubicBezTo>
                  <a:cubicBezTo>
                    <a:pt x="1283740" y="771091"/>
                    <a:pt x="1281111" y="771815"/>
                    <a:pt x="1278758" y="770967"/>
                  </a:cubicBezTo>
                  <a:cubicBezTo>
                    <a:pt x="897282" y="629330"/>
                    <a:pt x="428175" y="846215"/>
                    <a:pt x="423508" y="848406"/>
                  </a:cubicBezTo>
                  <a:cubicBezTo>
                    <a:pt x="422708" y="848786"/>
                    <a:pt x="421822" y="848986"/>
                    <a:pt x="420936" y="848977"/>
                  </a:cubicBezTo>
                  <a:close/>
                  <a:moveTo>
                    <a:pt x="12504" y="134602"/>
                  </a:moveTo>
                  <a:lnTo>
                    <a:pt x="422937" y="835928"/>
                  </a:lnTo>
                  <a:cubicBezTo>
                    <a:pt x="472848" y="813639"/>
                    <a:pt x="903473" y="630378"/>
                    <a:pt x="1265423" y="754203"/>
                  </a:cubicBezTo>
                  <a:lnTo>
                    <a:pt x="804984" y="93454"/>
                  </a:lnTo>
                  <a:cubicBezTo>
                    <a:pt x="778505" y="81452"/>
                    <a:pt x="355690" y="-109048"/>
                    <a:pt x="12504" y="1348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3025877" y="-2020675"/>
              <a:ext cx="1259657" cy="846990"/>
            </a:xfrm>
            <a:custGeom>
              <a:avLst/>
              <a:gdLst/>
              <a:ahLst/>
              <a:cxnLst/>
              <a:rect l="l" t="t" r="r" b="b"/>
              <a:pathLst>
                <a:path w="1259657" h="846990" extrusionOk="0">
                  <a:moveTo>
                    <a:pt x="476191" y="846672"/>
                  </a:moveTo>
                  <a:cubicBezTo>
                    <a:pt x="475115" y="846672"/>
                    <a:pt x="474057" y="846377"/>
                    <a:pt x="473143" y="845816"/>
                  </a:cubicBezTo>
                  <a:cubicBezTo>
                    <a:pt x="470495" y="844110"/>
                    <a:pt x="469695" y="840595"/>
                    <a:pt x="471333" y="837910"/>
                  </a:cubicBezTo>
                  <a:cubicBezTo>
                    <a:pt x="534674" y="737135"/>
                    <a:pt x="685931" y="692177"/>
                    <a:pt x="920913" y="704560"/>
                  </a:cubicBezTo>
                  <a:cubicBezTo>
                    <a:pt x="1028165" y="710979"/>
                    <a:pt x="1134845" y="725924"/>
                    <a:pt x="1239715" y="749232"/>
                  </a:cubicBezTo>
                  <a:lnTo>
                    <a:pt x="766513" y="58574"/>
                  </a:lnTo>
                  <a:cubicBezTo>
                    <a:pt x="304265" y="-93064"/>
                    <a:pt x="11466" y="166302"/>
                    <a:pt x="8990" y="168493"/>
                  </a:cubicBezTo>
                  <a:cubicBezTo>
                    <a:pt x="6761" y="170731"/>
                    <a:pt x="3141" y="170731"/>
                    <a:pt x="903" y="168502"/>
                  </a:cubicBezTo>
                  <a:cubicBezTo>
                    <a:pt x="903" y="168502"/>
                    <a:pt x="903" y="168493"/>
                    <a:pt x="894" y="168493"/>
                  </a:cubicBezTo>
                  <a:cubicBezTo>
                    <a:pt x="-1298" y="166235"/>
                    <a:pt x="-1298" y="162654"/>
                    <a:pt x="894" y="160396"/>
                  </a:cubicBezTo>
                  <a:cubicBezTo>
                    <a:pt x="3846" y="157729"/>
                    <a:pt x="302836" y="-106304"/>
                    <a:pt x="772419" y="48287"/>
                  </a:cubicBezTo>
                  <a:cubicBezTo>
                    <a:pt x="773619" y="48668"/>
                    <a:pt x="774657" y="49439"/>
                    <a:pt x="775371" y="50478"/>
                  </a:cubicBezTo>
                  <a:lnTo>
                    <a:pt x="1257908" y="755328"/>
                  </a:lnTo>
                  <a:cubicBezTo>
                    <a:pt x="1259241" y="757281"/>
                    <a:pt x="1259241" y="759852"/>
                    <a:pt x="1257908" y="761805"/>
                  </a:cubicBezTo>
                  <a:cubicBezTo>
                    <a:pt x="1256479" y="763700"/>
                    <a:pt x="1254097" y="764595"/>
                    <a:pt x="1251811" y="764091"/>
                  </a:cubicBezTo>
                  <a:cubicBezTo>
                    <a:pt x="1245621" y="762471"/>
                    <a:pt x="627352" y="612453"/>
                    <a:pt x="481525" y="844767"/>
                  </a:cubicBezTo>
                  <a:cubicBezTo>
                    <a:pt x="480210" y="846301"/>
                    <a:pt x="478181" y="847025"/>
                    <a:pt x="476191" y="8466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214526" y="-1784316"/>
              <a:ext cx="2044384" cy="762848"/>
            </a:xfrm>
            <a:custGeom>
              <a:avLst/>
              <a:gdLst/>
              <a:ahLst/>
              <a:cxnLst/>
              <a:rect l="l" t="t" r="r" b="b"/>
              <a:pathLst>
                <a:path w="2044384" h="762848" extrusionOk="0">
                  <a:moveTo>
                    <a:pt x="437055" y="762618"/>
                  </a:moveTo>
                  <a:lnTo>
                    <a:pt x="436102" y="762618"/>
                  </a:lnTo>
                  <a:cubicBezTo>
                    <a:pt x="434435" y="762304"/>
                    <a:pt x="432988" y="761304"/>
                    <a:pt x="432102" y="759856"/>
                  </a:cubicBezTo>
                  <a:lnTo>
                    <a:pt x="143" y="20621"/>
                  </a:lnTo>
                  <a:cubicBezTo>
                    <a:pt x="-1047" y="18725"/>
                    <a:pt x="-1047" y="16325"/>
                    <a:pt x="143" y="14430"/>
                  </a:cubicBezTo>
                  <a:cubicBezTo>
                    <a:pt x="8106" y="4447"/>
                    <a:pt x="20460" y="-991"/>
                    <a:pt x="33195" y="-144"/>
                  </a:cubicBezTo>
                  <a:cubicBezTo>
                    <a:pt x="36347" y="-144"/>
                    <a:pt x="38910" y="2419"/>
                    <a:pt x="38910" y="5571"/>
                  </a:cubicBezTo>
                  <a:cubicBezTo>
                    <a:pt x="38910" y="8724"/>
                    <a:pt x="36347" y="11286"/>
                    <a:pt x="33195" y="11286"/>
                  </a:cubicBezTo>
                  <a:cubicBezTo>
                    <a:pt x="25584" y="10886"/>
                    <a:pt x="18107" y="13448"/>
                    <a:pt x="12335" y="18430"/>
                  </a:cubicBezTo>
                  <a:lnTo>
                    <a:pt x="438769" y="748045"/>
                  </a:lnTo>
                  <a:cubicBezTo>
                    <a:pt x="688896" y="530018"/>
                    <a:pt x="1245251" y="615743"/>
                    <a:pt x="1250871" y="616695"/>
                  </a:cubicBezTo>
                  <a:cubicBezTo>
                    <a:pt x="1251404" y="616600"/>
                    <a:pt x="1251957" y="616600"/>
                    <a:pt x="1252490" y="616695"/>
                  </a:cubicBezTo>
                  <a:cubicBezTo>
                    <a:pt x="1298972" y="638889"/>
                    <a:pt x="1314974" y="609171"/>
                    <a:pt x="1315641" y="607837"/>
                  </a:cubicBezTo>
                  <a:cubicBezTo>
                    <a:pt x="1315936" y="607323"/>
                    <a:pt x="1316288" y="606846"/>
                    <a:pt x="1316688" y="606409"/>
                  </a:cubicBezTo>
                  <a:cubicBezTo>
                    <a:pt x="1514523" y="409241"/>
                    <a:pt x="1943529" y="546687"/>
                    <a:pt x="2026111" y="575738"/>
                  </a:cubicBezTo>
                  <a:lnTo>
                    <a:pt x="1991820" y="509634"/>
                  </a:lnTo>
                  <a:cubicBezTo>
                    <a:pt x="1990106" y="506986"/>
                    <a:pt x="1990868" y="503453"/>
                    <a:pt x="1993535" y="501729"/>
                  </a:cubicBezTo>
                  <a:cubicBezTo>
                    <a:pt x="1996107" y="500005"/>
                    <a:pt x="1999631" y="500757"/>
                    <a:pt x="2001441" y="503395"/>
                  </a:cubicBezTo>
                  <a:cubicBezTo>
                    <a:pt x="2001632" y="503710"/>
                    <a:pt x="2001822" y="504043"/>
                    <a:pt x="2001917" y="504396"/>
                  </a:cubicBezTo>
                  <a:lnTo>
                    <a:pt x="2042970" y="583453"/>
                  </a:lnTo>
                  <a:cubicBezTo>
                    <a:pt x="2044113" y="585568"/>
                    <a:pt x="2043732" y="588130"/>
                    <a:pt x="2042208" y="589930"/>
                  </a:cubicBezTo>
                  <a:cubicBezTo>
                    <a:pt x="2040588" y="591683"/>
                    <a:pt x="2038112" y="592283"/>
                    <a:pt x="2035826" y="591454"/>
                  </a:cubicBezTo>
                  <a:cubicBezTo>
                    <a:pt x="2030873" y="589549"/>
                    <a:pt x="1538716" y="402478"/>
                    <a:pt x="1325357" y="613933"/>
                  </a:cubicBezTo>
                  <a:cubicBezTo>
                    <a:pt x="1321642" y="620029"/>
                    <a:pt x="1299639" y="651557"/>
                    <a:pt x="1248299" y="627363"/>
                  </a:cubicBezTo>
                  <a:cubicBezTo>
                    <a:pt x="1145095" y="613066"/>
                    <a:pt x="1040873" y="607494"/>
                    <a:pt x="936736" y="610694"/>
                  </a:cubicBezTo>
                  <a:cubicBezTo>
                    <a:pt x="780717" y="615838"/>
                    <a:pt x="568024" y="646032"/>
                    <a:pt x="440865" y="760713"/>
                  </a:cubicBezTo>
                  <a:cubicBezTo>
                    <a:pt x="439884" y="761818"/>
                    <a:pt x="438522" y="762494"/>
                    <a:pt x="437055" y="762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216861" y="-1751302"/>
              <a:ext cx="2004185" cy="770476"/>
            </a:xfrm>
            <a:custGeom>
              <a:avLst/>
              <a:gdLst/>
              <a:ahLst/>
              <a:cxnLst/>
              <a:rect l="l" t="t" r="r" b="b"/>
              <a:pathLst>
                <a:path w="2004185" h="770476" extrusionOk="0">
                  <a:moveTo>
                    <a:pt x="447007" y="770181"/>
                  </a:moveTo>
                  <a:lnTo>
                    <a:pt x="447007" y="770181"/>
                  </a:lnTo>
                  <a:cubicBezTo>
                    <a:pt x="445197" y="770000"/>
                    <a:pt x="443569" y="768971"/>
                    <a:pt x="442626" y="767419"/>
                  </a:cubicBezTo>
                  <a:lnTo>
                    <a:pt x="-1" y="14944"/>
                  </a:lnTo>
                  <a:cubicBezTo>
                    <a:pt x="-1506" y="12238"/>
                    <a:pt x="-677" y="8838"/>
                    <a:pt x="1904" y="7133"/>
                  </a:cubicBezTo>
                  <a:lnTo>
                    <a:pt x="12381" y="656"/>
                  </a:lnTo>
                  <a:cubicBezTo>
                    <a:pt x="15049" y="-1030"/>
                    <a:pt x="18582" y="-239"/>
                    <a:pt x="20268" y="2428"/>
                  </a:cubicBezTo>
                  <a:cubicBezTo>
                    <a:pt x="20268" y="2447"/>
                    <a:pt x="20278" y="2456"/>
                    <a:pt x="20287" y="2466"/>
                  </a:cubicBezTo>
                  <a:cubicBezTo>
                    <a:pt x="21954" y="5085"/>
                    <a:pt x="21182" y="8562"/>
                    <a:pt x="18563" y="10229"/>
                  </a:cubicBezTo>
                  <a:cubicBezTo>
                    <a:pt x="18534" y="10238"/>
                    <a:pt x="18506" y="10257"/>
                    <a:pt x="18477" y="10276"/>
                  </a:cubicBezTo>
                  <a:lnTo>
                    <a:pt x="12763" y="13896"/>
                  </a:lnTo>
                  <a:lnTo>
                    <a:pt x="448436" y="755226"/>
                  </a:lnTo>
                  <a:cubicBezTo>
                    <a:pt x="657986" y="523293"/>
                    <a:pt x="1224247" y="605208"/>
                    <a:pt x="1230058" y="606065"/>
                  </a:cubicBezTo>
                  <a:cubicBezTo>
                    <a:pt x="1230762" y="606160"/>
                    <a:pt x="1231439" y="606379"/>
                    <a:pt x="1232057" y="606732"/>
                  </a:cubicBezTo>
                  <a:cubicBezTo>
                    <a:pt x="1307401" y="650451"/>
                    <a:pt x="1346357" y="593968"/>
                    <a:pt x="1347501" y="591492"/>
                  </a:cubicBezTo>
                  <a:cubicBezTo>
                    <a:pt x="1347910" y="590892"/>
                    <a:pt x="1348425" y="590377"/>
                    <a:pt x="1349025" y="589968"/>
                  </a:cubicBezTo>
                  <a:cubicBezTo>
                    <a:pt x="1591626" y="419375"/>
                    <a:pt x="1913857" y="553963"/>
                    <a:pt x="1985866" y="587682"/>
                  </a:cubicBezTo>
                  <a:lnTo>
                    <a:pt x="1961101" y="534247"/>
                  </a:lnTo>
                  <a:cubicBezTo>
                    <a:pt x="1959863" y="531351"/>
                    <a:pt x="1961101" y="527998"/>
                    <a:pt x="1963959" y="526626"/>
                  </a:cubicBezTo>
                  <a:cubicBezTo>
                    <a:pt x="1966816" y="525341"/>
                    <a:pt x="1970150" y="526569"/>
                    <a:pt x="1971483" y="529389"/>
                  </a:cubicBezTo>
                  <a:lnTo>
                    <a:pt x="2002916" y="597492"/>
                  </a:lnTo>
                  <a:cubicBezTo>
                    <a:pt x="2004249" y="600369"/>
                    <a:pt x="2002916" y="603750"/>
                    <a:pt x="2000058" y="605046"/>
                  </a:cubicBezTo>
                  <a:cubicBezTo>
                    <a:pt x="1998439" y="605751"/>
                    <a:pt x="1996629" y="605703"/>
                    <a:pt x="1995106" y="604922"/>
                  </a:cubicBezTo>
                  <a:cubicBezTo>
                    <a:pt x="1991391" y="603017"/>
                    <a:pt x="1623631" y="411469"/>
                    <a:pt x="1356359" y="598826"/>
                  </a:cubicBezTo>
                  <a:cubicBezTo>
                    <a:pt x="1350358" y="607017"/>
                    <a:pt x="1305876" y="662168"/>
                    <a:pt x="1227295" y="617209"/>
                  </a:cubicBezTo>
                  <a:cubicBezTo>
                    <a:pt x="1199387" y="613209"/>
                    <a:pt x="648842" y="538914"/>
                    <a:pt x="451865" y="768562"/>
                  </a:cubicBezTo>
                  <a:cubicBezTo>
                    <a:pt x="450598" y="769848"/>
                    <a:pt x="448788" y="770457"/>
                    <a:pt x="447007" y="7701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3296276" y="-1732141"/>
              <a:ext cx="486898" cy="427780"/>
            </a:xfrm>
            <a:custGeom>
              <a:avLst/>
              <a:gdLst/>
              <a:ahLst/>
              <a:cxnLst/>
              <a:rect l="l" t="t" r="r" b="b"/>
              <a:pathLst>
                <a:path w="486898" h="427780" extrusionOk="0">
                  <a:moveTo>
                    <a:pt x="215793" y="427551"/>
                  </a:moveTo>
                  <a:cubicBezTo>
                    <a:pt x="213774" y="427551"/>
                    <a:pt x="211898" y="426503"/>
                    <a:pt x="210841" y="424788"/>
                  </a:cubicBezTo>
                  <a:lnTo>
                    <a:pt x="52" y="77793"/>
                  </a:lnTo>
                  <a:cubicBezTo>
                    <a:pt x="-691" y="76497"/>
                    <a:pt x="-929" y="74973"/>
                    <a:pt x="-614" y="73506"/>
                  </a:cubicBezTo>
                  <a:cubicBezTo>
                    <a:pt x="-252" y="72011"/>
                    <a:pt x="709" y="70735"/>
                    <a:pt x="2052" y="69982"/>
                  </a:cubicBezTo>
                  <a:cubicBezTo>
                    <a:pt x="3100" y="69315"/>
                    <a:pt x="104923" y="10165"/>
                    <a:pt x="287802" y="-217"/>
                  </a:cubicBezTo>
                  <a:cubicBezTo>
                    <a:pt x="289955" y="-360"/>
                    <a:pt x="292012" y="707"/>
                    <a:pt x="293136" y="2545"/>
                  </a:cubicBezTo>
                  <a:lnTo>
                    <a:pt x="485541" y="329919"/>
                  </a:lnTo>
                  <a:cubicBezTo>
                    <a:pt x="486351" y="331500"/>
                    <a:pt x="486351" y="333387"/>
                    <a:pt x="485541" y="334968"/>
                  </a:cubicBezTo>
                  <a:cubicBezTo>
                    <a:pt x="484913" y="336653"/>
                    <a:pt x="483484" y="337901"/>
                    <a:pt x="481732" y="338301"/>
                  </a:cubicBezTo>
                  <a:cubicBezTo>
                    <a:pt x="479636" y="338873"/>
                    <a:pt x="278849" y="390879"/>
                    <a:pt x="218651" y="426693"/>
                  </a:cubicBezTo>
                  <a:cubicBezTo>
                    <a:pt x="217803" y="427246"/>
                    <a:pt x="216812" y="427551"/>
                    <a:pt x="215793" y="427551"/>
                  </a:cubicBezTo>
                  <a:close/>
                  <a:moveTo>
                    <a:pt x="13006" y="77031"/>
                  </a:moveTo>
                  <a:lnTo>
                    <a:pt x="217794" y="414120"/>
                  </a:lnTo>
                  <a:cubicBezTo>
                    <a:pt x="277611" y="381259"/>
                    <a:pt x="435059" y="338777"/>
                    <a:pt x="471540" y="329157"/>
                  </a:cubicBezTo>
                  <a:lnTo>
                    <a:pt x="284659" y="11118"/>
                  </a:lnTo>
                  <a:cubicBezTo>
                    <a:pt x="129878" y="20643"/>
                    <a:pt x="35200" y="65410"/>
                    <a:pt x="13006" y="770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2860897" y="-1848639"/>
              <a:ext cx="359225" cy="350084"/>
            </a:xfrm>
            <a:custGeom>
              <a:avLst/>
              <a:gdLst/>
              <a:ahLst/>
              <a:cxnLst/>
              <a:rect l="l" t="t" r="r" b="b"/>
              <a:pathLst>
                <a:path w="359225" h="350084" extrusionOk="0">
                  <a:moveTo>
                    <a:pt x="233405" y="349834"/>
                  </a:moveTo>
                  <a:cubicBezTo>
                    <a:pt x="231500" y="349872"/>
                    <a:pt x="229710" y="348938"/>
                    <a:pt x="228643" y="347357"/>
                  </a:cubicBezTo>
                  <a:lnTo>
                    <a:pt x="43" y="8648"/>
                  </a:lnTo>
                  <a:cubicBezTo>
                    <a:pt x="-1014" y="6857"/>
                    <a:pt x="-1014" y="4629"/>
                    <a:pt x="43" y="2838"/>
                  </a:cubicBezTo>
                  <a:cubicBezTo>
                    <a:pt x="1014" y="1000"/>
                    <a:pt x="2910" y="-172"/>
                    <a:pt x="4996" y="-210"/>
                  </a:cubicBezTo>
                  <a:cubicBezTo>
                    <a:pt x="8234" y="-210"/>
                    <a:pt x="87482" y="-1829"/>
                    <a:pt x="141203" y="24174"/>
                  </a:cubicBezTo>
                  <a:cubicBezTo>
                    <a:pt x="142070" y="24584"/>
                    <a:pt x="142832" y="25203"/>
                    <a:pt x="143394" y="25984"/>
                  </a:cubicBezTo>
                  <a:lnTo>
                    <a:pt x="357612" y="333546"/>
                  </a:lnTo>
                  <a:cubicBezTo>
                    <a:pt x="358764" y="335413"/>
                    <a:pt x="358764" y="337775"/>
                    <a:pt x="357612" y="339642"/>
                  </a:cubicBezTo>
                  <a:cubicBezTo>
                    <a:pt x="356564" y="341566"/>
                    <a:pt x="354468" y="342690"/>
                    <a:pt x="352277" y="342499"/>
                  </a:cubicBezTo>
                  <a:cubicBezTo>
                    <a:pt x="351516" y="342499"/>
                    <a:pt x="276077" y="337261"/>
                    <a:pt x="235311" y="349643"/>
                  </a:cubicBezTo>
                  <a:cubicBezTo>
                    <a:pt x="234691" y="349834"/>
                    <a:pt x="234044" y="349891"/>
                    <a:pt x="233405" y="349834"/>
                  </a:cubicBezTo>
                  <a:close/>
                  <a:moveTo>
                    <a:pt x="15283" y="11315"/>
                  </a:moveTo>
                  <a:lnTo>
                    <a:pt x="235787" y="337166"/>
                  </a:lnTo>
                  <a:cubicBezTo>
                    <a:pt x="269029" y="328307"/>
                    <a:pt x="318464" y="329165"/>
                    <a:pt x="340562" y="330117"/>
                  </a:cubicBezTo>
                  <a:lnTo>
                    <a:pt x="133964" y="33413"/>
                  </a:lnTo>
                  <a:cubicBezTo>
                    <a:pt x="94436" y="15030"/>
                    <a:pt x="38524" y="11791"/>
                    <a:pt x="15283" y="11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300249" y="-1859167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0" y="113303"/>
                    <a:pt x="-731" y="110760"/>
                    <a:pt x="-750" y="107607"/>
                  </a:cubicBezTo>
                  <a:cubicBezTo>
                    <a:pt x="-760" y="105740"/>
                    <a:pt x="146" y="103978"/>
                    <a:pt x="1669" y="102902"/>
                  </a:cubicBezTo>
                  <a:cubicBezTo>
                    <a:pt x="230269" y="-57880"/>
                    <a:pt x="528878" y="17177"/>
                    <a:pt x="531831" y="17843"/>
                  </a:cubicBezTo>
                  <a:cubicBezTo>
                    <a:pt x="534841" y="18806"/>
                    <a:pt x="536498" y="22016"/>
                    <a:pt x="535545" y="25025"/>
                  </a:cubicBezTo>
                  <a:cubicBezTo>
                    <a:pt x="534660" y="27797"/>
                    <a:pt x="531831" y="29464"/>
                    <a:pt x="528973" y="28892"/>
                  </a:cubicBezTo>
                  <a:cubicBezTo>
                    <a:pt x="526020" y="28131"/>
                    <a:pt x="232270" y="-45402"/>
                    <a:pt x="8337" y="112236"/>
                  </a:cubicBezTo>
                  <a:cubicBezTo>
                    <a:pt x="7346" y="112893"/>
                    <a:pt x="6194" y="113255"/>
                    <a:pt x="5003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2353672" y="-1774966"/>
              <a:ext cx="536797" cy="113513"/>
            </a:xfrm>
            <a:custGeom>
              <a:avLst/>
              <a:gdLst/>
              <a:ahLst/>
              <a:cxnLst/>
              <a:rect l="l" t="t" r="r" b="b"/>
              <a:pathLst>
                <a:path w="536797" h="113513" extrusionOk="0">
                  <a:moveTo>
                    <a:pt x="4920" y="113284"/>
                  </a:moveTo>
                  <a:cubicBezTo>
                    <a:pt x="3053" y="113255"/>
                    <a:pt x="1320" y="112331"/>
                    <a:pt x="253" y="110807"/>
                  </a:cubicBezTo>
                  <a:cubicBezTo>
                    <a:pt x="-1519" y="108226"/>
                    <a:pt x="-881" y="104702"/>
                    <a:pt x="1681" y="102902"/>
                  </a:cubicBezTo>
                  <a:cubicBezTo>
                    <a:pt x="230281" y="-57880"/>
                    <a:pt x="528795" y="17177"/>
                    <a:pt x="531748" y="17843"/>
                  </a:cubicBezTo>
                  <a:cubicBezTo>
                    <a:pt x="534767" y="18577"/>
                    <a:pt x="536615" y="21615"/>
                    <a:pt x="535891" y="24625"/>
                  </a:cubicBezTo>
                  <a:cubicBezTo>
                    <a:pt x="535872" y="24682"/>
                    <a:pt x="535863" y="24739"/>
                    <a:pt x="535843" y="24797"/>
                  </a:cubicBezTo>
                  <a:cubicBezTo>
                    <a:pt x="535053" y="27845"/>
                    <a:pt x="531938" y="29673"/>
                    <a:pt x="528890" y="28892"/>
                  </a:cubicBezTo>
                  <a:cubicBezTo>
                    <a:pt x="525938" y="28130"/>
                    <a:pt x="232186" y="-45403"/>
                    <a:pt x="8254" y="112236"/>
                  </a:cubicBezTo>
                  <a:cubicBezTo>
                    <a:pt x="7263" y="112893"/>
                    <a:pt x="6111" y="113255"/>
                    <a:pt x="4920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2406460" y="-1690765"/>
              <a:ext cx="536556" cy="113514"/>
            </a:xfrm>
            <a:custGeom>
              <a:avLst/>
              <a:gdLst/>
              <a:ahLst/>
              <a:cxnLst/>
              <a:rect l="l" t="t" r="r" b="b"/>
              <a:pathLst>
                <a:path w="536556" h="113514" extrusionOk="0">
                  <a:moveTo>
                    <a:pt x="4995" y="113284"/>
                  </a:moveTo>
                  <a:cubicBezTo>
                    <a:pt x="3147" y="113294"/>
                    <a:pt x="1404" y="112408"/>
                    <a:pt x="328" y="110903"/>
                  </a:cubicBezTo>
                  <a:cubicBezTo>
                    <a:pt x="-1520" y="108340"/>
                    <a:pt x="-930" y="104769"/>
                    <a:pt x="1623" y="102930"/>
                  </a:cubicBezTo>
                  <a:cubicBezTo>
                    <a:pt x="1642" y="102921"/>
                    <a:pt x="1652" y="102911"/>
                    <a:pt x="1661" y="102902"/>
                  </a:cubicBezTo>
                  <a:cubicBezTo>
                    <a:pt x="230261" y="-57880"/>
                    <a:pt x="528775" y="17177"/>
                    <a:pt x="531823" y="17843"/>
                  </a:cubicBezTo>
                  <a:cubicBezTo>
                    <a:pt x="534833" y="18805"/>
                    <a:pt x="536490" y="22015"/>
                    <a:pt x="535538" y="25025"/>
                  </a:cubicBezTo>
                  <a:cubicBezTo>
                    <a:pt x="534652" y="27797"/>
                    <a:pt x="531823" y="29464"/>
                    <a:pt x="528965" y="28892"/>
                  </a:cubicBezTo>
                  <a:cubicBezTo>
                    <a:pt x="526013" y="28130"/>
                    <a:pt x="232167" y="-45403"/>
                    <a:pt x="8234" y="112236"/>
                  </a:cubicBezTo>
                  <a:cubicBezTo>
                    <a:pt x="7281" y="112903"/>
                    <a:pt x="6157" y="113274"/>
                    <a:pt x="4995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2459506" y="-1606564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1" y="113303"/>
                    <a:pt x="-731" y="110760"/>
                    <a:pt x="-750" y="107607"/>
                  </a:cubicBezTo>
                  <a:cubicBezTo>
                    <a:pt x="-759" y="105740"/>
                    <a:pt x="146" y="103978"/>
                    <a:pt x="1670" y="102902"/>
                  </a:cubicBezTo>
                  <a:cubicBezTo>
                    <a:pt x="230270" y="-57880"/>
                    <a:pt x="528878" y="17177"/>
                    <a:pt x="531831" y="17844"/>
                  </a:cubicBezTo>
                  <a:cubicBezTo>
                    <a:pt x="534841" y="18805"/>
                    <a:pt x="536498" y="22015"/>
                    <a:pt x="535546" y="25025"/>
                  </a:cubicBezTo>
                  <a:cubicBezTo>
                    <a:pt x="534660" y="27797"/>
                    <a:pt x="531831" y="29464"/>
                    <a:pt x="528974" y="28892"/>
                  </a:cubicBezTo>
                  <a:cubicBezTo>
                    <a:pt x="526021" y="28130"/>
                    <a:pt x="232270" y="-45403"/>
                    <a:pt x="8337" y="112236"/>
                  </a:cubicBezTo>
                  <a:cubicBezTo>
                    <a:pt x="7365" y="112941"/>
                    <a:pt x="6194" y="113303"/>
                    <a:pt x="5003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2512637" y="-1522363"/>
              <a:ext cx="536870" cy="113514"/>
            </a:xfrm>
            <a:custGeom>
              <a:avLst/>
              <a:gdLst/>
              <a:ahLst/>
              <a:cxnLst/>
              <a:rect l="l" t="t" r="r" b="b"/>
              <a:pathLst>
                <a:path w="536870" h="113514" extrusionOk="0">
                  <a:moveTo>
                    <a:pt x="5022" y="113284"/>
                  </a:moveTo>
                  <a:cubicBezTo>
                    <a:pt x="3145" y="113274"/>
                    <a:pt x="1393" y="112398"/>
                    <a:pt x="259" y="110903"/>
                  </a:cubicBezTo>
                  <a:cubicBezTo>
                    <a:pt x="-1522" y="108293"/>
                    <a:pt x="-884" y="104740"/>
                    <a:pt x="1688" y="102902"/>
                  </a:cubicBezTo>
                  <a:cubicBezTo>
                    <a:pt x="230288" y="-57880"/>
                    <a:pt x="528802" y="17177"/>
                    <a:pt x="531754" y="17844"/>
                  </a:cubicBezTo>
                  <a:cubicBezTo>
                    <a:pt x="534822" y="18587"/>
                    <a:pt x="536708" y="21682"/>
                    <a:pt x="535955" y="24749"/>
                  </a:cubicBezTo>
                  <a:cubicBezTo>
                    <a:pt x="535955" y="24759"/>
                    <a:pt x="535945" y="24778"/>
                    <a:pt x="535945" y="24797"/>
                  </a:cubicBezTo>
                  <a:cubicBezTo>
                    <a:pt x="535107" y="27854"/>
                    <a:pt x="531974" y="29683"/>
                    <a:pt x="528897" y="28893"/>
                  </a:cubicBezTo>
                  <a:cubicBezTo>
                    <a:pt x="526040" y="28130"/>
                    <a:pt x="232193" y="-45403"/>
                    <a:pt x="8260" y="112236"/>
                  </a:cubicBezTo>
                  <a:cubicBezTo>
                    <a:pt x="7317" y="112922"/>
                    <a:pt x="6184" y="113294"/>
                    <a:pt x="5022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2556529" y="-1451768"/>
              <a:ext cx="731022" cy="127122"/>
            </a:xfrm>
            <a:custGeom>
              <a:avLst/>
              <a:gdLst/>
              <a:ahLst/>
              <a:cxnLst/>
              <a:rect l="l" t="t" r="r" b="b"/>
              <a:pathLst>
                <a:path w="731022" h="127122" extrusionOk="0">
                  <a:moveTo>
                    <a:pt x="5040" y="126889"/>
                  </a:moveTo>
                  <a:cubicBezTo>
                    <a:pt x="2974" y="126889"/>
                    <a:pt x="1059" y="125804"/>
                    <a:pt x="-8" y="124032"/>
                  </a:cubicBezTo>
                  <a:cubicBezTo>
                    <a:pt x="-1560" y="121289"/>
                    <a:pt x="-598" y="117802"/>
                    <a:pt x="2145" y="116240"/>
                  </a:cubicBezTo>
                  <a:cubicBezTo>
                    <a:pt x="2155" y="116231"/>
                    <a:pt x="2173" y="116231"/>
                    <a:pt x="2183" y="116221"/>
                  </a:cubicBezTo>
                  <a:cubicBezTo>
                    <a:pt x="273836" y="-36179"/>
                    <a:pt x="589590" y="302"/>
                    <a:pt x="693412" y="12494"/>
                  </a:cubicBezTo>
                  <a:cubicBezTo>
                    <a:pt x="707128" y="14018"/>
                    <a:pt x="718939" y="15447"/>
                    <a:pt x="721987" y="15256"/>
                  </a:cubicBezTo>
                  <a:cubicBezTo>
                    <a:pt x="724806" y="13837"/>
                    <a:pt x="728245" y="14971"/>
                    <a:pt x="729664" y="17799"/>
                  </a:cubicBezTo>
                  <a:cubicBezTo>
                    <a:pt x="730865" y="20181"/>
                    <a:pt x="730246" y="23086"/>
                    <a:pt x="728178" y="24781"/>
                  </a:cubicBezTo>
                  <a:cubicBezTo>
                    <a:pt x="725130" y="27829"/>
                    <a:pt x="722273" y="27544"/>
                    <a:pt x="691793" y="24019"/>
                  </a:cubicBezTo>
                  <a:cubicBezTo>
                    <a:pt x="588923" y="12018"/>
                    <a:pt x="275931" y="-24558"/>
                    <a:pt x="7517" y="126413"/>
                  </a:cubicBezTo>
                  <a:cubicBezTo>
                    <a:pt x="6736" y="126756"/>
                    <a:pt x="5888" y="126918"/>
                    <a:pt x="5040" y="1268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644453" y="-1345248"/>
              <a:ext cx="694253" cy="143368"/>
            </a:xfrm>
            <a:custGeom>
              <a:avLst/>
              <a:gdLst/>
              <a:ahLst/>
              <a:cxnLst/>
              <a:rect l="l" t="t" r="r" b="b"/>
              <a:pathLst>
                <a:path w="694253" h="143368" extrusionOk="0">
                  <a:moveTo>
                    <a:pt x="4937" y="143052"/>
                  </a:moveTo>
                  <a:cubicBezTo>
                    <a:pt x="2908" y="142994"/>
                    <a:pt x="1051" y="141918"/>
                    <a:pt x="-16" y="140194"/>
                  </a:cubicBezTo>
                  <a:cubicBezTo>
                    <a:pt x="-1541" y="137451"/>
                    <a:pt x="-616" y="133993"/>
                    <a:pt x="2079" y="132384"/>
                  </a:cubicBezTo>
                  <a:cubicBezTo>
                    <a:pt x="384603" y="-91645"/>
                    <a:pt x="687117" y="35610"/>
                    <a:pt x="690070" y="37134"/>
                  </a:cubicBezTo>
                  <a:cubicBezTo>
                    <a:pt x="692965" y="38400"/>
                    <a:pt x="694290" y="41763"/>
                    <a:pt x="693023" y="44658"/>
                  </a:cubicBezTo>
                  <a:cubicBezTo>
                    <a:pt x="691756" y="47554"/>
                    <a:pt x="688394" y="48878"/>
                    <a:pt x="685498" y="47611"/>
                  </a:cubicBezTo>
                  <a:cubicBezTo>
                    <a:pt x="682545" y="46278"/>
                    <a:pt x="385079" y="-78500"/>
                    <a:pt x="7890" y="142861"/>
                  </a:cubicBezTo>
                  <a:cubicBezTo>
                    <a:pt x="6937" y="143147"/>
                    <a:pt x="5927" y="143213"/>
                    <a:pt x="4937" y="1430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111922" y="-1951792"/>
              <a:ext cx="661399" cy="121079"/>
            </a:xfrm>
            <a:custGeom>
              <a:avLst/>
              <a:gdLst/>
              <a:ahLst/>
              <a:cxnLst/>
              <a:rect l="l" t="t" r="r" b="b"/>
              <a:pathLst>
                <a:path w="661399" h="121079" extrusionOk="0">
                  <a:moveTo>
                    <a:pt x="4955" y="120850"/>
                  </a:moveTo>
                  <a:cubicBezTo>
                    <a:pt x="3327" y="120831"/>
                    <a:pt x="1774" y="120145"/>
                    <a:pt x="669" y="118945"/>
                  </a:cubicBezTo>
                  <a:cubicBezTo>
                    <a:pt x="-1398" y="116564"/>
                    <a:pt x="-1179" y="112973"/>
                    <a:pt x="1146" y="110849"/>
                  </a:cubicBezTo>
                  <a:cubicBezTo>
                    <a:pt x="3050" y="109229"/>
                    <a:pt x="193550" y="-53839"/>
                    <a:pt x="656370" y="18075"/>
                  </a:cubicBezTo>
                  <a:cubicBezTo>
                    <a:pt x="659427" y="18866"/>
                    <a:pt x="661256" y="21990"/>
                    <a:pt x="660466" y="25048"/>
                  </a:cubicBezTo>
                  <a:cubicBezTo>
                    <a:pt x="659780" y="27667"/>
                    <a:pt x="657361" y="29448"/>
                    <a:pt x="654656" y="29315"/>
                  </a:cubicBezTo>
                  <a:cubicBezTo>
                    <a:pt x="415768" y="-7738"/>
                    <a:pt x="252796" y="18742"/>
                    <a:pt x="158213" y="47508"/>
                  </a:cubicBezTo>
                  <a:cubicBezTo>
                    <a:pt x="56295" y="78369"/>
                    <a:pt x="9242" y="119040"/>
                    <a:pt x="8670" y="119421"/>
                  </a:cubicBezTo>
                  <a:cubicBezTo>
                    <a:pt x="7642" y="120326"/>
                    <a:pt x="6327" y="120831"/>
                    <a:pt x="4955" y="1208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171547" y="-1869980"/>
              <a:ext cx="659767" cy="96613"/>
            </a:xfrm>
            <a:custGeom>
              <a:avLst/>
              <a:gdLst/>
              <a:ahLst/>
              <a:cxnLst/>
              <a:rect l="l" t="t" r="r" b="b"/>
              <a:pathLst>
                <a:path w="659767" h="96613" extrusionOk="0">
                  <a:moveTo>
                    <a:pt x="4861" y="96378"/>
                  </a:moveTo>
                  <a:cubicBezTo>
                    <a:pt x="1709" y="96321"/>
                    <a:pt x="-806" y="93711"/>
                    <a:pt x="-749" y="90558"/>
                  </a:cubicBezTo>
                  <a:cubicBezTo>
                    <a:pt x="-701" y="88406"/>
                    <a:pt x="546" y="86453"/>
                    <a:pt x="2480" y="85520"/>
                  </a:cubicBezTo>
                  <a:cubicBezTo>
                    <a:pt x="5623" y="84091"/>
                    <a:pt x="320711" y="-56784"/>
                    <a:pt x="654657" y="25607"/>
                  </a:cubicBezTo>
                  <a:cubicBezTo>
                    <a:pt x="657734" y="26370"/>
                    <a:pt x="659610" y="29484"/>
                    <a:pt x="658848" y="32561"/>
                  </a:cubicBezTo>
                  <a:cubicBezTo>
                    <a:pt x="658086" y="35637"/>
                    <a:pt x="654971" y="37514"/>
                    <a:pt x="651894" y="36752"/>
                  </a:cubicBezTo>
                  <a:cubicBezTo>
                    <a:pt x="321758" y="-44782"/>
                    <a:pt x="10386" y="94473"/>
                    <a:pt x="7243" y="95902"/>
                  </a:cubicBezTo>
                  <a:cubicBezTo>
                    <a:pt x="6500" y="96255"/>
                    <a:pt x="5680" y="96417"/>
                    <a:pt x="4861" y="963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647834" y="-1736626"/>
              <a:ext cx="260027" cy="35549"/>
            </a:xfrm>
            <a:custGeom>
              <a:avLst/>
              <a:gdLst/>
              <a:ahLst/>
              <a:cxnLst/>
              <a:rect l="l" t="t" r="r" b="b"/>
              <a:pathLst>
                <a:path w="260027" h="35549" extrusionOk="0">
                  <a:moveTo>
                    <a:pt x="4824" y="35320"/>
                  </a:moveTo>
                  <a:cubicBezTo>
                    <a:pt x="1671" y="35244"/>
                    <a:pt x="-824" y="32624"/>
                    <a:pt x="-748" y="29462"/>
                  </a:cubicBezTo>
                  <a:cubicBezTo>
                    <a:pt x="-691" y="27147"/>
                    <a:pt x="756" y="25100"/>
                    <a:pt x="2919" y="24271"/>
                  </a:cubicBezTo>
                  <a:cubicBezTo>
                    <a:pt x="4157" y="23794"/>
                    <a:pt x="129220" y="-18496"/>
                    <a:pt x="254760" y="9126"/>
                  </a:cubicBezTo>
                  <a:cubicBezTo>
                    <a:pt x="257865" y="9812"/>
                    <a:pt x="259827" y="12879"/>
                    <a:pt x="259141" y="15984"/>
                  </a:cubicBezTo>
                  <a:cubicBezTo>
                    <a:pt x="258455" y="19089"/>
                    <a:pt x="255389" y="21051"/>
                    <a:pt x="252284" y="20365"/>
                  </a:cubicBezTo>
                  <a:cubicBezTo>
                    <a:pt x="129982" y="-6590"/>
                    <a:pt x="7872" y="34653"/>
                    <a:pt x="6633" y="34653"/>
                  </a:cubicBezTo>
                  <a:cubicBezTo>
                    <a:pt x="6072" y="34967"/>
                    <a:pt x="5462" y="35196"/>
                    <a:pt x="4824" y="353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717840" y="-1657899"/>
              <a:ext cx="260564" cy="35499"/>
            </a:xfrm>
            <a:custGeom>
              <a:avLst/>
              <a:gdLst/>
              <a:ahLst/>
              <a:cxnLst/>
              <a:rect l="l" t="t" r="r" b="b"/>
              <a:pathLst>
                <a:path w="260564" h="35499" extrusionOk="0">
                  <a:moveTo>
                    <a:pt x="4922" y="35269"/>
                  </a:moveTo>
                  <a:cubicBezTo>
                    <a:pt x="2503" y="35308"/>
                    <a:pt x="341" y="33764"/>
                    <a:pt x="-412" y="31459"/>
                  </a:cubicBezTo>
                  <a:cubicBezTo>
                    <a:pt x="-1479" y="28488"/>
                    <a:pt x="65" y="25220"/>
                    <a:pt x="3036" y="24154"/>
                  </a:cubicBezTo>
                  <a:cubicBezTo>
                    <a:pt x="3065" y="24144"/>
                    <a:pt x="3084" y="24135"/>
                    <a:pt x="3113" y="24125"/>
                  </a:cubicBezTo>
                  <a:cubicBezTo>
                    <a:pt x="4351" y="24125"/>
                    <a:pt x="129414" y="-18547"/>
                    <a:pt x="254859" y="9076"/>
                  </a:cubicBezTo>
                  <a:cubicBezTo>
                    <a:pt x="257983" y="9495"/>
                    <a:pt x="260183" y="12371"/>
                    <a:pt x="259763" y="15496"/>
                  </a:cubicBezTo>
                  <a:cubicBezTo>
                    <a:pt x="259345" y="18629"/>
                    <a:pt x="256468" y="20820"/>
                    <a:pt x="253344" y="20401"/>
                  </a:cubicBezTo>
                  <a:cubicBezTo>
                    <a:pt x="253049" y="20363"/>
                    <a:pt x="252763" y="20306"/>
                    <a:pt x="252477" y="20220"/>
                  </a:cubicBezTo>
                  <a:cubicBezTo>
                    <a:pt x="129985" y="-6736"/>
                    <a:pt x="8065" y="34507"/>
                    <a:pt x="6827" y="34984"/>
                  </a:cubicBezTo>
                  <a:cubicBezTo>
                    <a:pt x="6208" y="35174"/>
                    <a:pt x="5570" y="35269"/>
                    <a:pt x="4922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3847503" y="-1472924"/>
              <a:ext cx="260436" cy="35499"/>
            </a:xfrm>
            <a:custGeom>
              <a:avLst/>
              <a:gdLst/>
              <a:ahLst/>
              <a:cxnLst/>
              <a:rect l="l" t="t" r="r" b="b"/>
              <a:pathLst>
                <a:path w="260436" h="35499" extrusionOk="0">
                  <a:moveTo>
                    <a:pt x="4990" y="35269"/>
                  </a:moveTo>
                  <a:cubicBezTo>
                    <a:pt x="2561" y="35260"/>
                    <a:pt x="398" y="33736"/>
                    <a:pt x="-439" y="31459"/>
                  </a:cubicBezTo>
                  <a:cubicBezTo>
                    <a:pt x="-1458" y="28459"/>
                    <a:pt x="113" y="25201"/>
                    <a:pt x="3085" y="24125"/>
                  </a:cubicBezTo>
                  <a:cubicBezTo>
                    <a:pt x="4323" y="24125"/>
                    <a:pt x="129386" y="-18547"/>
                    <a:pt x="254926" y="9076"/>
                  </a:cubicBezTo>
                  <a:cubicBezTo>
                    <a:pt x="258069" y="9609"/>
                    <a:pt x="260164" y="12562"/>
                    <a:pt x="259593" y="15676"/>
                  </a:cubicBezTo>
                  <a:cubicBezTo>
                    <a:pt x="259022" y="18782"/>
                    <a:pt x="256069" y="20877"/>
                    <a:pt x="253021" y="20344"/>
                  </a:cubicBezTo>
                  <a:cubicBezTo>
                    <a:pt x="252830" y="20315"/>
                    <a:pt x="252640" y="20267"/>
                    <a:pt x="252449" y="20220"/>
                  </a:cubicBezTo>
                  <a:cubicBezTo>
                    <a:pt x="130053" y="-6736"/>
                    <a:pt x="8037" y="34507"/>
                    <a:pt x="6800" y="34984"/>
                  </a:cubicBezTo>
                  <a:cubicBezTo>
                    <a:pt x="6218" y="35174"/>
                    <a:pt x="5609" y="35269"/>
                    <a:pt x="4990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768831" y="-1572841"/>
              <a:ext cx="260197" cy="35499"/>
            </a:xfrm>
            <a:custGeom>
              <a:avLst/>
              <a:gdLst/>
              <a:ahLst/>
              <a:cxnLst/>
              <a:rect l="l" t="t" r="r" b="b"/>
              <a:pathLst>
                <a:path w="260197" h="35499" extrusionOk="0">
                  <a:moveTo>
                    <a:pt x="4985" y="35269"/>
                  </a:moveTo>
                  <a:cubicBezTo>
                    <a:pt x="2537" y="35241"/>
                    <a:pt x="356" y="33679"/>
                    <a:pt x="-444" y="31364"/>
                  </a:cubicBezTo>
                  <a:cubicBezTo>
                    <a:pt x="-1454" y="28392"/>
                    <a:pt x="118" y="25163"/>
                    <a:pt x="3080" y="24125"/>
                  </a:cubicBezTo>
                  <a:cubicBezTo>
                    <a:pt x="4319" y="24125"/>
                    <a:pt x="129382" y="-18547"/>
                    <a:pt x="254921" y="9076"/>
                  </a:cubicBezTo>
                  <a:cubicBezTo>
                    <a:pt x="258007" y="9733"/>
                    <a:pt x="259979" y="12771"/>
                    <a:pt x="259322" y="15857"/>
                  </a:cubicBezTo>
                  <a:cubicBezTo>
                    <a:pt x="259312" y="15886"/>
                    <a:pt x="259312" y="15905"/>
                    <a:pt x="259303" y="15934"/>
                  </a:cubicBezTo>
                  <a:cubicBezTo>
                    <a:pt x="258550" y="18982"/>
                    <a:pt x="255512" y="20877"/>
                    <a:pt x="252445" y="20220"/>
                  </a:cubicBezTo>
                  <a:cubicBezTo>
                    <a:pt x="130049" y="-6736"/>
                    <a:pt x="8033" y="34507"/>
                    <a:pt x="6795" y="34984"/>
                  </a:cubicBezTo>
                  <a:cubicBezTo>
                    <a:pt x="6214" y="35174"/>
                    <a:pt x="5605" y="35269"/>
                    <a:pt x="4985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p31"/>
          <p:cNvGrpSpPr/>
          <p:nvPr/>
        </p:nvGrpSpPr>
        <p:grpSpPr>
          <a:xfrm>
            <a:off x="7915407" y="3914365"/>
            <a:ext cx="769429" cy="773042"/>
            <a:chOff x="5747607" y="9208490"/>
            <a:chExt cx="769429" cy="773042"/>
          </a:xfrm>
        </p:grpSpPr>
        <p:sp>
          <p:nvSpPr>
            <p:cNvPr id="622" name="Google Shape;622;p31"/>
            <p:cNvSpPr/>
            <p:nvPr/>
          </p:nvSpPr>
          <p:spPr>
            <a:xfrm>
              <a:off x="5747607" y="9212103"/>
              <a:ext cx="769429" cy="769429"/>
            </a:xfrm>
            <a:custGeom>
              <a:avLst/>
              <a:gdLst/>
              <a:ahLst/>
              <a:cxnLst/>
              <a:rect l="l" t="t" r="r" b="b"/>
              <a:pathLst>
                <a:path w="769429" h="769429" extrusionOk="0">
                  <a:moveTo>
                    <a:pt x="384670" y="769303"/>
                  </a:moveTo>
                  <a:cubicBezTo>
                    <a:pt x="172196" y="769351"/>
                    <a:pt x="-82" y="597158"/>
                    <a:pt x="-139" y="384684"/>
                  </a:cubicBezTo>
                  <a:cubicBezTo>
                    <a:pt x="-197" y="172210"/>
                    <a:pt x="172006" y="-69"/>
                    <a:pt x="384480" y="-126"/>
                  </a:cubicBezTo>
                  <a:cubicBezTo>
                    <a:pt x="596954" y="-183"/>
                    <a:pt x="769233" y="172019"/>
                    <a:pt x="769290" y="384493"/>
                  </a:cubicBezTo>
                  <a:cubicBezTo>
                    <a:pt x="769290" y="384560"/>
                    <a:pt x="769290" y="384617"/>
                    <a:pt x="769290" y="384684"/>
                  </a:cubicBezTo>
                  <a:cubicBezTo>
                    <a:pt x="769023" y="596996"/>
                    <a:pt x="596982" y="769037"/>
                    <a:pt x="384670" y="769303"/>
                  </a:cubicBezTo>
                  <a:close/>
                  <a:moveTo>
                    <a:pt x="384670" y="14257"/>
                  </a:moveTo>
                  <a:cubicBezTo>
                    <a:pt x="180093" y="14199"/>
                    <a:pt x="14205" y="180011"/>
                    <a:pt x="14148" y="384589"/>
                  </a:cubicBezTo>
                  <a:cubicBezTo>
                    <a:pt x="14091" y="589167"/>
                    <a:pt x="179902" y="755064"/>
                    <a:pt x="384480" y="755111"/>
                  </a:cubicBezTo>
                  <a:cubicBezTo>
                    <a:pt x="589058" y="755159"/>
                    <a:pt x="754945" y="589357"/>
                    <a:pt x="755002" y="384779"/>
                  </a:cubicBezTo>
                  <a:cubicBezTo>
                    <a:pt x="755002" y="384751"/>
                    <a:pt x="755002" y="384713"/>
                    <a:pt x="755002" y="384684"/>
                  </a:cubicBezTo>
                  <a:cubicBezTo>
                    <a:pt x="754793" y="180230"/>
                    <a:pt x="589125" y="14524"/>
                    <a:pt x="384670" y="142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5902045" y="9277466"/>
              <a:ext cx="451348" cy="631220"/>
            </a:xfrm>
            <a:custGeom>
              <a:avLst/>
              <a:gdLst/>
              <a:ahLst/>
              <a:cxnLst/>
              <a:rect l="l" t="t" r="r" b="b"/>
              <a:pathLst>
                <a:path w="451348" h="631220" extrusionOk="0">
                  <a:moveTo>
                    <a:pt x="7061" y="631074"/>
                  </a:moveTo>
                  <a:cubicBezTo>
                    <a:pt x="3118" y="631102"/>
                    <a:pt x="-111" y="627930"/>
                    <a:pt x="-139" y="623987"/>
                  </a:cubicBezTo>
                  <a:cubicBezTo>
                    <a:pt x="-158" y="621415"/>
                    <a:pt x="1213" y="619024"/>
                    <a:pt x="3442" y="617738"/>
                  </a:cubicBezTo>
                  <a:cubicBezTo>
                    <a:pt x="8109" y="614976"/>
                    <a:pt x="467786" y="340371"/>
                    <a:pt x="435306" y="8138"/>
                  </a:cubicBezTo>
                  <a:cubicBezTo>
                    <a:pt x="434687" y="4243"/>
                    <a:pt x="437344" y="585"/>
                    <a:pt x="441240" y="-34"/>
                  </a:cubicBezTo>
                  <a:cubicBezTo>
                    <a:pt x="445135" y="-663"/>
                    <a:pt x="448793" y="1995"/>
                    <a:pt x="449412" y="5891"/>
                  </a:cubicBezTo>
                  <a:cubicBezTo>
                    <a:pt x="449459" y="6167"/>
                    <a:pt x="449488" y="6434"/>
                    <a:pt x="449498" y="6710"/>
                  </a:cubicBezTo>
                  <a:cubicBezTo>
                    <a:pt x="482931" y="348467"/>
                    <a:pt x="15444" y="627644"/>
                    <a:pt x="10681" y="630407"/>
                  </a:cubicBezTo>
                  <a:cubicBezTo>
                    <a:pt x="9547" y="630940"/>
                    <a:pt x="8309" y="631168"/>
                    <a:pt x="7061" y="6310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5772560" y="9227145"/>
              <a:ext cx="485342" cy="512261"/>
            </a:xfrm>
            <a:custGeom>
              <a:avLst/>
              <a:gdLst/>
              <a:ahLst/>
              <a:cxnLst/>
              <a:rect l="l" t="t" r="r" b="b"/>
              <a:pathLst>
                <a:path w="485342" h="512261" extrusionOk="0">
                  <a:moveTo>
                    <a:pt x="7006" y="511659"/>
                  </a:moveTo>
                  <a:cubicBezTo>
                    <a:pt x="3158" y="511612"/>
                    <a:pt x="15" y="508554"/>
                    <a:pt x="-137" y="504706"/>
                  </a:cubicBezTo>
                  <a:cubicBezTo>
                    <a:pt x="-137" y="503087"/>
                    <a:pt x="-2995" y="334589"/>
                    <a:pt x="200745" y="281440"/>
                  </a:cubicBezTo>
                  <a:cubicBezTo>
                    <a:pt x="328761" y="247912"/>
                    <a:pt x="434489" y="173141"/>
                    <a:pt x="463730" y="95417"/>
                  </a:cubicBezTo>
                  <a:cubicBezTo>
                    <a:pt x="475941" y="67775"/>
                    <a:pt x="473436" y="35847"/>
                    <a:pt x="457063" y="10454"/>
                  </a:cubicBezTo>
                  <a:cubicBezTo>
                    <a:pt x="455110" y="7272"/>
                    <a:pt x="455938" y="3119"/>
                    <a:pt x="458967" y="929"/>
                  </a:cubicBezTo>
                  <a:cubicBezTo>
                    <a:pt x="462149" y="-1024"/>
                    <a:pt x="466302" y="-195"/>
                    <a:pt x="468492" y="2834"/>
                  </a:cubicBezTo>
                  <a:cubicBezTo>
                    <a:pt x="487542" y="30932"/>
                    <a:pt x="490305" y="64841"/>
                    <a:pt x="476779" y="100846"/>
                  </a:cubicBezTo>
                  <a:cubicBezTo>
                    <a:pt x="445918" y="182856"/>
                    <a:pt x="336285" y="261152"/>
                    <a:pt x="203983" y="295727"/>
                  </a:cubicBezTo>
                  <a:cubicBezTo>
                    <a:pt x="11578" y="345924"/>
                    <a:pt x="13483" y="498324"/>
                    <a:pt x="13483" y="504801"/>
                  </a:cubicBezTo>
                  <a:cubicBezTo>
                    <a:pt x="13588" y="508744"/>
                    <a:pt x="10483" y="512031"/>
                    <a:pt x="6540" y="512135"/>
                  </a:cubicBezTo>
                  <a:cubicBezTo>
                    <a:pt x="6530" y="512135"/>
                    <a:pt x="6530" y="512135"/>
                    <a:pt x="6530" y="512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6308257" y="9432755"/>
              <a:ext cx="175566" cy="501533"/>
            </a:xfrm>
            <a:custGeom>
              <a:avLst/>
              <a:gdLst/>
              <a:ahLst/>
              <a:cxnLst/>
              <a:rect l="l" t="t" r="r" b="b"/>
              <a:pathLst>
                <a:path w="175566" h="501533" extrusionOk="0">
                  <a:moveTo>
                    <a:pt x="6995" y="501408"/>
                  </a:moveTo>
                  <a:cubicBezTo>
                    <a:pt x="5081" y="501388"/>
                    <a:pt x="3261" y="500598"/>
                    <a:pt x="1946" y="499216"/>
                  </a:cubicBezTo>
                  <a:cubicBezTo>
                    <a:pt x="-835" y="496426"/>
                    <a:pt x="-835" y="491911"/>
                    <a:pt x="1946" y="489120"/>
                  </a:cubicBezTo>
                  <a:cubicBezTo>
                    <a:pt x="67383" y="424826"/>
                    <a:pt x="66716" y="325576"/>
                    <a:pt x="66050" y="229564"/>
                  </a:cubicBezTo>
                  <a:cubicBezTo>
                    <a:pt x="65573" y="169842"/>
                    <a:pt x="65193" y="113359"/>
                    <a:pt x="80814" y="67639"/>
                  </a:cubicBezTo>
                  <a:cubicBezTo>
                    <a:pt x="91291" y="36873"/>
                    <a:pt x="107008" y="16204"/>
                    <a:pt x="127296" y="6203"/>
                  </a:cubicBezTo>
                  <a:cubicBezTo>
                    <a:pt x="140669" y="-465"/>
                    <a:pt x="156052" y="-1922"/>
                    <a:pt x="170444" y="2107"/>
                  </a:cubicBezTo>
                  <a:cubicBezTo>
                    <a:pt x="174244" y="3355"/>
                    <a:pt x="176311" y="7450"/>
                    <a:pt x="175063" y="11241"/>
                  </a:cubicBezTo>
                  <a:cubicBezTo>
                    <a:pt x="175016" y="11375"/>
                    <a:pt x="174968" y="11508"/>
                    <a:pt x="174921" y="11632"/>
                  </a:cubicBezTo>
                  <a:cubicBezTo>
                    <a:pt x="173673" y="15318"/>
                    <a:pt x="169672" y="17299"/>
                    <a:pt x="165986" y="16051"/>
                  </a:cubicBezTo>
                  <a:cubicBezTo>
                    <a:pt x="165948" y="16042"/>
                    <a:pt x="165910" y="16023"/>
                    <a:pt x="165872" y="16013"/>
                  </a:cubicBezTo>
                  <a:cubicBezTo>
                    <a:pt x="163871" y="15347"/>
                    <a:pt x="118247" y="1345"/>
                    <a:pt x="94339" y="72687"/>
                  </a:cubicBezTo>
                  <a:cubicBezTo>
                    <a:pt x="79480" y="115931"/>
                    <a:pt x="79861" y="171271"/>
                    <a:pt x="80338" y="229754"/>
                  </a:cubicBezTo>
                  <a:cubicBezTo>
                    <a:pt x="81004" y="328719"/>
                    <a:pt x="81766" y="431113"/>
                    <a:pt x="11948" y="499598"/>
                  </a:cubicBezTo>
                  <a:cubicBezTo>
                    <a:pt x="10567" y="500779"/>
                    <a:pt x="8814" y="501417"/>
                    <a:pt x="6995" y="5014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5848776" y="9308812"/>
              <a:ext cx="635303" cy="450216"/>
            </a:xfrm>
            <a:custGeom>
              <a:avLst/>
              <a:gdLst/>
              <a:ahLst/>
              <a:cxnLst/>
              <a:rect l="l" t="t" r="r" b="b"/>
              <a:pathLst>
                <a:path w="635303" h="450216" extrusionOk="0">
                  <a:moveTo>
                    <a:pt x="627734" y="450091"/>
                  </a:moveTo>
                  <a:cubicBezTo>
                    <a:pt x="623829" y="450091"/>
                    <a:pt x="620648" y="446947"/>
                    <a:pt x="620591" y="443042"/>
                  </a:cubicBezTo>
                  <a:cubicBezTo>
                    <a:pt x="619924" y="281117"/>
                    <a:pt x="571727" y="163102"/>
                    <a:pt x="477716" y="92236"/>
                  </a:cubicBezTo>
                  <a:cubicBezTo>
                    <a:pt x="299027" y="-42161"/>
                    <a:pt x="11848" y="37182"/>
                    <a:pt x="8990" y="38039"/>
                  </a:cubicBezTo>
                  <a:cubicBezTo>
                    <a:pt x="5181" y="39115"/>
                    <a:pt x="1209" y="36896"/>
                    <a:pt x="132" y="33086"/>
                  </a:cubicBezTo>
                  <a:cubicBezTo>
                    <a:pt x="-944" y="29276"/>
                    <a:pt x="1275" y="25304"/>
                    <a:pt x="5085" y="24228"/>
                  </a:cubicBezTo>
                  <a:cubicBezTo>
                    <a:pt x="8038" y="23466"/>
                    <a:pt x="301979" y="-57783"/>
                    <a:pt x="486288" y="80806"/>
                  </a:cubicBezTo>
                  <a:cubicBezTo>
                    <a:pt x="584301" y="154530"/>
                    <a:pt x="634402" y="276450"/>
                    <a:pt x="635164" y="442756"/>
                  </a:cubicBezTo>
                  <a:cubicBezTo>
                    <a:pt x="635164" y="446699"/>
                    <a:pt x="631963" y="449900"/>
                    <a:pt x="628020" y="4499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802842" y="9552714"/>
              <a:ext cx="207463" cy="188731"/>
            </a:xfrm>
            <a:custGeom>
              <a:avLst/>
              <a:gdLst/>
              <a:ahLst/>
              <a:cxnLst/>
              <a:rect l="l" t="t" r="r" b="b"/>
              <a:pathLst>
                <a:path w="207463" h="188731" extrusionOk="0">
                  <a:moveTo>
                    <a:pt x="1965" y="188567"/>
                  </a:moveTo>
                  <a:lnTo>
                    <a:pt x="1965" y="188567"/>
                  </a:lnTo>
                  <a:cubicBezTo>
                    <a:pt x="689" y="188414"/>
                    <a:pt x="-244" y="187281"/>
                    <a:pt x="-130" y="185995"/>
                  </a:cubicBezTo>
                  <a:cubicBezTo>
                    <a:pt x="12319" y="81572"/>
                    <a:pt x="99711" y="2219"/>
                    <a:pt x="204848" y="-124"/>
                  </a:cubicBezTo>
                  <a:cubicBezTo>
                    <a:pt x="206162" y="-181"/>
                    <a:pt x="207267" y="848"/>
                    <a:pt x="207324" y="2162"/>
                  </a:cubicBezTo>
                  <a:cubicBezTo>
                    <a:pt x="207324" y="2162"/>
                    <a:pt x="207324" y="2162"/>
                    <a:pt x="207324" y="2162"/>
                  </a:cubicBezTo>
                  <a:cubicBezTo>
                    <a:pt x="207324" y="3496"/>
                    <a:pt x="206277" y="4591"/>
                    <a:pt x="204943" y="4639"/>
                  </a:cubicBezTo>
                  <a:cubicBezTo>
                    <a:pt x="102302" y="7096"/>
                    <a:pt x="17063" y="84611"/>
                    <a:pt x="4918" y="186566"/>
                  </a:cubicBezTo>
                  <a:cubicBezTo>
                    <a:pt x="4633" y="187918"/>
                    <a:pt x="3327" y="188804"/>
                    <a:pt x="1965" y="1885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842888" y="9608152"/>
              <a:ext cx="122459" cy="98964"/>
            </a:xfrm>
            <a:custGeom>
              <a:avLst/>
              <a:gdLst/>
              <a:ahLst/>
              <a:cxnLst/>
              <a:rect l="l" t="t" r="r" b="b"/>
              <a:pathLst>
                <a:path w="122459" h="98964" extrusionOk="0">
                  <a:moveTo>
                    <a:pt x="2305" y="98838"/>
                  </a:moveTo>
                  <a:lnTo>
                    <a:pt x="1734" y="98838"/>
                  </a:lnTo>
                  <a:cubicBezTo>
                    <a:pt x="448" y="98553"/>
                    <a:pt x="-362" y="97286"/>
                    <a:pt x="-85" y="96000"/>
                  </a:cubicBezTo>
                  <a:cubicBezTo>
                    <a:pt x="-76" y="95990"/>
                    <a:pt x="-76" y="95990"/>
                    <a:pt x="-76" y="95981"/>
                  </a:cubicBezTo>
                  <a:cubicBezTo>
                    <a:pt x="13068" y="40155"/>
                    <a:pt x="62589" y="493"/>
                    <a:pt x="119939" y="-126"/>
                  </a:cubicBezTo>
                  <a:cubicBezTo>
                    <a:pt x="121273" y="-126"/>
                    <a:pt x="122320" y="826"/>
                    <a:pt x="122320" y="2160"/>
                  </a:cubicBezTo>
                  <a:cubicBezTo>
                    <a:pt x="122320" y="3493"/>
                    <a:pt x="121273" y="4589"/>
                    <a:pt x="119939" y="4636"/>
                  </a:cubicBezTo>
                  <a:cubicBezTo>
                    <a:pt x="64771" y="5208"/>
                    <a:pt x="17146" y="43403"/>
                    <a:pt x="4592" y="97124"/>
                  </a:cubicBezTo>
                  <a:cubicBezTo>
                    <a:pt x="4296" y="98143"/>
                    <a:pt x="3363" y="98838"/>
                    <a:pt x="2305" y="988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6078302" y="9653663"/>
              <a:ext cx="177951" cy="180995"/>
            </a:xfrm>
            <a:custGeom>
              <a:avLst/>
              <a:gdLst/>
              <a:ahLst/>
              <a:cxnLst/>
              <a:rect l="l" t="t" r="r" b="b"/>
              <a:pathLst>
                <a:path w="177951" h="180995" extrusionOk="0">
                  <a:moveTo>
                    <a:pt x="2254" y="180868"/>
                  </a:moveTo>
                  <a:cubicBezTo>
                    <a:pt x="1578" y="180896"/>
                    <a:pt x="930" y="180573"/>
                    <a:pt x="539" y="180010"/>
                  </a:cubicBezTo>
                  <a:cubicBezTo>
                    <a:pt x="-366" y="179087"/>
                    <a:pt x="-366" y="177601"/>
                    <a:pt x="539" y="176677"/>
                  </a:cubicBezTo>
                  <a:cubicBezTo>
                    <a:pt x="62823" y="122642"/>
                    <a:pt x="120726" y="63748"/>
                    <a:pt x="173704" y="560"/>
                  </a:cubicBezTo>
                  <a:cubicBezTo>
                    <a:pt x="174666" y="-355"/>
                    <a:pt x="176171" y="-355"/>
                    <a:pt x="177133" y="560"/>
                  </a:cubicBezTo>
                  <a:cubicBezTo>
                    <a:pt x="178038" y="1484"/>
                    <a:pt x="178038" y="2969"/>
                    <a:pt x="177133" y="3893"/>
                  </a:cubicBezTo>
                  <a:cubicBezTo>
                    <a:pt x="123926" y="67301"/>
                    <a:pt x="65776" y="126385"/>
                    <a:pt x="3206" y="180582"/>
                  </a:cubicBezTo>
                  <a:cubicBezTo>
                    <a:pt x="2911" y="180735"/>
                    <a:pt x="2587" y="180839"/>
                    <a:pt x="2254" y="180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156312" y="9744826"/>
              <a:ext cx="60838" cy="58493"/>
            </a:xfrm>
            <a:custGeom>
              <a:avLst/>
              <a:gdLst/>
              <a:ahLst/>
              <a:cxnLst/>
              <a:rect l="l" t="t" r="r" b="b"/>
              <a:pathLst>
                <a:path w="60838" h="58493" extrusionOk="0">
                  <a:moveTo>
                    <a:pt x="2349" y="58367"/>
                  </a:moveTo>
                  <a:cubicBezTo>
                    <a:pt x="1673" y="58367"/>
                    <a:pt x="1016" y="58091"/>
                    <a:pt x="539" y="57605"/>
                  </a:cubicBezTo>
                  <a:cubicBezTo>
                    <a:pt x="-366" y="56681"/>
                    <a:pt x="-366" y="55196"/>
                    <a:pt x="539" y="54271"/>
                  </a:cubicBezTo>
                  <a:lnTo>
                    <a:pt x="56642" y="551"/>
                  </a:lnTo>
                  <a:cubicBezTo>
                    <a:pt x="57585" y="-374"/>
                    <a:pt x="59099" y="-345"/>
                    <a:pt x="60023" y="598"/>
                  </a:cubicBezTo>
                  <a:cubicBezTo>
                    <a:pt x="60947" y="1541"/>
                    <a:pt x="60918" y="3056"/>
                    <a:pt x="59975" y="3979"/>
                  </a:cubicBezTo>
                  <a:lnTo>
                    <a:pt x="3873" y="57701"/>
                  </a:lnTo>
                  <a:cubicBezTo>
                    <a:pt x="3473" y="58110"/>
                    <a:pt x="2921" y="58358"/>
                    <a:pt x="2349" y="58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6221177" y="9784424"/>
              <a:ext cx="22159" cy="21006"/>
            </a:xfrm>
            <a:custGeom>
              <a:avLst/>
              <a:gdLst/>
              <a:ahLst/>
              <a:cxnLst/>
              <a:rect l="l" t="t" r="r" b="b"/>
              <a:pathLst>
                <a:path w="22159" h="21006" extrusionOk="0">
                  <a:moveTo>
                    <a:pt x="2254" y="20865"/>
                  </a:moveTo>
                  <a:cubicBezTo>
                    <a:pt x="1597" y="20884"/>
                    <a:pt x="968" y="20598"/>
                    <a:pt x="539" y="20103"/>
                  </a:cubicBezTo>
                  <a:cubicBezTo>
                    <a:pt x="-366" y="19179"/>
                    <a:pt x="-366" y="17693"/>
                    <a:pt x="539" y="16769"/>
                  </a:cubicBezTo>
                  <a:lnTo>
                    <a:pt x="17780" y="767"/>
                  </a:lnTo>
                  <a:cubicBezTo>
                    <a:pt x="18599" y="-262"/>
                    <a:pt x="20104" y="-424"/>
                    <a:pt x="21123" y="396"/>
                  </a:cubicBezTo>
                  <a:cubicBezTo>
                    <a:pt x="22151" y="1215"/>
                    <a:pt x="22323" y="2720"/>
                    <a:pt x="21495" y="3739"/>
                  </a:cubicBezTo>
                  <a:cubicBezTo>
                    <a:pt x="21361" y="3920"/>
                    <a:pt x="21199" y="4072"/>
                    <a:pt x="21018" y="4196"/>
                  </a:cubicBezTo>
                  <a:lnTo>
                    <a:pt x="4064" y="20293"/>
                  </a:lnTo>
                  <a:cubicBezTo>
                    <a:pt x="3568" y="20741"/>
                    <a:pt x="2911" y="20941"/>
                    <a:pt x="2254" y="20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6118121" y="9283148"/>
              <a:ext cx="81353" cy="13346"/>
            </a:xfrm>
            <a:custGeom>
              <a:avLst/>
              <a:gdLst/>
              <a:ahLst/>
              <a:cxnLst/>
              <a:rect l="l" t="t" r="r" b="b"/>
              <a:pathLst>
                <a:path w="81353" h="13346" extrusionOk="0">
                  <a:moveTo>
                    <a:pt x="79212" y="13220"/>
                  </a:moveTo>
                  <a:lnTo>
                    <a:pt x="78545" y="13220"/>
                  </a:lnTo>
                  <a:cubicBezTo>
                    <a:pt x="53789" y="6219"/>
                    <a:pt x="28024" y="3448"/>
                    <a:pt x="2345" y="5029"/>
                  </a:cubicBezTo>
                  <a:cubicBezTo>
                    <a:pt x="1145" y="5191"/>
                    <a:pt x="49" y="4343"/>
                    <a:pt x="-113" y="3143"/>
                  </a:cubicBezTo>
                  <a:cubicBezTo>
                    <a:pt x="-122" y="3038"/>
                    <a:pt x="-132" y="2943"/>
                    <a:pt x="-132" y="2838"/>
                  </a:cubicBezTo>
                  <a:cubicBezTo>
                    <a:pt x="-236" y="1524"/>
                    <a:pt x="735" y="381"/>
                    <a:pt x="2040" y="266"/>
                  </a:cubicBezTo>
                  <a:cubicBezTo>
                    <a:pt x="2050" y="266"/>
                    <a:pt x="2050" y="266"/>
                    <a:pt x="2059" y="266"/>
                  </a:cubicBezTo>
                  <a:cubicBezTo>
                    <a:pt x="28158" y="-1239"/>
                    <a:pt x="54323" y="1590"/>
                    <a:pt x="79497" y="8648"/>
                  </a:cubicBezTo>
                  <a:cubicBezTo>
                    <a:pt x="80764" y="9020"/>
                    <a:pt x="81488" y="10334"/>
                    <a:pt x="81117" y="11601"/>
                  </a:cubicBezTo>
                  <a:cubicBezTo>
                    <a:pt x="80841" y="12458"/>
                    <a:pt x="80098" y="13087"/>
                    <a:pt x="79212" y="1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6182515" y="9255118"/>
              <a:ext cx="23156" cy="10517"/>
            </a:xfrm>
            <a:custGeom>
              <a:avLst/>
              <a:gdLst/>
              <a:ahLst/>
              <a:cxnLst/>
              <a:rect l="l" t="t" r="r" b="b"/>
              <a:pathLst>
                <a:path w="23156" h="10517" extrusionOk="0">
                  <a:moveTo>
                    <a:pt x="20532" y="10294"/>
                  </a:moveTo>
                  <a:lnTo>
                    <a:pt x="19866" y="10294"/>
                  </a:lnTo>
                  <a:lnTo>
                    <a:pt x="1578" y="4579"/>
                  </a:lnTo>
                  <a:cubicBezTo>
                    <a:pt x="302" y="4169"/>
                    <a:pt x="-413" y="2817"/>
                    <a:pt x="-41" y="1531"/>
                  </a:cubicBezTo>
                  <a:cubicBezTo>
                    <a:pt x="359" y="274"/>
                    <a:pt x="1702" y="-412"/>
                    <a:pt x="2949" y="-12"/>
                  </a:cubicBezTo>
                  <a:cubicBezTo>
                    <a:pt x="2968" y="-3"/>
                    <a:pt x="2988" y="-3"/>
                    <a:pt x="3007" y="7"/>
                  </a:cubicBezTo>
                  <a:lnTo>
                    <a:pt x="21295" y="5722"/>
                  </a:lnTo>
                  <a:cubicBezTo>
                    <a:pt x="22561" y="6084"/>
                    <a:pt x="23285" y="7408"/>
                    <a:pt x="22924" y="8665"/>
                  </a:cubicBezTo>
                  <a:cubicBezTo>
                    <a:pt x="22618" y="9722"/>
                    <a:pt x="21628" y="10437"/>
                    <a:pt x="20532" y="103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6440367" y="9473096"/>
              <a:ext cx="34874" cy="84097"/>
            </a:xfrm>
            <a:custGeom>
              <a:avLst/>
              <a:gdLst/>
              <a:ahLst/>
              <a:cxnLst/>
              <a:rect l="l" t="t" r="r" b="b"/>
              <a:pathLst>
                <a:path w="34874" h="84097" extrusionOk="0">
                  <a:moveTo>
                    <a:pt x="32333" y="83972"/>
                  </a:moveTo>
                  <a:cubicBezTo>
                    <a:pt x="31171" y="83952"/>
                    <a:pt x="30171" y="83114"/>
                    <a:pt x="29952" y="81971"/>
                  </a:cubicBezTo>
                  <a:cubicBezTo>
                    <a:pt x="25094" y="54196"/>
                    <a:pt x="15016" y="27593"/>
                    <a:pt x="234" y="3581"/>
                  </a:cubicBezTo>
                  <a:cubicBezTo>
                    <a:pt x="-481" y="2447"/>
                    <a:pt x="-138" y="961"/>
                    <a:pt x="996" y="247"/>
                  </a:cubicBezTo>
                  <a:cubicBezTo>
                    <a:pt x="2129" y="-467"/>
                    <a:pt x="3615" y="-125"/>
                    <a:pt x="4329" y="1009"/>
                  </a:cubicBezTo>
                  <a:cubicBezTo>
                    <a:pt x="19388" y="25603"/>
                    <a:pt x="29695" y="52806"/>
                    <a:pt x="34714" y="81209"/>
                  </a:cubicBezTo>
                  <a:cubicBezTo>
                    <a:pt x="34886" y="82514"/>
                    <a:pt x="34009" y="83734"/>
                    <a:pt x="32714" y="839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6468841" y="9483288"/>
              <a:ext cx="7084" cy="19041"/>
            </a:xfrm>
            <a:custGeom>
              <a:avLst/>
              <a:gdLst/>
              <a:ahLst/>
              <a:cxnLst/>
              <a:rect l="l" t="t" r="r" b="b"/>
              <a:pathLst>
                <a:path w="7084" h="19041" extrusionOk="0">
                  <a:moveTo>
                    <a:pt x="4240" y="18916"/>
                  </a:moveTo>
                  <a:cubicBezTo>
                    <a:pt x="3126" y="18697"/>
                    <a:pt x="2307" y="17763"/>
                    <a:pt x="2240" y="16630"/>
                  </a:cubicBezTo>
                  <a:lnTo>
                    <a:pt x="-46" y="2914"/>
                  </a:lnTo>
                  <a:cubicBezTo>
                    <a:pt x="-408" y="1647"/>
                    <a:pt x="315" y="332"/>
                    <a:pt x="1583" y="-30"/>
                  </a:cubicBezTo>
                  <a:cubicBezTo>
                    <a:pt x="2850" y="-401"/>
                    <a:pt x="4164" y="332"/>
                    <a:pt x="4526" y="1599"/>
                  </a:cubicBezTo>
                  <a:cubicBezTo>
                    <a:pt x="4583" y="1780"/>
                    <a:pt x="4612" y="1961"/>
                    <a:pt x="4621" y="2152"/>
                  </a:cubicBezTo>
                  <a:lnTo>
                    <a:pt x="6907" y="15868"/>
                  </a:lnTo>
                  <a:cubicBezTo>
                    <a:pt x="7135" y="17106"/>
                    <a:pt x="6307" y="18296"/>
                    <a:pt x="5069" y="18525"/>
                  </a:cubicBezTo>
                  <a:cubicBezTo>
                    <a:pt x="5040" y="18525"/>
                    <a:pt x="5021" y="18535"/>
                    <a:pt x="5002" y="18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394377" y="9386384"/>
              <a:ext cx="16123" cy="14148"/>
            </a:xfrm>
            <a:custGeom>
              <a:avLst/>
              <a:gdLst/>
              <a:ahLst/>
              <a:cxnLst/>
              <a:rect l="l" t="t" r="r" b="b"/>
              <a:pathLst>
                <a:path w="16123" h="14148" extrusionOk="0">
                  <a:moveTo>
                    <a:pt x="13458" y="13997"/>
                  </a:moveTo>
                  <a:cubicBezTo>
                    <a:pt x="12905" y="13978"/>
                    <a:pt x="12362" y="13778"/>
                    <a:pt x="11934" y="13425"/>
                  </a:cubicBezTo>
                  <a:lnTo>
                    <a:pt x="504" y="3900"/>
                  </a:lnTo>
                  <a:cubicBezTo>
                    <a:pt x="-354" y="2957"/>
                    <a:pt x="-354" y="1510"/>
                    <a:pt x="504" y="567"/>
                  </a:cubicBezTo>
                  <a:cubicBezTo>
                    <a:pt x="1466" y="-357"/>
                    <a:pt x="2970" y="-357"/>
                    <a:pt x="3933" y="567"/>
                  </a:cubicBezTo>
                  <a:lnTo>
                    <a:pt x="15363" y="10092"/>
                  </a:lnTo>
                  <a:cubicBezTo>
                    <a:pt x="16191" y="11082"/>
                    <a:pt x="16191" y="12530"/>
                    <a:pt x="15363" y="13521"/>
                  </a:cubicBezTo>
                  <a:cubicBezTo>
                    <a:pt x="14820" y="13921"/>
                    <a:pt x="14134" y="14092"/>
                    <a:pt x="13458" y="139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383297" y="9354086"/>
              <a:ext cx="13968" cy="12607"/>
            </a:xfrm>
            <a:custGeom>
              <a:avLst/>
              <a:gdLst/>
              <a:ahLst/>
              <a:cxnLst/>
              <a:rect l="l" t="t" r="r" b="b"/>
              <a:pathLst>
                <a:path w="13968" h="12607" extrusionOk="0">
                  <a:moveTo>
                    <a:pt x="11584" y="12482"/>
                  </a:moveTo>
                  <a:cubicBezTo>
                    <a:pt x="10974" y="12491"/>
                    <a:pt x="10384" y="12253"/>
                    <a:pt x="9965" y="11815"/>
                  </a:cubicBezTo>
                  <a:lnTo>
                    <a:pt x="440" y="3814"/>
                  </a:lnTo>
                  <a:cubicBezTo>
                    <a:pt x="-418" y="2823"/>
                    <a:pt x="-313" y="1318"/>
                    <a:pt x="687" y="451"/>
                  </a:cubicBezTo>
                  <a:cubicBezTo>
                    <a:pt x="1507" y="-253"/>
                    <a:pt x="2687" y="-320"/>
                    <a:pt x="3583" y="290"/>
                  </a:cubicBezTo>
                  <a:lnTo>
                    <a:pt x="13108" y="8291"/>
                  </a:lnTo>
                  <a:cubicBezTo>
                    <a:pt x="14032" y="9157"/>
                    <a:pt x="14070" y="10605"/>
                    <a:pt x="13213" y="11519"/>
                  </a:cubicBezTo>
                  <a:cubicBezTo>
                    <a:pt x="13174" y="11558"/>
                    <a:pt x="13146" y="11596"/>
                    <a:pt x="13108" y="11624"/>
                  </a:cubicBezTo>
                  <a:cubicBezTo>
                    <a:pt x="12727" y="12091"/>
                    <a:pt x="12184" y="12396"/>
                    <a:pt x="11584" y="12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291189" y="9317144"/>
              <a:ext cx="14330" cy="5734"/>
            </a:xfrm>
            <a:custGeom>
              <a:avLst/>
              <a:gdLst/>
              <a:ahLst/>
              <a:cxnLst/>
              <a:rect l="l" t="t" r="r" b="b"/>
              <a:pathLst>
                <a:path w="14330" h="5734" extrusionOk="0">
                  <a:moveTo>
                    <a:pt x="2251" y="5608"/>
                  </a:moveTo>
                  <a:cubicBezTo>
                    <a:pt x="1051" y="5580"/>
                    <a:pt x="51" y="4694"/>
                    <a:pt x="-130" y="3513"/>
                  </a:cubicBezTo>
                  <a:cubicBezTo>
                    <a:pt x="-244" y="2179"/>
                    <a:pt x="727" y="998"/>
                    <a:pt x="2061" y="846"/>
                  </a:cubicBezTo>
                  <a:lnTo>
                    <a:pt x="11586" y="-107"/>
                  </a:lnTo>
                  <a:cubicBezTo>
                    <a:pt x="12833" y="-269"/>
                    <a:pt x="13986" y="617"/>
                    <a:pt x="14148" y="1865"/>
                  </a:cubicBezTo>
                  <a:cubicBezTo>
                    <a:pt x="14148" y="1912"/>
                    <a:pt x="14157" y="1950"/>
                    <a:pt x="14157" y="1988"/>
                  </a:cubicBezTo>
                  <a:cubicBezTo>
                    <a:pt x="14367" y="3179"/>
                    <a:pt x="13576" y="4313"/>
                    <a:pt x="12386" y="4532"/>
                  </a:cubicBezTo>
                  <a:cubicBezTo>
                    <a:pt x="12281" y="4551"/>
                    <a:pt x="12167" y="4560"/>
                    <a:pt x="12062" y="4560"/>
                  </a:cubicBezTo>
                  <a:lnTo>
                    <a:pt x="2537" y="5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249848" y="9450645"/>
              <a:ext cx="43317" cy="61972"/>
            </a:xfrm>
            <a:custGeom>
              <a:avLst/>
              <a:gdLst/>
              <a:ahLst/>
              <a:cxnLst/>
              <a:rect l="l" t="t" r="r" b="b"/>
              <a:pathLst>
                <a:path w="43317" h="61972" extrusionOk="0">
                  <a:moveTo>
                    <a:pt x="2159" y="61846"/>
                  </a:moveTo>
                  <a:cubicBezTo>
                    <a:pt x="1559" y="61808"/>
                    <a:pt x="987" y="61579"/>
                    <a:pt x="539" y="61179"/>
                  </a:cubicBezTo>
                  <a:cubicBezTo>
                    <a:pt x="-366" y="60255"/>
                    <a:pt x="-366" y="58769"/>
                    <a:pt x="539" y="57845"/>
                  </a:cubicBezTo>
                  <a:cubicBezTo>
                    <a:pt x="15855" y="40891"/>
                    <a:pt x="28685" y="21841"/>
                    <a:pt x="38639" y="1267"/>
                  </a:cubicBezTo>
                  <a:cubicBezTo>
                    <a:pt x="39135" y="105"/>
                    <a:pt x="40478" y="-438"/>
                    <a:pt x="41640" y="57"/>
                  </a:cubicBezTo>
                  <a:cubicBezTo>
                    <a:pt x="41688" y="76"/>
                    <a:pt x="41735" y="95"/>
                    <a:pt x="41782" y="124"/>
                  </a:cubicBezTo>
                  <a:cubicBezTo>
                    <a:pt x="42983" y="667"/>
                    <a:pt x="43507" y="2077"/>
                    <a:pt x="42964" y="3277"/>
                  </a:cubicBezTo>
                  <a:cubicBezTo>
                    <a:pt x="42954" y="3305"/>
                    <a:pt x="42944" y="3334"/>
                    <a:pt x="42926" y="3362"/>
                  </a:cubicBezTo>
                  <a:cubicBezTo>
                    <a:pt x="32629" y="24346"/>
                    <a:pt x="19380" y="43758"/>
                    <a:pt x="3588" y="60989"/>
                  </a:cubicBezTo>
                  <a:cubicBezTo>
                    <a:pt x="3225" y="61436"/>
                    <a:pt x="2721" y="61741"/>
                    <a:pt x="2159" y="61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245414" y="9436162"/>
              <a:ext cx="21935" cy="28452"/>
            </a:xfrm>
            <a:custGeom>
              <a:avLst/>
              <a:gdLst/>
              <a:ahLst/>
              <a:cxnLst/>
              <a:rect l="l" t="t" r="r" b="b"/>
              <a:pathLst>
                <a:path w="21935" h="28452" extrusionOk="0">
                  <a:moveTo>
                    <a:pt x="2306" y="28227"/>
                  </a:moveTo>
                  <a:cubicBezTo>
                    <a:pt x="1839" y="28360"/>
                    <a:pt x="1343" y="28360"/>
                    <a:pt x="877" y="28227"/>
                  </a:cubicBezTo>
                  <a:cubicBezTo>
                    <a:pt x="-200" y="27474"/>
                    <a:pt x="-466" y="25989"/>
                    <a:pt x="296" y="24912"/>
                  </a:cubicBezTo>
                  <a:cubicBezTo>
                    <a:pt x="296" y="24903"/>
                    <a:pt x="306" y="24903"/>
                    <a:pt x="306" y="24893"/>
                  </a:cubicBezTo>
                  <a:lnTo>
                    <a:pt x="17451" y="890"/>
                  </a:lnTo>
                  <a:cubicBezTo>
                    <a:pt x="18203" y="-186"/>
                    <a:pt x="19689" y="-453"/>
                    <a:pt x="20765" y="309"/>
                  </a:cubicBezTo>
                  <a:cubicBezTo>
                    <a:pt x="20775" y="309"/>
                    <a:pt x="20775" y="319"/>
                    <a:pt x="20784" y="319"/>
                  </a:cubicBezTo>
                  <a:cubicBezTo>
                    <a:pt x="21861" y="1071"/>
                    <a:pt x="22118" y="2557"/>
                    <a:pt x="21365" y="3633"/>
                  </a:cubicBezTo>
                  <a:cubicBezTo>
                    <a:pt x="21365" y="3643"/>
                    <a:pt x="21356" y="3643"/>
                    <a:pt x="21356" y="3652"/>
                  </a:cubicBezTo>
                  <a:lnTo>
                    <a:pt x="4211" y="27655"/>
                  </a:lnTo>
                  <a:cubicBezTo>
                    <a:pt x="3687" y="28113"/>
                    <a:pt x="2992" y="28322"/>
                    <a:pt x="2306" y="282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373108" y="9208490"/>
              <a:ext cx="125541" cy="140010"/>
            </a:xfrm>
            <a:custGeom>
              <a:avLst/>
              <a:gdLst/>
              <a:ahLst/>
              <a:cxnLst/>
              <a:rect l="l" t="t" r="r" b="b"/>
              <a:pathLst>
                <a:path w="125541" h="140010" extrusionOk="0">
                  <a:moveTo>
                    <a:pt x="120738" y="139885"/>
                  </a:moveTo>
                  <a:cubicBezTo>
                    <a:pt x="118890" y="139894"/>
                    <a:pt x="117204" y="138808"/>
                    <a:pt x="116452" y="137122"/>
                  </a:cubicBezTo>
                  <a:cubicBezTo>
                    <a:pt x="91039" y="84497"/>
                    <a:pt x="51453" y="40006"/>
                    <a:pt x="2152" y="8630"/>
                  </a:cubicBezTo>
                  <a:cubicBezTo>
                    <a:pt x="-68" y="7316"/>
                    <a:pt x="-801" y="4449"/>
                    <a:pt x="513" y="2239"/>
                  </a:cubicBezTo>
                  <a:cubicBezTo>
                    <a:pt x="551" y="2172"/>
                    <a:pt x="589" y="2115"/>
                    <a:pt x="628" y="2058"/>
                  </a:cubicBezTo>
                  <a:cubicBezTo>
                    <a:pt x="2047" y="-152"/>
                    <a:pt x="4990" y="-790"/>
                    <a:pt x="7200" y="629"/>
                  </a:cubicBezTo>
                  <a:cubicBezTo>
                    <a:pt x="58006" y="32938"/>
                    <a:pt x="98783" y="78791"/>
                    <a:pt x="124929" y="133027"/>
                  </a:cubicBezTo>
                  <a:cubicBezTo>
                    <a:pt x="126072" y="135398"/>
                    <a:pt x="125071" y="138247"/>
                    <a:pt x="122700" y="139380"/>
                  </a:cubicBezTo>
                  <a:cubicBezTo>
                    <a:pt x="122681" y="139389"/>
                    <a:pt x="122662" y="139399"/>
                    <a:pt x="122643" y="139409"/>
                  </a:cubicBezTo>
                  <a:cubicBezTo>
                    <a:pt x="122043" y="139685"/>
                    <a:pt x="121395" y="139847"/>
                    <a:pt x="120738" y="1398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484885" y="9242475"/>
              <a:ext cx="22386" cy="33159"/>
            </a:xfrm>
            <a:custGeom>
              <a:avLst/>
              <a:gdLst/>
              <a:ahLst/>
              <a:cxnLst/>
              <a:rect l="l" t="t" r="r" b="b"/>
              <a:pathLst>
                <a:path w="22386" h="33159" extrusionOk="0">
                  <a:moveTo>
                    <a:pt x="17533" y="33033"/>
                  </a:moveTo>
                  <a:cubicBezTo>
                    <a:pt x="15771" y="33023"/>
                    <a:pt x="14151" y="32033"/>
                    <a:pt x="13342" y="30461"/>
                  </a:cubicBezTo>
                  <a:lnTo>
                    <a:pt x="483" y="6935"/>
                  </a:lnTo>
                  <a:cubicBezTo>
                    <a:pt x="-803" y="4696"/>
                    <a:pt x="-31" y="1848"/>
                    <a:pt x="2198" y="562"/>
                  </a:cubicBezTo>
                  <a:cubicBezTo>
                    <a:pt x="2264" y="524"/>
                    <a:pt x="2321" y="486"/>
                    <a:pt x="2388" y="457"/>
                  </a:cubicBezTo>
                  <a:cubicBezTo>
                    <a:pt x="4646" y="-790"/>
                    <a:pt x="7484" y="29"/>
                    <a:pt x="8732" y="2286"/>
                  </a:cubicBezTo>
                  <a:cubicBezTo>
                    <a:pt x="8741" y="2315"/>
                    <a:pt x="8760" y="2334"/>
                    <a:pt x="8770" y="2362"/>
                  </a:cubicBezTo>
                  <a:lnTo>
                    <a:pt x="21628" y="25985"/>
                  </a:lnTo>
                  <a:cubicBezTo>
                    <a:pt x="22896" y="28166"/>
                    <a:pt x="22153" y="30966"/>
                    <a:pt x="19971" y="32233"/>
                  </a:cubicBezTo>
                  <a:cubicBezTo>
                    <a:pt x="19885" y="32280"/>
                    <a:pt x="19809" y="32328"/>
                    <a:pt x="19724" y="32366"/>
                  </a:cubicBezTo>
                  <a:cubicBezTo>
                    <a:pt x="19085" y="32814"/>
                    <a:pt x="18314" y="33043"/>
                    <a:pt x="17533" y="330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1"/>
          <p:cNvGrpSpPr/>
          <p:nvPr/>
        </p:nvGrpSpPr>
        <p:grpSpPr>
          <a:xfrm>
            <a:off x="1045979" y="2824839"/>
            <a:ext cx="389000" cy="456343"/>
            <a:chOff x="7772529" y="1017714"/>
            <a:chExt cx="389000" cy="456343"/>
          </a:xfrm>
        </p:grpSpPr>
        <p:sp>
          <p:nvSpPr>
            <p:cNvPr id="644" name="Google Shape;644;p31"/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0E282F3-BE19-2026-6104-BAB02D3F707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995875-4E1C-A575-9059-75B5EADE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016D908-683B-ACFB-93E1-A2017DF9ED28}"/>
              </a:ext>
            </a:extLst>
          </p:cNvPr>
          <p:cNvGraphicFramePr/>
          <p:nvPr/>
        </p:nvGraphicFramePr>
        <p:xfrm>
          <a:off x="1318554" y="2223654"/>
          <a:ext cx="6506842" cy="99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/>
          <p:nvPr/>
        </p:nvSpPr>
        <p:spPr>
          <a:xfrm rot="5400000">
            <a:off x="8096758" y="2135419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1"/>
          <p:cNvSpPr/>
          <p:nvPr/>
        </p:nvSpPr>
        <p:spPr>
          <a:xfrm rot="5400000">
            <a:off x="8092096" y="2130727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1"/>
          <p:cNvSpPr/>
          <p:nvPr/>
        </p:nvSpPr>
        <p:spPr>
          <a:xfrm rot="5400000">
            <a:off x="3313011" y="965457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1"/>
          <p:cNvSpPr/>
          <p:nvPr/>
        </p:nvSpPr>
        <p:spPr>
          <a:xfrm rot="5400000">
            <a:off x="1503635" y="4283673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1"/>
          <p:cNvSpPr/>
          <p:nvPr/>
        </p:nvSpPr>
        <p:spPr>
          <a:xfrm>
            <a:off x="7461029" y="2599191"/>
            <a:ext cx="357110" cy="357312"/>
          </a:xfrm>
          <a:custGeom>
            <a:avLst/>
            <a:gdLst/>
            <a:ahLst/>
            <a:cxnLst/>
            <a:rect l="l" t="t" r="r" b="b"/>
            <a:pathLst>
              <a:path w="392429" h="392650" extrusionOk="0">
                <a:moveTo>
                  <a:pt x="301383" y="392358"/>
                </a:moveTo>
                <a:cubicBezTo>
                  <a:pt x="298716" y="392377"/>
                  <a:pt x="296239" y="391310"/>
                  <a:pt x="294430" y="389405"/>
                </a:cubicBezTo>
                <a:lnTo>
                  <a:pt x="195465" y="290535"/>
                </a:lnTo>
                <a:lnTo>
                  <a:pt x="96500" y="389405"/>
                </a:lnTo>
                <a:cubicBezTo>
                  <a:pt x="92881" y="393243"/>
                  <a:pt x="86880" y="393443"/>
                  <a:pt x="83070" y="389853"/>
                </a:cubicBezTo>
                <a:cubicBezTo>
                  <a:pt x="82880" y="389710"/>
                  <a:pt x="82785" y="389557"/>
                  <a:pt x="82594" y="389405"/>
                </a:cubicBezTo>
                <a:lnTo>
                  <a:pt x="2107" y="309014"/>
                </a:lnTo>
                <a:cubicBezTo>
                  <a:pt x="-1702" y="305128"/>
                  <a:pt x="-1702" y="298898"/>
                  <a:pt x="2107" y="295012"/>
                </a:cubicBezTo>
                <a:lnTo>
                  <a:pt x="101072" y="196143"/>
                </a:lnTo>
                <a:lnTo>
                  <a:pt x="2107" y="97178"/>
                </a:lnTo>
                <a:cubicBezTo>
                  <a:pt x="-1702" y="93292"/>
                  <a:pt x="-1702" y="87062"/>
                  <a:pt x="2107" y="83176"/>
                </a:cubicBezTo>
                <a:lnTo>
                  <a:pt x="82594" y="2785"/>
                </a:lnTo>
                <a:cubicBezTo>
                  <a:pt x="86214" y="-1053"/>
                  <a:pt x="92214" y="-1253"/>
                  <a:pt x="96025" y="2338"/>
                </a:cubicBezTo>
                <a:cubicBezTo>
                  <a:pt x="96214" y="2480"/>
                  <a:pt x="96309" y="2633"/>
                  <a:pt x="96500" y="2785"/>
                </a:cubicBezTo>
                <a:lnTo>
                  <a:pt x="195465" y="101750"/>
                </a:lnTo>
                <a:lnTo>
                  <a:pt x="294430" y="2785"/>
                </a:lnTo>
                <a:cubicBezTo>
                  <a:pt x="298049" y="-1053"/>
                  <a:pt x="304050" y="-1253"/>
                  <a:pt x="307860" y="2338"/>
                </a:cubicBezTo>
                <a:cubicBezTo>
                  <a:pt x="308050" y="2480"/>
                  <a:pt x="308145" y="2633"/>
                  <a:pt x="308336" y="2785"/>
                </a:cubicBezTo>
                <a:lnTo>
                  <a:pt x="388823" y="83176"/>
                </a:lnTo>
                <a:cubicBezTo>
                  <a:pt x="392632" y="87062"/>
                  <a:pt x="392632" y="93292"/>
                  <a:pt x="388823" y="97178"/>
                </a:cubicBezTo>
                <a:lnTo>
                  <a:pt x="289858" y="196143"/>
                </a:lnTo>
                <a:lnTo>
                  <a:pt x="388823" y="295012"/>
                </a:lnTo>
                <a:lnTo>
                  <a:pt x="388823" y="295012"/>
                </a:lnTo>
                <a:cubicBezTo>
                  <a:pt x="392632" y="298898"/>
                  <a:pt x="392632" y="305128"/>
                  <a:pt x="388823" y="309014"/>
                </a:cubicBezTo>
                <a:lnTo>
                  <a:pt x="308336" y="389405"/>
                </a:lnTo>
                <a:cubicBezTo>
                  <a:pt x="306527" y="391310"/>
                  <a:pt x="304050" y="392377"/>
                  <a:pt x="301383" y="392358"/>
                </a:cubicBezTo>
                <a:close/>
                <a:moveTo>
                  <a:pt x="195465" y="276724"/>
                </a:moveTo>
                <a:lnTo>
                  <a:pt x="195465" y="276724"/>
                </a:lnTo>
                <a:cubicBezTo>
                  <a:pt x="196989" y="276705"/>
                  <a:pt x="198418" y="277296"/>
                  <a:pt x="199466" y="278343"/>
                </a:cubicBezTo>
                <a:lnTo>
                  <a:pt x="301383" y="380261"/>
                </a:lnTo>
                <a:lnTo>
                  <a:pt x="379583" y="302061"/>
                </a:lnTo>
                <a:lnTo>
                  <a:pt x="277761" y="200143"/>
                </a:lnTo>
                <a:cubicBezTo>
                  <a:pt x="276618" y="199115"/>
                  <a:pt x="276046" y="197657"/>
                  <a:pt x="276046" y="196143"/>
                </a:cubicBezTo>
                <a:cubicBezTo>
                  <a:pt x="276046" y="194600"/>
                  <a:pt x="276618" y="193114"/>
                  <a:pt x="277761" y="192047"/>
                </a:cubicBezTo>
                <a:lnTo>
                  <a:pt x="379583" y="90225"/>
                </a:lnTo>
                <a:lnTo>
                  <a:pt x="301383" y="11929"/>
                </a:lnTo>
                <a:lnTo>
                  <a:pt x="199466" y="113847"/>
                </a:lnTo>
                <a:cubicBezTo>
                  <a:pt x="197180" y="115933"/>
                  <a:pt x="193750" y="115933"/>
                  <a:pt x="191464" y="113847"/>
                </a:cubicBezTo>
                <a:lnTo>
                  <a:pt x="89547" y="11929"/>
                </a:lnTo>
                <a:lnTo>
                  <a:pt x="11347" y="90225"/>
                </a:lnTo>
                <a:lnTo>
                  <a:pt x="113169" y="192047"/>
                </a:lnTo>
                <a:cubicBezTo>
                  <a:pt x="114312" y="193114"/>
                  <a:pt x="114884" y="194600"/>
                  <a:pt x="114884" y="196143"/>
                </a:cubicBezTo>
                <a:cubicBezTo>
                  <a:pt x="114884" y="197657"/>
                  <a:pt x="114312" y="199115"/>
                  <a:pt x="113169" y="200143"/>
                </a:cubicBezTo>
                <a:lnTo>
                  <a:pt x="11347" y="302442"/>
                </a:lnTo>
                <a:lnTo>
                  <a:pt x="89547" y="380642"/>
                </a:lnTo>
                <a:lnTo>
                  <a:pt x="191464" y="278725"/>
                </a:lnTo>
                <a:cubicBezTo>
                  <a:pt x="192417" y="277534"/>
                  <a:pt x="193941" y="276810"/>
                  <a:pt x="195465" y="27672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1" name="Google Shape;581;p31"/>
          <p:cNvGrpSpPr/>
          <p:nvPr/>
        </p:nvGrpSpPr>
        <p:grpSpPr>
          <a:xfrm>
            <a:off x="6550038" y="744486"/>
            <a:ext cx="867696" cy="681821"/>
            <a:chOff x="2658113" y="8624674"/>
            <a:chExt cx="867696" cy="681821"/>
          </a:xfrm>
        </p:grpSpPr>
        <p:sp>
          <p:nvSpPr>
            <p:cNvPr id="582" name="Google Shape;582;p31"/>
            <p:cNvSpPr/>
            <p:nvPr/>
          </p:nvSpPr>
          <p:spPr>
            <a:xfrm>
              <a:off x="2658113" y="8624674"/>
              <a:ext cx="867696" cy="681821"/>
            </a:xfrm>
            <a:custGeom>
              <a:avLst/>
              <a:gdLst/>
              <a:ahLst/>
              <a:cxnLst/>
              <a:rect l="l" t="t" r="r" b="b"/>
              <a:pathLst>
                <a:path w="867696" h="681821" extrusionOk="0">
                  <a:moveTo>
                    <a:pt x="68976" y="681695"/>
                  </a:moveTo>
                  <a:cubicBezTo>
                    <a:pt x="66128" y="681705"/>
                    <a:pt x="63547" y="680019"/>
                    <a:pt x="62404" y="677409"/>
                  </a:cubicBezTo>
                  <a:lnTo>
                    <a:pt x="396" y="532343"/>
                  </a:lnTo>
                  <a:cubicBezTo>
                    <a:pt x="-318" y="530572"/>
                    <a:pt x="-318" y="528590"/>
                    <a:pt x="396" y="526819"/>
                  </a:cubicBezTo>
                  <a:cubicBezTo>
                    <a:pt x="1111" y="525066"/>
                    <a:pt x="2473" y="523666"/>
                    <a:pt x="4206" y="522914"/>
                  </a:cubicBezTo>
                  <a:lnTo>
                    <a:pt x="70215" y="494339"/>
                  </a:lnTo>
                  <a:cubicBezTo>
                    <a:pt x="-4823" y="311097"/>
                    <a:pt x="82892" y="101728"/>
                    <a:pt x="266134" y="26699"/>
                  </a:cubicBezTo>
                  <a:cubicBezTo>
                    <a:pt x="445481" y="-46748"/>
                    <a:pt x="650725" y="35634"/>
                    <a:pt x="729535" y="212684"/>
                  </a:cubicBezTo>
                  <a:lnTo>
                    <a:pt x="795543" y="184109"/>
                  </a:lnTo>
                  <a:cubicBezTo>
                    <a:pt x="797315" y="183395"/>
                    <a:pt x="799296" y="183395"/>
                    <a:pt x="801068" y="184109"/>
                  </a:cubicBezTo>
                  <a:cubicBezTo>
                    <a:pt x="802792" y="184852"/>
                    <a:pt x="804183" y="186215"/>
                    <a:pt x="804973" y="187919"/>
                  </a:cubicBezTo>
                  <a:lnTo>
                    <a:pt x="866886" y="333080"/>
                  </a:lnTo>
                  <a:cubicBezTo>
                    <a:pt x="868543" y="336605"/>
                    <a:pt x="867028" y="340805"/>
                    <a:pt x="863504" y="342463"/>
                  </a:cubicBezTo>
                  <a:cubicBezTo>
                    <a:pt x="863400" y="342510"/>
                    <a:pt x="863285" y="342558"/>
                    <a:pt x="863171" y="342605"/>
                  </a:cubicBezTo>
                  <a:lnTo>
                    <a:pt x="71834" y="680648"/>
                  </a:lnTo>
                  <a:cubicBezTo>
                    <a:pt x="70958" y="681181"/>
                    <a:pt x="69986" y="681543"/>
                    <a:pt x="68976" y="681695"/>
                  </a:cubicBezTo>
                  <a:close/>
                  <a:moveTo>
                    <a:pt x="16398" y="533296"/>
                  </a:moveTo>
                  <a:lnTo>
                    <a:pt x="72786" y="665693"/>
                  </a:lnTo>
                  <a:lnTo>
                    <a:pt x="850693" y="332318"/>
                  </a:lnTo>
                  <a:lnTo>
                    <a:pt x="794305" y="200397"/>
                  </a:lnTo>
                  <a:lnTo>
                    <a:pt x="728297" y="228972"/>
                  </a:lnTo>
                  <a:cubicBezTo>
                    <a:pt x="726554" y="229687"/>
                    <a:pt x="724611" y="229687"/>
                    <a:pt x="722867" y="228972"/>
                  </a:cubicBezTo>
                  <a:cubicBezTo>
                    <a:pt x="721143" y="228229"/>
                    <a:pt x="719753" y="226867"/>
                    <a:pt x="718962" y="225162"/>
                  </a:cubicBezTo>
                  <a:cubicBezTo>
                    <a:pt x="643362" y="50721"/>
                    <a:pt x="440670" y="-29403"/>
                    <a:pt x="266239" y="46187"/>
                  </a:cubicBezTo>
                  <a:cubicBezTo>
                    <a:pt x="93094" y="121225"/>
                    <a:pt x="12636" y="321660"/>
                    <a:pt x="85836" y="495577"/>
                  </a:cubicBezTo>
                  <a:cubicBezTo>
                    <a:pt x="87417" y="499244"/>
                    <a:pt x="85721" y="503511"/>
                    <a:pt x="82054" y="505092"/>
                  </a:cubicBezTo>
                  <a:cubicBezTo>
                    <a:pt x="82045" y="505092"/>
                    <a:pt x="82035" y="505102"/>
                    <a:pt x="82025" y="505102"/>
                  </a:cubicBezTo>
                  <a:close/>
                  <a:moveTo>
                    <a:pt x="225948" y="443094"/>
                  </a:moveTo>
                  <a:cubicBezTo>
                    <a:pt x="223100" y="443104"/>
                    <a:pt x="220519" y="441418"/>
                    <a:pt x="219376" y="438808"/>
                  </a:cubicBezTo>
                  <a:cubicBezTo>
                    <a:pt x="175094" y="338005"/>
                    <a:pt x="220910" y="220390"/>
                    <a:pt x="321713" y="176099"/>
                  </a:cubicBezTo>
                  <a:cubicBezTo>
                    <a:pt x="422516" y="131817"/>
                    <a:pt x="540130" y="177632"/>
                    <a:pt x="584422" y="278435"/>
                  </a:cubicBezTo>
                  <a:cubicBezTo>
                    <a:pt x="584955" y="279664"/>
                    <a:pt x="585479" y="280883"/>
                    <a:pt x="585993" y="282122"/>
                  </a:cubicBezTo>
                  <a:cubicBezTo>
                    <a:pt x="587632" y="285656"/>
                    <a:pt x="586098" y="289846"/>
                    <a:pt x="582564" y="291485"/>
                  </a:cubicBezTo>
                  <a:cubicBezTo>
                    <a:pt x="582441" y="291542"/>
                    <a:pt x="582317" y="291599"/>
                    <a:pt x="582183" y="291647"/>
                  </a:cubicBezTo>
                  <a:lnTo>
                    <a:pt x="228711" y="442523"/>
                  </a:lnTo>
                  <a:cubicBezTo>
                    <a:pt x="227844" y="442904"/>
                    <a:pt x="226901" y="443094"/>
                    <a:pt x="225948" y="443094"/>
                  </a:cubicBezTo>
                  <a:close/>
                  <a:moveTo>
                    <a:pt x="402447" y="175442"/>
                  </a:moveTo>
                  <a:cubicBezTo>
                    <a:pt x="300291" y="175537"/>
                    <a:pt x="217547" y="258423"/>
                    <a:pt x="217642" y="360588"/>
                  </a:cubicBezTo>
                  <a:cubicBezTo>
                    <a:pt x="217662" y="383125"/>
                    <a:pt x="221795" y="405470"/>
                    <a:pt x="229854" y="426521"/>
                  </a:cubicBezTo>
                  <a:lnTo>
                    <a:pt x="569896" y="281265"/>
                  </a:lnTo>
                  <a:cubicBezTo>
                    <a:pt x="539207" y="216609"/>
                    <a:pt x="474018" y="175413"/>
                    <a:pt x="402447" y="1754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3372003" y="8915712"/>
              <a:ext cx="49459" cy="96271"/>
            </a:xfrm>
            <a:custGeom>
              <a:avLst/>
              <a:gdLst/>
              <a:ahLst/>
              <a:cxnLst/>
              <a:rect l="l" t="t" r="r" b="b"/>
              <a:pathLst>
                <a:path w="49459" h="96271" extrusionOk="0">
                  <a:moveTo>
                    <a:pt x="42029" y="96144"/>
                  </a:moveTo>
                  <a:cubicBezTo>
                    <a:pt x="39181" y="96154"/>
                    <a:pt x="36600" y="94468"/>
                    <a:pt x="35456" y="91858"/>
                  </a:cubicBezTo>
                  <a:lnTo>
                    <a:pt x="500" y="10038"/>
                  </a:lnTo>
                  <a:cubicBezTo>
                    <a:pt x="-1129" y="6447"/>
                    <a:pt x="462" y="2209"/>
                    <a:pt x="4053" y="580"/>
                  </a:cubicBezTo>
                  <a:cubicBezTo>
                    <a:pt x="4110" y="561"/>
                    <a:pt x="4157" y="532"/>
                    <a:pt x="4214" y="513"/>
                  </a:cubicBezTo>
                  <a:cubicBezTo>
                    <a:pt x="7806" y="-1116"/>
                    <a:pt x="12044" y="475"/>
                    <a:pt x="13673" y="4066"/>
                  </a:cubicBezTo>
                  <a:cubicBezTo>
                    <a:pt x="13692" y="4123"/>
                    <a:pt x="13721" y="4171"/>
                    <a:pt x="13739" y="4228"/>
                  </a:cubicBezTo>
                  <a:lnTo>
                    <a:pt x="48696" y="86048"/>
                  </a:lnTo>
                  <a:cubicBezTo>
                    <a:pt x="50306" y="89648"/>
                    <a:pt x="48696" y="93877"/>
                    <a:pt x="45086" y="95487"/>
                  </a:cubicBezTo>
                  <a:cubicBezTo>
                    <a:pt x="45020" y="95516"/>
                    <a:pt x="44953" y="95544"/>
                    <a:pt x="44886" y="95573"/>
                  </a:cubicBezTo>
                  <a:cubicBezTo>
                    <a:pt x="43981" y="95963"/>
                    <a:pt x="43010" y="96163"/>
                    <a:pt x="42029" y="96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2939012" y="9150090"/>
              <a:ext cx="31743" cy="54679"/>
            </a:xfrm>
            <a:custGeom>
              <a:avLst/>
              <a:gdLst/>
              <a:ahLst/>
              <a:cxnLst/>
              <a:rect l="l" t="t" r="r" b="b"/>
              <a:pathLst>
                <a:path w="31743" h="54679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4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594" y="48047"/>
                    <a:pt x="31003" y="52286"/>
                    <a:pt x="27412" y="53914"/>
                  </a:cubicBezTo>
                  <a:cubicBezTo>
                    <a:pt x="27355" y="53933"/>
                    <a:pt x="27307" y="53962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873622" y="9178140"/>
              <a:ext cx="31459" cy="54444"/>
            </a:xfrm>
            <a:custGeom>
              <a:avLst/>
              <a:gdLst/>
              <a:ahLst/>
              <a:cxnLst/>
              <a:rect l="l" t="t" r="r" b="b"/>
              <a:pathLst>
                <a:path w="31459" h="54444" extrusionOk="0">
                  <a:moveTo>
                    <a:pt x="24155" y="54315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2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09" y="47981"/>
                    <a:pt x="30614" y="52248"/>
                    <a:pt x="26946" y="53829"/>
                  </a:cubicBezTo>
                  <a:cubicBezTo>
                    <a:pt x="26937" y="53829"/>
                    <a:pt x="26927" y="53839"/>
                    <a:pt x="26918" y="53839"/>
                  </a:cubicBezTo>
                  <a:cubicBezTo>
                    <a:pt x="26041" y="54182"/>
                    <a:pt x="25098" y="54344"/>
                    <a:pt x="24155" y="54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788849" y="9165091"/>
              <a:ext cx="49302" cy="96082"/>
            </a:xfrm>
            <a:custGeom>
              <a:avLst/>
              <a:gdLst/>
              <a:ahLst/>
              <a:cxnLst/>
              <a:rect l="l" t="t" r="r" b="b"/>
              <a:pathLst>
                <a:path w="49302" h="96082" extrusionOk="0">
                  <a:moveTo>
                    <a:pt x="41967" y="95940"/>
                  </a:moveTo>
                  <a:cubicBezTo>
                    <a:pt x="39119" y="95949"/>
                    <a:pt x="36538" y="94263"/>
                    <a:pt x="35395" y="91653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48539" y="86034"/>
                  </a:lnTo>
                  <a:cubicBezTo>
                    <a:pt x="50149" y="89634"/>
                    <a:pt x="48539" y="93863"/>
                    <a:pt x="44930" y="95473"/>
                  </a:cubicBezTo>
                  <a:cubicBezTo>
                    <a:pt x="44863" y="95501"/>
                    <a:pt x="44796" y="95530"/>
                    <a:pt x="44729" y="95559"/>
                  </a:cubicBezTo>
                  <a:cubicBezTo>
                    <a:pt x="43844" y="95873"/>
                    <a:pt x="42901" y="96006"/>
                    <a:pt x="41967" y="959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123607" y="9071032"/>
              <a:ext cx="31776" cy="54680"/>
            </a:xfrm>
            <a:custGeom>
              <a:avLst/>
              <a:gdLst/>
              <a:ahLst/>
              <a:cxnLst/>
              <a:rect l="l" t="t" r="r" b="b"/>
              <a:pathLst>
                <a:path w="31776" h="54680" extrusionOk="0">
                  <a:moveTo>
                    <a:pt x="24202" y="54553"/>
                  </a:moveTo>
                  <a:cubicBezTo>
                    <a:pt x="21335" y="54524"/>
                    <a:pt x="18763" y="52800"/>
                    <a:pt x="17630" y="5017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622" y="47980"/>
                    <a:pt x="31108" y="52181"/>
                    <a:pt x="27583" y="53838"/>
                  </a:cubicBezTo>
                  <a:cubicBezTo>
                    <a:pt x="27479" y="53886"/>
                    <a:pt x="27364" y="53934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3058216" y="9099273"/>
              <a:ext cx="31475" cy="54444"/>
            </a:xfrm>
            <a:custGeom>
              <a:avLst/>
              <a:gdLst/>
              <a:ahLst/>
              <a:cxnLst/>
              <a:rect l="l" t="t" r="r" b="b"/>
              <a:pathLst>
                <a:path w="31475" h="54444" extrusionOk="0">
                  <a:moveTo>
                    <a:pt x="24155" y="54316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28" y="47972"/>
                    <a:pt x="30661" y="52229"/>
                    <a:pt x="27013" y="53839"/>
                  </a:cubicBezTo>
                  <a:cubicBezTo>
                    <a:pt x="26098" y="54182"/>
                    <a:pt x="25127" y="54344"/>
                    <a:pt x="24155" y="543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973397" y="9085987"/>
              <a:ext cx="49540" cy="96305"/>
            </a:xfrm>
            <a:custGeom>
              <a:avLst/>
              <a:gdLst/>
              <a:ahLst/>
              <a:cxnLst/>
              <a:rect l="l" t="t" r="r" b="b"/>
              <a:pathLst>
                <a:path w="49540" h="96305" extrusionOk="0">
                  <a:moveTo>
                    <a:pt x="42014" y="96177"/>
                  </a:moveTo>
                  <a:cubicBezTo>
                    <a:pt x="39166" y="96186"/>
                    <a:pt x="36585" y="94500"/>
                    <a:pt x="35442" y="9189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2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0"/>
                  </a:cubicBezTo>
                  <a:lnTo>
                    <a:pt x="48777" y="86080"/>
                  </a:lnTo>
                  <a:cubicBezTo>
                    <a:pt x="50386" y="89681"/>
                    <a:pt x="48777" y="93910"/>
                    <a:pt x="45167" y="95520"/>
                  </a:cubicBezTo>
                  <a:cubicBezTo>
                    <a:pt x="45100" y="95548"/>
                    <a:pt x="45033" y="95577"/>
                    <a:pt x="44967" y="95605"/>
                  </a:cubicBezTo>
                  <a:cubicBezTo>
                    <a:pt x="44033" y="96015"/>
                    <a:pt x="43033" y="96205"/>
                    <a:pt x="42014" y="96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315051" y="8988766"/>
              <a:ext cx="31832" cy="55059"/>
            </a:xfrm>
            <a:custGeom>
              <a:avLst/>
              <a:gdLst/>
              <a:ahLst/>
              <a:cxnLst/>
              <a:rect l="l" t="t" r="r" b="b"/>
              <a:pathLst>
                <a:path w="31832" h="55059" extrusionOk="0">
                  <a:moveTo>
                    <a:pt x="24496" y="54904"/>
                  </a:moveTo>
                  <a:cubicBezTo>
                    <a:pt x="21639" y="54942"/>
                    <a:pt x="19048" y="53246"/>
                    <a:pt x="17924" y="50617"/>
                  </a:cubicBezTo>
                  <a:lnTo>
                    <a:pt x="779" y="10517"/>
                  </a:lnTo>
                  <a:cubicBezTo>
                    <a:pt x="-1155" y="7079"/>
                    <a:pt x="65" y="2726"/>
                    <a:pt x="3503" y="792"/>
                  </a:cubicBezTo>
                  <a:cubicBezTo>
                    <a:pt x="6942" y="-1141"/>
                    <a:pt x="11294" y="78"/>
                    <a:pt x="13228" y="3516"/>
                  </a:cubicBezTo>
                  <a:cubicBezTo>
                    <a:pt x="13476" y="3955"/>
                    <a:pt x="13676" y="4421"/>
                    <a:pt x="13828" y="4898"/>
                  </a:cubicBezTo>
                  <a:lnTo>
                    <a:pt x="31069" y="44998"/>
                  </a:lnTo>
                  <a:cubicBezTo>
                    <a:pt x="32678" y="48598"/>
                    <a:pt x="31069" y="52827"/>
                    <a:pt x="27458" y="54437"/>
                  </a:cubicBezTo>
                  <a:cubicBezTo>
                    <a:pt x="27392" y="54465"/>
                    <a:pt x="27325" y="54494"/>
                    <a:pt x="27258" y="54523"/>
                  </a:cubicBezTo>
                  <a:cubicBezTo>
                    <a:pt x="26382" y="54866"/>
                    <a:pt x="25430" y="54999"/>
                    <a:pt x="24496" y="54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249813" y="9016740"/>
              <a:ext cx="31172" cy="54778"/>
            </a:xfrm>
            <a:custGeom>
              <a:avLst/>
              <a:gdLst/>
              <a:ahLst/>
              <a:cxnLst/>
              <a:rect l="l" t="t" r="r" b="b"/>
              <a:pathLst>
                <a:path w="31172" h="54778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393" y="45028"/>
                  </a:lnTo>
                  <a:cubicBezTo>
                    <a:pt x="32022" y="48619"/>
                    <a:pt x="30431" y="52857"/>
                    <a:pt x="26841" y="54486"/>
                  </a:cubicBezTo>
                  <a:cubicBezTo>
                    <a:pt x="26783" y="54505"/>
                    <a:pt x="26736" y="54533"/>
                    <a:pt x="26678" y="54553"/>
                  </a:cubicBezTo>
                  <a:cubicBezTo>
                    <a:pt x="25859" y="54686"/>
                    <a:pt x="25021" y="54686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165421" y="9004087"/>
              <a:ext cx="48841" cy="96384"/>
            </a:xfrm>
            <a:custGeom>
              <a:avLst/>
              <a:gdLst/>
              <a:ahLst/>
              <a:cxnLst/>
              <a:rect l="l" t="t" r="r" b="b"/>
              <a:pathLst>
                <a:path w="48841" h="96384" extrusionOk="0">
                  <a:moveTo>
                    <a:pt x="41633" y="96256"/>
                  </a:moveTo>
                  <a:cubicBezTo>
                    <a:pt x="38756" y="96247"/>
                    <a:pt x="36175" y="94523"/>
                    <a:pt x="35061" y="91875"/>
                  </a:cubicBezTo>
                  <a:lnTo>
                    <a:pt x="485" y="10055"/>
                  </a:lnTo>
                  <a:cubicBezTo>
                    <a:pt x="-1125" y="6455"/>
                    <a:pt x="485" y="2226"/>
                    <a:pt x="4095" y="616"/>
                  </a:cubicBezTo>
                  <a:cubicBezTo>
                    <a:pt x="4161" y="588"/>
                    <a:pt x="4228" y="559"/>
                    <a:pt x="4295" y="530"/>
                  </a:cubicBezTo>
                  <a:cubicBezTo>
                    <a:pt x="7829" y="-1108"/>
                    <a:pt x="12020" y="426"/>
                    <a:pt x="13658" y="3959"/>
                  </a:cubicBezTo>
                  <a:cubicBezTo>
                    <a:pt x="13715" y="4083"/>
                    <a:pt x="13772" y="4207"/>
                    <a:pt x="13820" y="4340"/>
                  </a:cubicBezTo>
                  <a:lnTo>
                    <a:pt x="48110" y="86255"/>
                  </a:lnTo>
                  <a:cubicBezTo>
                    <a:pt x="49691" y="89923"/>
                    <a:pt x="47996" y="94190"/>
                    <a:pt x="44328" y="95771"/>
                  </a:cubicBezTo>
                  <a:cubicBezTo>
                    <a:pt x="44319" y="95771"/>
                    <a:pt x="44309" y="95780"/>
                    <a:pt x="44300" y="95780"/>
                  </a:cubicBezTo>
                  <a:cubicBezTo>
                    <a:pt x="43452" y="96114"/>
                    <a:pt x="42547" y="96276"/>
                    <a:pt x="41633" y="96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737372" y="8904057"/>
              <a:ext cx="25582" cy="207175"/>
            </a:xfrm>
            <a:custGeom>
              <a:avLst/>
              <a:gdLst/>
              <a:ahLst/>
              <a:cxnLst/>
              <a:rect l="l" t="t" r="r" b="b"/>
              <a:pathLst>
                <a:path w="25582" h="207175" extrusionOk="0">
                  <a:moveTo>
                    <a:pt x="21911" y="207050"/>
                  </a:moveTo>
                  <a:cubicBezTo>
                    <a:pt x="20959" y="207050"/>
                    <a:pt x="20102" y="206488"/>
                    <a:pt x="19721" y="205621"/>
                  </a:cubicBezTo>
                  <a:cubicBezTo>
                    <a:pt x="-7149" y="140089"/>
                    <a:pt x="-6740" y="66537"/>
                    <a:pt x="20864" y="1310"/>
                  </a:cubicBezTo>
                  <a:cubicBezTo>
                    <a:pt x="21388" y="100"/>
                    <a:pt x="22797" y="-452"/>
                    <a:pt x="24007" y="72"/>
                  </a:cubicBezTo>
                  <a:cubicBezTo>
                    <a:pt x="25217" y="596"/>
                    <a:pt x="25769" y="2005"/>
                    <a:pt x="25245" y="3215"/>
                  </a:cubicBezTo>
                  <a:cubicBezTo>
                    <a:pt x="-1882" y="67213"/>
                    <a:pt x="-2291" y="139413"/>
                    <a:pt x="24102" y="203716"/>
                  </a:cubicBezTo>
                  <a:cubicBezTo>
                    <a:pt x="24655" y="204850"/>
                    <a:pt x="24188" y="206221"/>
                    <a:pt x="23054" y="206774"/>
                  </a:cubicBezTo>
                  <a:cubicBezTo>
                    <a:pt x="22997" y="206802"/>
                    <a:pt x="22931" y="206831"/>
                    <a:pt x="22864" y="2068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2758721" y="8972226"/>
              <a:ext cx="8473" cy="85667"/>
            </a:xfrm>
            <a:custGeom>
              <a:avLst/>
              <a:gdLst/>
              <a:ahLst/>
              <a:cxnLst/>
              <a:rect l="l" t="t" r="r" b="b"/>
              <a:pathLst>
                <a:path w="8473" h="85667" extrusionOk="0">
                  <a:moveTo>
                    <a:pt x="5992" y="85541"/>
                  </a:moveTo>
                  <a:cubicBezTo>
                    <a:pt x="4840" y="85560"/>
                    <a:pt x="3839" y="84760"/>
                    <a:pt x="3611" y="83636"/>
                  </a:cubicBezTo>
                  <a:cubicBezTo>
                    <a:pt x="-1390" y="56594"/>
                    <a:pt x="-1390" y="28858"/>
                    <a:pt x="3611" y="1816"/>
                  </a:cubicBezTo>
                  <a:cubicBezTo>
                    <a:pt x="3849" y="530"/>
                    <a:pt x="5087" y="-317"/>
                    <a:pt x="6373" y="-89"/>
                  </a:cubicBezTo>
                  <a:cubicBezTo>
                    <a:pt x="7621" y="92"/>
                    <a:pt x="8488" y="1254"/>
                    <a:pt x="8307" y="2502"/>
                  </a:cubicBezTo>
                  <a:cubicBezTo>
                    <a:pt x="8297" y="2559"/>
                    <a:pt x="8288" y="2616"/>
                    <a:pt x="8278" y="2673"/>
                  </a:cubicBezTo>
                  <a:cubicBezTo>
                    <a:pt x="3373" y="29153"/>
                    <a:pt x="3373" y="56299"/>
                    <a:pt x="8278" y="82779"/>
                  </a:cubicBezTo>
                  <a:cubicBezTo>
                    <a:pt x="8554" y="84007"/>
                    <a:pt x="7783" y="85236"/>
                    <a:pt x="6545" y="85512"/>
                  </a:cubicBezTo>
                  <a:cubicBezTo>
                    <a:pt x="6488" y="85522"/>
                    <a:pt x="6430" y="85531"/>
                    <a:pt x="6373" y="855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2800379" y="8994352"/>
              <a:ext cx="5337" cy="23822"/>
            </a:xfrm>
            <a:custGeom>
              <a:avLst/>
              <a:gdLst/>
              <a:ahLst/>
              <a:cxnLst/>
              <a:rect l="l" t="t" r="r" b="b"/>
              <a:pathLst>
                <a:path w="5337" h="23822" extrusionOk="0">
                  <a:moveTo>
                    <a:pt x="2148" y="23696"/>
                  </a:moveTo>
                  <a:lnTo>
                    <a:pt x="2148" y="23696"/>
                  </a:lnTo>
                  <a:cubicBezTo>
                    <a:pt x="834" y="23648"/>
                    <a:pt x="-185" y="22534"/>
                    <a:pt x="-138" y="21219"/>
                  </a:cubicBezTo>
                  <a:cubicBezTo>
                    <a:pt x="-138" y="21219"/>
                    <a:pt x="-138" y="21219"/>
                    <a:pt x="-138" y="21219"/>
                  </a:cubicBezTo>
                  <a:lnTo>
                    <a:pt x="434" y="2169"/>
                  </a:lnTo>
                  <a:cubicBezTo>
                    <a:pt x="434" y="903"/>
                    <a:pt x="1453" y="-117"/>
                    <a:pt x="2710" y="-126"/>
                  </a:cubicBezTo>
                  <a:cubicBezTo>
                    <a:pt x="2777" y="-126"/>
                    <a:pt x="2844" y="-126"/>
                    <a:pt x="2910" y="-117"/>
                  </a:cubicBezTo>
                  <a:cubicBezTo>
                    <a:pt x="4225" y="-69"/>
                    <a:pt x="5244" y="1046"/>
                    <a:pt x="5196" y="2360"/>
                  </a:cubicBezTo>
                  <a:cubicBezTo>
                    <a:pt x="5196" y="2360"/>
                    <a:pt x="5196" y="2360"/>
                    <a:pt x="5196" y="2360"/>
                  </a:cubicBezTo>
                  <a:lnTo>
                    <a:pt x="4625" y="21410"/>
                  </a:lnTo>
                  <a:cubicBezTo>
                    <a:pt x="4530" y="22705"/>
                    <a:pt x="3444" y="23696"/>
                    <a:pt x="2148" y="236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3448296" y="8855957"/>
              <a:ext cx="30229" cy="58585"/>
            </a:xfrm>
            <a:custGeom>
              <a:avLst/>
              <a:gdLst/>
              <a:ahLst/>
              <a:cxnLst/>
              <a:rect l="l" t="t" r="r" b="b"/>
              <a:pathLst>
                <a:path w="30229" h="58585" extrusionOk="0">
                  <a:moveTo>
                    <a:pt x="27744" y="58459"/>
                  </a:moveTo>
                  <a:cubicBezTo>
                    <a:pt x="26744" y="58459"/>
                    <a:pt x="25839" y="57859"/>
                    <a:pt x="25458" y="56935"/>
                  </a:cubicBezTo>
                  <a:cubicBezTo>
                    <a:pt x="18353" y="38485"/>
                    <a:pt x="9885" y="20597"/>
                    <a:pt x="122" y="3404"/>
                  </a:cubicBezTo>
                  <a:cubicBezTo>
                    <a:pt x="-459" y="2242"/>
                    <a:pt x="-40" y="833"/>
                    <a:pt x="1074" y="166"/>
                  </a:cubicBezTo>
                  <a:cubicBezTo>
                    <a:pt x="2227" y="-463"/>
                    <a:pt x="3674" y="-44"/>
                    <a:pt x="4303" y="1109"/>
                  </a:cubicBezTo>
                  <a:cubicBezTo>
                    <a:pt x="4313" y="1109"/>
                    <a:pt x="4313" y="1118"/>
                    <a:pt x="4313" y="1118"/>
                  </a:cubicBezTo>
                  <a:cubicBezTo>
                    <a:pt x="14133" y="18521"/>
                    <a:pt x="22696" y="36599"/>
                    <a:pt x="29935" y="55220"/>
                  </a:cubicBezTo>
                  <a:cubicBezTo>
                    <a:pt x="30392" y="56430"/>
                    <a:pt x="29802" y="57783"/>
                    <a:pt x="28601" y="58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3444357" y="8904963"/>
              <a:ext cx="8338" cy="13113"/>
            </a:xfrm>
            <a:custGeom>
              <a:avLst/>
              <a:gdLst/>
              <a:ahLst/>
              <a:cxnLst/>
              <a:rect l="l" t="t" r="r" b="b"/>
              <a:pathLst>
                <a:path w="8338" h="13113" extrusionOk="0">
                  <a:moveTo>
                    <a:pt x="5775" y="12977"/>
                  </a:moveTo>
                  <a:cubicBezTo>
                    <a:pt x="4822" y="12977"/>
                    <a:pt x="3965" y="12415"/>
                    <a:pt x="3584" y="11548"/>
                  </a:cubicBezTo>
                  <a:lnTo>
                    <a:pt x="60" y="3166"/>
                  </a:lnTo>
                  <a:cubicBezTo>
                    <a:pt x="-464" y="1966"/>
                    <a:pt x="79" y="556"/>
                    <a:pt x="1289" y="32"/>
                  </a:cubicBezTo>
                  <a:cubicBezTo>
                    <a:pt x="1289" y="23"/>
                    <a:pt x="1298" y="23"/>
                    <a:pt x="1298" y="23"/>
                  </a:cubicBezTo>
                  <a:cubicBezTo>
                    <a:pt x="2508" y="-406"/>
                    <a:pt x="3851" y="118"/>
                    <a:pt x="4442" y="1261"/>
                  </a:cubicBezTo>
                  <a:lnTo>
                    <a:pt x="7966" y="9738"/>
                  </a:lnTo>
                  <a:cubicBezTo>
                    <a:pt x="8509" y="10824"/>
                    <a:pt x="8070" y="12138"/>
                    <a:pt x="6985" y="12681"/>
                  </a:cubicBezTo>
                  <a:cubicBezTo>
                    <a:pt x="6899" y="12719"/>
                    <a:pt x="6813" y="12758"/>
                    <a:pt x="6727" y="12786"/>
                  </a:cubicBezTo>
                  <a:cubicBezTo>
                    <a:pt x="6442" y="12948"/>
                    <a:pt x="6108" y="13015"/>
                    <a:pt x="5775" y="12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3158422" y="8785569"/>
              <a:ext cx="101603" cy="95351"/>
            </a:xfrm>
            <a:custGeom>
              <a:avLst/>
              <a:gdLst/>
              <a:ahLst/>
              <a:cxnLst/>
              <a:rect l="l" t="t" r="r" b="b"/>
              <a:pathLst>
                <a:path w="101603" h="95351" extrusionOk="0">
                  <a:moveTo>
                    <a:pt x="99115" y="95223"/>
                  </a:moveTo>
                  <a:cubicBezTo>
                    <a:pt x="98315" y="95214"/>
                    <a:pt x="97572" y="94823"/>
                    <a:pt x="97115" y="94176"/>
                  </a:cubicBezTo>
                  <a:cubicBezTo>
                    <a:pt x="72912" y="56856"/>
                    <a:pt x="39946" y="26024"/>
                    <a:pt x="1103" y="4355"/>
                  </a:cubicBezTo>
                  <a:cubicBezTo>
                    <a:pt x="-50" y="3726"/>
                    <a:pt x="-478" y="2278"/>
                    <a:pt x="150" y="1116"/>
                  </a:cubicBezTo>
                  <a:cubicBezTo>
                    <a:pt x="779" y="-36"/>
                    <a:pt x="2236" y="-465"/>
                    <a:pt x="3389" y="164"/>
                  </a:cubicBezTo>
                  <a:cubicBezTo>
                    <a:pt x="42908" y="22205"/>
                    <a:pt x="76455" y="53561"/>
                    <a:pt x="101115" y="91508"/>
                  </a:cubicBezTo>
                  <a:cubicBezTo>
                    <a:pt x="101792" y="92642"/>
                    <a:pt x="101458" y="94109"/>
                    <a:pt x="100353" y="94842"/>
                  </a:cubicBezTo>
                  <a:cubicBezTo>
                    <a:pt x="100001" y="95109"/>
                    <a:pt x="99563" y="95242"/>
                    <a:pt x="99115" y="95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245616" y="8806759"/>
              <a:ext cx="26865" cy="36535"/>
            </a:xfrm>
            <a:custGeom>
              <a:avLst/>
              <a:gdLst/>
              <a:ahLst/>
              <a:cxnLst/>
              <a:rect l="l" t="t" r="r" b="b"/>
              <a:pathLst>
                <a:path w="26865" h="36535" extrusionOk="0">
                  <a:moveTo>
                    <a:pt x="24494" y="36409"/>
                  </a:moveTo>
                  <a:cubicBezTo>
                    <a:pt x="23646" y="36400"/>
                    <a:pt x="22884" y="35923"/>
                    <a:pt x="22494" y="35171"/>
                  </a:cubicBezTo>
                  <a:cubicBezTo>
                    <a:pt x="16321" y="24036"/>
                    <a:pt x="8978" y="13597"/>
                    <a:pt x="586" y="4024"/>
                  </a:cubicBezTo>
                  <a:cubicBezTo>
                    <a:pt x="-357" y="3110"/>
                    <a:pt x="-385" y="1605"/>
                    <a:pt x="529" y="662"/>
                  </a:cubicBezTo>
                  <a:cubicBezTo>
                    <a:pt x="548" y="633"/>
                    <a:pt x="567" y="614"/>
                    <a:pt x="586" y="595"/>
                  </a:cubicBezTo>
                  <a:cubicBezTo>
                    <a:pt x="1453" y="-329"/>
                    <a:pt x="2901" y="-367"/>
                    <a:pt x="3815" y="490"/>
                  </a:cubicBezTo>
                  <a:cubicBezTo>
                    <a:pt x="3853" y="529"/>
                    <a:pt x="3891" y="557"/>
                    <a:pt x="3920" y="595"/>
                  </a:cubicBezTo>
                  <a:cubicBezTo>
                    <a:pt x="12568" y="10406"/>
                    <a:pt x="20103" y="21141"/>
                    <a:pt x="26399" y="32599"/>
                  </a:cubicBezTo>
                  <a:cubicBezTo>
                    <a:pt x="27037" y="33628"/>
                    <a:pt x="26713" y="34981"/>
                    <a:pt x="25684" y="35619"/>
                  </a:cubicBezTo>
                  <a:cubicBezTo>
                    <a:pt x="25608" y="35666"/>
                    <a:pt x="25532" y="35705"/>
                    <a:pt x="25446" y="35743"/>
                  </a:cubicBezTo>
                  <a:cubicBezTo>
                    <a:pt x="25227" y="36076"/>
                    <a:pt x="24884" y="36314"/>
                    <a:pt x="24494" y="36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304244" y="8847858"/>
              <a:ext cx="11957" cy="21545"/>
            </a:xfrm>
            <a:custGeom>
              <a:avLst/>
              <a:gdLst/>
              <a:ahLst/>
              <a:cxnLst/>
              <a:rect l="l" t="t" r="r" b="b"/>
              <a:pathLst>
                <a:path w="11957" h="21545" extrusionOk="0">
                  <a:moveTo>
                    <a:pt x="9394" y="21409"/>
                  </a:moveTo>
                  <a:cubicBezTo>
                    <a:pt x="8442" y="21409"/>
                    <a:pt x="7585" y="20847"/>
                    <a:pt x="7204" y="19981"/>
                  </a:cubicBezTo>
                  <a:lnTo>
                    <a:pt x="60" y="3217"/>
                  </a:lnTo>
                  <a:cubicBezTo>
                    <a:pt x="-464" y="2016"/>
                    <a:pt x="79" y="607"/>
                    <a:pt x="1289" y="83"/>
                  </a:cubicBezTo>
                  <a:cubicBezTo>
                    <a:pt x="1289" y="73"/>
                    <a:pt x="1298" y="73"/>
                    <a:pt x="1298" y="73"/>
                  </a:cubicBezTo>
                  <a:cubicBezTo>
                    <a:pt x="2498" y="-451"/>
                    <a:pt x="3908" y="92"/>
                    <a:pt x="4432" y="1302"/>
                  </a:cubicBezTo>
                  <a:cubicBezTo>
                    <a:pt x="4441" y="1302"/>
                    <a:pt x="4441" y="1311"/>
                    <a:pt x="4441" y="1311"/>
                  </a:cubicBezTo>
                  <a:lnTo>
                    <a:pt x="11585" y="18171"/>
                  </a:lnTo>
                  <a:cubicBezTo>
                    <a:pt x="12128" y="19257"/>
                    <a:pt x="11690" y="20571"/>
                    <a:pt x="10604" y="21114"/>
                  </a:cubicBezTo>
                  <a:cubicBezTo>
                    <a:pt x="10518" y="21152"/>
                    <a:pt x="10432" y="21190"/>
                    <a:pt x="10347" y="21219"/>
                  </a:cubicBezTo>
                  <a:cubicBezTo>
                    <a:pt x="10061" y="21381"/>
                    <a:pt x="9728" y="21447"/>
                    <a:pt x="9394" y="21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p31"/>
          <p:cNvGrpSpPr/>
          <p:nvPr/>
        </p:nvGrpSpPr>
        <p:grpSpPr>
          <a:xfrm>
            <a:off x="7915407" y="3914365"/>
            <a:ext cx="769429" cy="773042"/>
            <a:chOff x="5747607" y="9208490"/>
            <a:chExt cx="769429" cy="773042"/>
          </a:xfrm>
        </p:grpSpPr>
        <p:sp>
          <p:nvSpPr>
            <p:cNvPr id="622" name="Google Shape;622;p31"/>
            <p:cNvSpPr/>
            <p:nvPr/>
          </p:nvSpPr>
          <p:spPr>
            <a:xfrm>
              <a:off x="5747607" y="9212103"/>
              <a:ext cx="769429" cy="769429"/>
            </a:xfrm>
            <a:custGeom>
              <a:avLst/>
              <a:gdLst/>
              <a:ahLst/>
              <a:cxnLst/>
              <a:rect l="l" t="t" r="r" b="b"/>
              <a:pathLst>
                <a:path w="769429" h="769429" extrusionOk="0">
                  <a:moveTo>
                    <a:pt x="384670" y="769303"/>
                  </a:moveTo>
                  <a:cubicBezTo>
                    <a:pt x="172196" y="769351"/>
                    <a:pt x="-82" y="597158"/>
                    <a:pt x="-139" y="384684"/>
                  </a:cubicBezTo>
                  <a:cubicBezTo>
                    <a:pt x="-197" y="172210"/>
                    <a:pt x="172006" y="-69"/>
                    <a:pt x="384480" y="-126"/>
                  </a:cubicBezTo>
                  <a:cubicBezTo>
                    <a:pt x="596954" y="-183"/>
                    <a:pt x="769233" y="172019"/>
                    <a:pt x="769290" y="384493"/>
                  </a:cubicBezTo>
                  <a:cubicBezTo>
                    <a:pt x="769290" y="384560"/>
                    <a:pt x="769290" y="384617"/>
                    <a:pt x="769290" y="384684"/>
                  </a:cubicBezTo>
                  <a:cubicBezTo>
                    <a:pt x="769023" y="596996"/>
                    <a:pt x="596982" y="769037"/>
                    <a:pt x="384670" y="769303"/>
                  </a:cubicBezTo>
                  <a:close/>
                  <a:moveTo>
                    <a:pt x="384670" y="14257"/>
                  </a:moveTo>
                  <a:cubicBezTo>
                    <a:pt x="180093" y="14199"/>
                    <a:pt x="14205" y="180011"/>
                    <a:pt x="14148" y="384589"/>
                  </a:cubicBezTo>
                  <a:cubicBezTo>
                    <a:pt x="14091" y="589167"/>
                    <a:pt x="179902" y="755064"/>
                    <a:pt x="384480" y="755111"/>
                  </a:cubicBezTo>
                  <a:cubicBezTo>
                    <a:pt x="589058" y="755159"/>
                    <a:pt x="754945" y="589357"/>
                    <a:pt x="755002" y="384779"/>
                  </a:cubicBezTo>
                  <a:cubicBezTo>
                    <a:pt x="755002" y="384751"/>
                    <a:pt x="755002" y="384713"/>
                    <a:pt x="755002" y="384684"/>
                  </a:cubicBezTo>
                  <a:cubicBezTo>
                    <a:pt x="754793" y="180230"/>
                    <a:pt x="589125" y="14524"/>
                    <a:pt x="384670" y="142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5902045" y="9277466"/>
              <a:ext cx="451348" cy="631220"/>
            </a:xfrm>
            <a:custGeom>
              <a:avLst/>
              <a:gdLst/>
              <a:ahLst/>
              <a:cxnLst/>
              <a:rect l="l" t="t" r="r" b="b"/>
              <a:pathLst>
                <a:path w="451348" h="631220" extrusionOk="0">
                  <a:moveTo>
                    <a:pt x="7061" y="631074"/>
                  </a:moveTo>
                  <a:cubicBezTo>
                    <a:pt x="3118" y="631102"/>
                    <a:pt x="-111" y="627930"/>
                    <a:pt x="-139" y="623987"/>
                  </a:cubicBezTo>
                  <a:cubicBezTo>
                    <a:pt x="-158" y="621415"/>
                    <a:pt x="1213" y="619024"/>
                    <a:pt x="3442" y="617738"/>
                  </a:cubicBezTo>
                  <a:cubicBezTo>
                    <a:pt x="8109" y="614976"/>
                    <a:pt x="467786" y="340371"/>
                    <a:pt x="435306" y="8138"/>
                  </a:cubicBezTo>
                  <a:cubicBezTo>
                    <a:pt x="434687" y="4243"/>
                    <a:pt x="437344" y="585"/>
                    <a:pt x="441240" y="-34"/>
                  </a:cubicBezTo>
                  <a:cubicBezTo>
                    <a:pt x="445135" y="-663"/>
                    <a:pt x="448793" y="1995"/>
                    <a:pt x="449412" y="5891"/>
                  </a:cubicBezTo>
                  <a:cubicBezTo>
                    <a:pt x="449459" y="6167"/>
                    <a:pt x="449488" y="6434"/>
                    <a:pt x="449498" y="6710"/>
                  </a:cubicBezTo>
                  <a:cubicBezTo>
                    <a:pt x="482931" y="348467"/>
                    <a:pt x="15444" y="627644"/>
                    <a:pt x="10681" y="630407"/>
                  </a:cubicBezTo>
                  <a:cubicBezTo>
                    <a:pt x="9547" y="630940"/>
                    <a:pt x="8309" y="631168"/>
                    <a:pt x="7061" y="6310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5772560" y="9227145"/>
              <a:ext cx="485342" cy="512261"/>
            </a:xfrm>
            <a:custGeom>
              <a:avLst/>
              <a:gdLst/>
              <a:ahLst/>
              <a:cxnLst/>
              <a:rect l="l" t="t" r="r" b="b"/>
              <a:pathLst>
                <a:path w="485342" h="512261" extrusionOk="0">
                  <a:moveTo>
                    <a:pt x="7006" y="511659"/>
                  </a:moveTo>
                  <a:cubicBezTo>
                    <a:pt x="3158" y="511612"/>
                    <a:pt x="15" y="508554"/>
                    <a:pt x="-137" y="504706"/>
                  </a:cubicBezTo>
                  <a:cubicBezTo>
                    <a:pt x="-137" y="503087"/>
                    <a:pt x="-2995" y="334589"/>
                    <a:pt x="200745" y="281440"/>
                  </a:cubicBezTo>
                  <a:cubicBezTo>
                    <a:pt x="328761" y="247912"/>
                    <a:pt x="434489" y="173141"/>
                    <a:pt x="463730" y="95417"/>
                  </a:cubicBezTo>
                  <a:cubicBezTo>
                    <a:pt x="475941" y="67775"/>
                    <a:pt x="473436" y="35847"/>
                    <a:pt x="457063" y="10454"/>
                  </a:cubicBezTo>
                  <a:cubicBezTo>
                    <a:pt x="455110" y="7272"/>
                    <a:pt x="455938" y="3119"/>
                    <a:pt x="458967" y="929"/>
                  </a:cubicBezTo>
                  <a:cubicBezTo>
                    <a:pt x="462149" y="-1024"/>
                    <a:pt x="466302" y="-195"/>
                    <a:pt x="468492" y="2834"/>
                  </a:cubicBezTo>
                  <a:cubicBezTo>
                    <a:pt x="487542" y="30932"/>
                    <a:pt x="490305" y="64841"/>
                    <a:pt x="476779" y="100846"/>
                  </a:cubicBezTo>
                  <a:cubicBezTo>
                    <a:pt x="445918" y="182856"/>
                    <a:pt x="336285" y="261152"/>
                    <a:pt x="203983" y="295727"/>
                  </a:cubicBezTo>
                  <a:cubicBezTo>
                    <a:pt x="11578" y="345924"/>
                    <a:pt x="13483" y="498324"/>
                    <a:pt x="13483" y="504801"/>
                  </a:cubicBezTo>
                  <a:cubicBezTo>
                    <a:pt x="13588" y="508744"/>
                    <a:pt x="10483" y="512031"/>
                    <a:pt x="6540" y="512135"/>
                  </a:cubicBezTo>
                  <a:cubicBezTo>
                    <a:pt x="6530" y="512135"/>
                    <a:pt x="6530" y="512135"/>
                    <a:pt x="6530" y="512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6308257" y="9432755"/>
              <a:ext cx="175566" cy="501533"/>
            </a:xfrm>
            <a:custGeom>
              <a:avLst/>
              <a:gdLst/>
              <a:ahLst/>
              <a:cxnLst/>
              <a:rect l="l" t="t" r="r" b="b"/>
              <a:pathLst>
                <a:path w="175566" h="501533" extrusionOk="0">
                  <a:moveTo>
                    <a:pt x="6995" y="501408"/>
                  </a:moveTo>
                  <a:cubicBezTo>
                    <a:pt x="5081" y="501388"/>
                    <a:pt x="3261" y="500598"/>
                    <a:pt x="1946" y="499216"/>
                  </a:cubicBezTo>
                  <a:cubicBezTo>
                    <a:pt x="-835" y="496426"/>
                    <a:pt x="-835" y="491911"/>
                    <a:pt x="1946" y="489120"/>
                  </a:cubicBezTo>
                  <a:cubicBezTo>
                    <a:pt x="67383" y="424826"/>
                    <a:pt x="66716" y="325576"/>
                    <a:pt x="66050" y="229564"/>
                  </a:cubicBezTo>
                  <a:cubicBezTo>
                    <a:pt x="65573" y="169842"/>
                    <a:pt x="65193" y="113359"/>
                    <a:pt x="80814" y="67639"/>
                  </a:cubicBezTo>
                  <a:cubicBezTo>
                    <a:pt x="91291" y="36873"/>
                    <a:pt x="107008" y="16204"/>
                    <a:pt x="127296" y="6203"/>
                  </a:cubicBezTo>
                  <a:cubicBezTo>
                    <a:pt x="140669" y="-465"/>
                    <a:pt x="156052" y="-1922"/>
                    <a:pt x="170444" y="2107"/>
                  </a:cubicBezTo>
                  <a:cubicBezTo>
                    <a:pt x="174244" y="3355"/>
                    <a:pt x="176311" y="7450"/>
                    <a:pt x="175063" y="11241"/>
                  </a:cubicBezTo>
                  <a:cubicBezTo>
                    <a:pt x="175016" y="11375"/>
                    <a:pt x="174968" y="11508"/>
                    <a:pt x="174921" y="11632"/>
                  </a:cubicBezTo>
                  <a:cubicBezTo>
                    <a:pt x="173673" y="15318"/>
                    <a:pt x="169672" y="17299"/>
                    <a:pt x="165986" y="16051"/>
                  </a:cubicBezTo>
                  <a:cubicBezTo>
                    <a:pt x="165948" y="16042"/>
                    <a:pt x="165910" y="16023"/>
                    <a:pt x="165872" y="16013"/>
                  </a:cubicBezTo>
                  <a:cubicBezTo>
                    <a:pt x="163871" y="15347"/>
                    <a:pt x="118247" y="1345"/>
                    <a:pt x="94339" y="72687"/>
                  </a:cubicBezTo>
                  <a:cubicBezTo>
                    <a:pt x="79480" y="115931"/>
                    <a:pt x="79861" y="171271"/>
                    <a:pt x="80338" y="229754"/>
                  </a:cubicBezTo>
                  <a:cubicBezTo>
                    <a:pt x="81004" y="328719"/>
                    <a:pt x="81766" y="431113"/>
                    <a:pt x="11948" y="499598"/>
                  </a:cubicBezTo>
                  <a:cubicBezTo>
                    <a:pt x="10567" y="500779"/>
                    <a:pt x="8814" y="501417"/>
                    <a:pt x="6995" y="5014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5848776" y="9308812"/>
              <a:ext cx="635303" cy="450216"/>
            </a:xfrm>
            <a:custGeom>
              <a:avLst/>
              <a:gdLst/>
              <a:ahLst/>
              <a:cxnLst/>
              <a:rect l="l" t="t" r="r" b="b"/>
              <a:pathLst>
                <a:path w="635303" h="450216" extrusionOk="0">
                  <a:moveTo>
                    <a:pt x="627734" y="450091"/>
                  </a:moveTo>
                  <a:cubicBezTo>
                    <a:pt x="623829" y="450091"/>
                    <a:pt x="620648" y="446947"/>
                    <a:pt x="620591" y="443042"/>
                  </a:cubicBezTo>
                  <a:cubicBezTo>
                    <a:pt x="619924" y="281117"/>
                    <a:pt x="571727" y="163102"/>
                    <a:pt x="477716" y="92236"/>
                  </a:cubicBezTo>
                  <a:cubicBezTo>
                    <a:pt x="299027" y="-42161"/>
                    <a:pt x="11848" y="37182"/>
                    <a:pt x="8990" y="38039"/>
                  </a:cubicBezTo>
                  <a:cubicBezTo>
                    <a:pt x="5181" y="39115"/>
                    <a:pt x="1209" y="36896"/>
                    <a:pt x="132" y="33086"/>
                  </a:cubicBezTo>
                  <a:cubicBezTo>
                    <a:pt x="-944" y="29276"/>
                    <a:pt x="1275" y="25304"/>
                    <a:pt x="5085" y="24228"/>
                  </a:cubicBezTo>
                  <a:cubicBezTo>
                    <a:pt x="8038" y="23466"/>
                    <a:pt x="301979" y="-57783"/>
                    <a:pt x="486288" y="80806"/>
                  </a:cubicBezTo>
                  <a:cubicBezTo>
                    <a:pt x="584301" y="154530"/>
                    <a:pt x="634402" y="276450"/>
                    <a:pt x="635164" y="442756"/>
                  </a:cubicBezTo>
                  <a:cubicBezTo>
                    <a:pt x="635164" y="446699"/>
                    <a:pt x="631963" y="449900"/>
                    <a:pt x="628020" y="4499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802842" y="9552714"/>
              <a:ext cx="207463" cy="188731"/>
            </a:xfrm>
            <a:custGeom>
              <a:avLst/>
              <a:gdLst/>
              <a:ahLst/>
              <a:cxnLst/>
              <a:rect l="l" t="t" r="r" b="b"/>
              <a:pathLst>
                <a:path w="207463" h="188731" extrusionOk="0">
                  <a:moveTo>
                    <a:pt x="1965" y="188567"/>
                  </a:moveTo>
                  <a:lnTo>
                    <a:pt x="1965" y="188567"/>
                  </a:lnTo>
                  <a:cubicBezTo>
                    <a:pt x="689" y="188414"/>
                    <a:pt x="-244" y="187281"/>
                    <a:pt x="-130" y="185995"/>
                  </a:cubicBezTo>
                  <a:cubicBezTo>
                    <a:pt x="12319" y="81572"/>
                    <a:pt x="99711" y="2219"/>
                    <a:pt x="204848" y="-124"/>
                  </a:cubicBezTo>
                  <a:cubicBezTo>
                    <a:pt x="206162" y="-181"/>
                    <a:pt x="207267" y="848"/>
                    <a:pt x="207324" y="2162"/>
                  </a:cubicBezTo>
                  <a:cubicBezTo>
                    <a:pt x="207324" y="2162"/>
                    <a:pt x="207324" y="2162"/>
                    <a:pt x="207324" y="2162"/>
                  </a:cubicBezTo>
                  <a:cubicBezTo>
                    <a:pt x="207324" y="3496"/>
                    <a:pt x="206277" y="4591"/>
                    <a:pt x="204943" y="4639"/>
                  </a:cubicBezTo>
                  <a:cubicBezTo>
                    <a:pt x="102302" y="7096"/>
                    <a:pt x="17063" y="84611"/>
                    <a:pt x="4918" y="186566"/>
                  </a:cubicBezTo>
                  <a:cubicBezTo>
                    <a:pt x="4633" y="187918"/>
                    <a:pt x="3327" y="188804"/>
                    <a:pt x="1965" y="1885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842888" y="9608152"/>
              <a:ext cx="122459" cy="98964"/>
            </a:xfrm>
            <a:custGeom>
              <a:avLst/>
              <a:gdLst/>
              <a:ahLst/>
              <a:cxnLst/>
              <a:rect l="l" t="t" r="r" b="b"/>
              <a:pathLst>
                <a:path w="122459" h="98964" extrusionOk="0">
                  <a:moveTo>
                    <a:pt x="2305" y="98838"/>
                  </a:moveTo>
                  <a:lnTo>
                    <a:pt x="1734" y="98838"/>
                  </a:lnTo>
                  <a:cubicBezTo>
                    <a:pt x="448" y="98553"/>
                    <a:pt x="-362" y="97286"/>
                    <a:pt x="-85" y="96000"/>
                  </a:cubicBezTo>
                  <a:cubicBezTo>
                    <a:pt x="-76" y="95990"/>
                    <a:pt x="-76" y="95990"/>
                    <a:pt x="-76" y="95981"/>
                  </a:cubicBezTo>
                  <a:cubicBezTo>
                    <a:pt x="13068" y="40155"/>
                    <a:pt x="62589" y="493"/>
                    <a:pt x="119939" y="-126"/>
                  </a:cubicBezTo>
                  <a:cubicBezTo>
                    <a:pt x="121273" y="-126"/>
                    <a:pt x="122320" y="826"/>
                    <a:pt x="122320" y="2160"/>
                  </a:cubicBezTo>
                  <a:cubicBezTo>
                    <a:pt x="122320" y="3493"/>
                    <a:pt x="121273" y="4589"/>
                    <a:pt x="119939" y="4636"/>
                  </a:cubicBezTo>
                  <a:cubicBezTo>
                    <a:pt x="64771" y="5208"/>
                    <a:pt x="17146" y="43403"/>
                    <a:pt x="4592" y="97124"/>
                  </a:cubicBezTo>
                  <a:cubicBezTo>
                    <a:pt x="4296" y="98143"/>
                    <a:pt x="3363" y="98838"/>
                    <a:pt x="2305" y="988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6078302" y="9653663"/>
              <a:ext cx="177951" cy="180995"/>
            </a:xfrm>
            <a:custGeom>
              <a:avLst/>
              <a:gdLst/>
              <a:ahLst/>
              <a:cxnLst/>
              <a:rect l="l" t="t" r="r" b="b"/>
              <a:pathLst>
                <a:path w="177951" h="180995" extrusionOk="0">
                  <a:moveTo>
                    <a:pt x="2254" y="180868"/>
                  </a:moveTo>
                  <a:cubicBezTo>
                    <a:pt x="1578" y="180896"/>
                    <a:pt x="930" y="180573"/>
                    <a:pt x="539" y="180010"/>
                  </a:cubicBezTo>
                  <a:cubicBezTo>
                    <a:pt x="-366" y="179087"/>
                    <a:pt x="-366" y="177601"/>
                    <a:pt x="539" y="176677"/>
                  </a:cubicBezTo>
                  <a:cubicBezTo>
                    <a:pt x="62823" y="122642"/>
                    <a:pt x="120726" y="63748"/>
                    <a:pt x="173704" y="560"/>
                  </a:cubicBezTo>
                  <a:cubicBezTo>
                    <a:pt x="174666" y="-355"/>
                    <a:pt x="176171" y="-355"/>
                    <a:pt x="177133" y="560"/>
                  </a:cubicBezTo>
                  <a:cubicBezTo>
                    <a:pt x="178038" y="1484"/>
                    <a:pt x="178038" y="2969"/>
                    <a:pt x="177133" y="3893"/>
                  </a:cubicBezTo>
                  <a:cubicBezTo>
                    <a:pt x="123926" y="67301"/>
                    <a:pt x="65776" y="126385"/>
                    <a:pt x="3206" y="180582"/>
                  </a:cubicBezTo>
                  <a:cubicBezTo>
                    <a:pt x="2911" y="180735"/>
                    <a:pt x="2587" y="180839"/>
                    <a:pt x="2254" y="180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156312" y="9744826"/>
              <a:ext cx="60838" cy="58493"/>
            </a:xfrm>
            <a:custGeom>
              <a:avLst/>
              <a:gdLst/>
              <a:ahLst/>
              <a:cxnLst/>
              <a:rect l="l" t="t" r="r" b="b"/>
              <a:pathLst>
                <a:path w="60838" h="58493" extrusionOk="0">
                  <a:moveTo>
                    <a:pt x="2349" y="58367"/>
                  </a:moveTo>
                  <a:cubicBezTo>
                    <a:pt x="1673" y="58367"/>
                    <a:pt x="1016" y="58091"/>
                    <a:pt x="539" y="57605"/>
                  </a:cubicBezTo>
                  <a:cubicBezTo>
                    <a:pt x="-366" y="56681"/>
                    <a:pt x="-366" y="55196"/>
                    <a:pt x="539" y="54271"/>
                  </a:cubicBezTo>
                  <a:lnTo>
                    <a:pt x="56642" y="551"/>
                  </a:lnTo>
                  <a:cubicBezTo>
                    <a:pt x="57585" y="-374"/>
                    <a:pt x="59099" y="-345"/>
                    <a:pt x="60023" y="598"/>
                  </a:cubicBezTo>
                  <a:cubicBezTo>
                    <a:pt x="60947" y="1541"/>
                    <a:pt x="60918" y="3056"/>
                    <a:pt x="59975" y="3979"/>
                  </a:cubicBezTo>
                  <a:lnTo>
                    <a:pt x="3873" y="57701"/>
                  </a:lnTo>
                  <a:cubicBezTo>
                    <a:pt x="3473" y="58110"/>
                    <a:pt x="2921" y="58358"/>
                    <a:pt x="2349" y="58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6221177" y="9784424"/>
              <a:ext cx="22159" cy="21006"/>
            </a:xfrm>
            <a:custGeom>
              <a:avLst/>
              <a:gdLst/>
              <a:ahLst/>
              <a:cxnLst/>
              <a:rect l="l" t="t" r="r" b="b"/>
              <a:pathLst>
                <a:path w="22159" h="21006" extrusionOk="0">
                  <a:moveTo>
                    <a:pt x="2254" y="20865"/>
                  </a:moveTo>
                  <a:cubicBezTo>
                    <a:pt x="1597" y="20884"/>
                    <a:pt x="968" y="20598"/>
                    <a:pt x="539" y="20103"/>
                  </a:cubicBezTo>
                  <a:cubicBezTo>
                    <a:pt x="-366" y="19179"/>
                    <a:pt x="-366" y="17693"/>
                    <a:pt x="539" y="16769"/>
                  </a:cubicBezTo>
                  <a:lnTo>
                    <a:pt x="17780" y="767"/>
                  </a:lnTo>
                  <a:cubicBezTo>
                    <a:pt x="18599" y="-262"/>
                    <a:pt x="20104" y="-424"/>
                    <a:pt x="21123" y="396"/>
                  </a:cubicBezTo>
                  <a:cubicBezTo>
                    <a:pt x="22151" y="1215"/>
                    <a:pt x="22323" y="2720"/>
                    <a:pt x="21495" y="3739"/>
                  </a:cubicBezTo>
                  <a:cubicBezTo>
                    <a:pt x="21361" y="3920"/>
                    <a:pt x="21199" y="4072"/>
                    <a:pt x="21018" y="4196"/>
                  </a:cubicBezTo>
                  <a:lnTo>
                    <a:pt x="4064" y="20293"/>
                  </a:lnTo>
                  <a:cubicBezTo>
                    <a:pt x="3568" y="20741"/>
                    <a:pt x="2911" y="20941"/>
                    <a:pt x="2254" y="20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6118121" y="9283148"/>
              <a:ext cx="81353" cy="13346"/>
            </a:xfrm>
            <a:custGeom>
              <a:avLst/>
              <a:gdLst/>
              <a:ahLst/>
              <a:cxnLst/>
              <a:rect l="l" t="t" r="r" b="b"/>
              <a:pathLst>
                <a:path w="81353" h="13346" extrusionOk="0">
                  <a:moveTo>
                    <a:pt x="79212" y="13220"/>
                  </a:moveTo>
                  <a:lnTo>
                    <a:pt x="78545" y="13220"/>
                  </a:lnTo>
                  <a:cubicBezTo>
                    <a:pt x="53789" y="6219"/>
                    <a:pt x="28024" y="3448"/>
                    <a:pt x="2345" y="5029"/>
                  </a:cubicBezTo>
                  <a:cubicBezTo>
                    <a:pt x="1145" y="5191"/>
                    <a:pt x="49" y="4343"/>
                    <a:pt x="-113" y="3143"/>
                  </a:cubicBezTo>
                  <a:cubicBezTo>
                    <a:pt x="-122" y="3038"/>
                    <a:pt x="-132" y="2943"/>
                    <a:pt x="-132" y="2838"/>
                  </a:cubicBezTo>
                  <a:cubicBezTo>
                    <a:pt x="-236" y="1524"/>
                    <a:pt x="735" y="381"/>
                    <a:pt x="2040" y="266"/>
                  </a:cubicBezTo>
                  <a:cubicBezTo>
                    <a:pt x="2050" y="266"/>
                    <a:pt x="2050" y="266"/>
                    <a:pt x="2059" y="266"/>
                  </a:cubicBezTo>
                  <a:cubicBezTo>
                    <a:pt x="28158" y="-1239"/>
                    <a:pt x="54323" y="1590"/>
                    <a:pt x="79497" y="8648"/>
                  </a:cubicBezTo>
                  <a:cubicBezTo>
                    <a:pt x="80764" y="9020"/>
                    <a:pt x="81488" y="10334"/>
                    <a:pt x="81117" y="11601"/>
                  </a:cubicBezTo>
                  <a:cubicBezTo>
                    <a:pt x="80841" y="12458"/>
                    <a:pt x="80098" y="13087"/>
                    <a:pt x="79212" y="1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6182515" y="9255118"/>
              <a:ext cx="23156" cy="10517"/>
            </a:xfrm>
            <a:custGeom>
              <a:avLst/>
              <a:gdLst/>
              <a:ahLst/>
              <a:cxnLst/>
              <a:rect l="l" t="t" r="r" b="b"/>
              <a:pathLst>
                <a:path w="23156" h="10517" extrusionOk="0">
                  <a:moveTo>
                    <a:pt x="20532" y="10294"/>
                  </a:moveTo>
                  <a:lnTo>
                    <a:pt x="19866" y="10294"/>
                  </a:lnTo>
                  <a:lnTo>
                    <a:pt x="1578" y="4579"/>
                  </a:lnTo>
                  <a:cubicBezTo>
                    <a:pt x="302" y="4169"/>
                    <a:pt x="-413" y="2817"/>
                    <a:pt x="-41" y="1531"/>
                  </a:cubicBezTo>
                  <a:cubicBezTo>
                    <a:pt x="359" y="274"/>
                    <a:pt x="1702" y="-412"/>
                    <a:pt x="2949" y="-12"/>
                  </a:cubicBezTo>
                  <a:cubicBezTo>
                    <a:pt x="2968" y="-3"/>
                    <a:pt x="2988" y="-3"/>
                    <a:pt x="3007" y="7"/>
                  </a:cubicBezTo>
                  <a:lnTo>
                    <a:pt x="21295" y="5722"/>
                  </a:lnTo>
                  <a:cubicBezTo>
                    <a:pt x="22561" y="6084"/>
                    <a:pt x="23285" y="7408"/>
                    <a:pt x="22924" y="8665"/>
                  </a:cubicBezTo>
                  <a:cubicBezTo>
                    <a:pt x="22618" y="9722"/>
                    <a:pt x="21628" y="10437"/>
                    <a:pt x="20532" y="103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6440367" y="9473096"/>
              <a:ext cx="34874" cy="84097"/>
            </a:xfrm>
            <a:custGeom>
              <a:avLst/>
              <a:gdLst/>
              <a:ahLst/>
              <a:cxnLst/>
              <a:rect l="l" t="t" r="r" b="b"/>
              <a:pathLst>
                <a:path w="34874" h="84097" extrusionOk="0">
                  <a:moveTo>
                    <a:pt x="32333" y="83972"/>
                  </a:moveTo>
                  <a:cubicBezTo>
                    <a:pt x="31171" y="83952"/>
                    <a:pt x="30171" y="83114"/>
                    <a:pt x="29952" y="81971"/>
                  </a:cubicBezTo>
                  <a:cubicBezTo>
                    <a:pt x="25094" y="54196"/>
                    <a:pt x="15016" y="27593"/>
                    <a:pt x="234" y="3581"/>
                  </a:cubicBezTo>
                  <a:cubicBezTo>
                    <a:pt x="-481" y="2447"/>
                    <a:pt x="-138" y="961"/>
                    <a:pt x="996" y="247"/>
                  </a:cubicBezTo>
                  <a:cubicBezTo>
                    <a:pt x="2129" y="-467"/>
                    <a:pt x="3615" y="-125"/>
                    <a:pt x="4329" y="1009"/>
                  </a:cubicBezTo>
                  <a:cubicBezTo>
                    <a:pt x="19388" y="25603"/>
                    <a:pt x="29695" y="52806"/>
                    <a:pt x="34714" y="81209"/>
                  </a:cubicBezTo>
                  <a:cubicBezTo>
                    <a:pt x="34886" y="82514"/>
                    <a:pt x="34009" y="83734"/>
                    <a:pt x="32714" y="839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6468841" y="9483288"/>
              <a:ext cx="7084" cy="19041"/>
            </a:xfrm>
            <a:custGeom>
              <a:avLst/>
              <a:gdLst/>
              <a:ahLst/>
              <a:cxnLst/>
              <a:rect l="l" t="t" r="r" b="b"/>
              <a:pathLst>
                <a:path w="7084" h="19041" extrusionOk="0">
                  <a:moveTo>
                    <a:pt x="4240" y="18916"/>
                  </a:moveTo>
                  <a:cubicBezTo>
                    <a:pt x="3126" y="18697"/>
                    <a:pt x="2307" y="17763"/>
                    <a:pt x="2240" y="16630"/>
                  </a:cubicBezTo>
                  <a:lnTo>
                    <a:pt x="-46" y="2914"/>
                  </a:lnTo>
                  <a:cubicBezTo>
                    <a:pt x="-408" y="1647"/>
                    <a:pt x="315" y="332"/>
                    <a:pt x="1583" y="-30"/>
                  </a:cubicBezTo>
                  <a:cubicBezTo>
                    <a:pt x="2850" y="-401"/>
                    <a:pt x="4164" y="332"/>
                    <a:pt x="4526" y="1599"/>
                  </a:cubicBezTo>
                  <a:cubicBezTo>
                    <a:pt x="4583" y="1780"/>
                    <a:pt x="4612" y="1961"/>
                    <a:pt x="4621" y="2152"/>
                  </a:cubicBezTo>
                  <a:lnTo>
                    <a:pt x="6907" y="15868"/>
                  </a:lnTo>
                  <a:cubicBezTo>
                    <a:pt x="7135" y="17106"/>
                    <a:pt x="6307" y="18296"/>
                    <a:pt x="5069" y="18525"/>
                  </a:cubicBezTo>
                  <a:cubicBezTo>
                    <a:pt x="5040" y="18525"/>
                    <a:pt x="5021" y="18535"/>
                    <a:pt x="5002" y="18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394377" y="9386384"/>
              <a:ext cx="16123" cy="14148"/>
            </a:xfrm>
            <a:custGeom>
              <a:avLst/>
              <a:gdLst/>
              <a:ahLst/>
              <a:cxnLst/>
              <a:rect l="l" t="t" r="r" b="b"/>
              <a:pathLst>
                <a:path w="16123" h="14148" extrusionOk="0">
                  <a:moveTo>
                    <a:pt x="13458" y="13997"/>
                  </a:moveTo>
                  <a:cubicBezTo>
                    <a:pt x="12905" y="13978"/>
                    <a:pt x="12362" y="13778"/>
                    <a:pt x="11934" y="13425"/>
                  </a:cubicBezTo>
                  <a:lnTo>
                    <a:pt x="504" y="3900"/>
                  </a:lnTo>
                  <a:cubicBezTo>
                    <a:pt x="-354" y="2957"/>
                    <a:pt x="-354" y="1510"/>
                    <a:pt x="504" y="567"/>
                  </a:cubicBezTo>
                  <a:cubicBezTo>
                    <a:pt x="1466" y="-357"/>
                    <a:pt x="2970" y="-357"/>
                    <a:pt x="3933" y="567"/>
                  </a:cubicBezTo>
                  <a:lnTo>
                    <a:pt x="15363" y="10092"/>
                  </a:lnTo>
                  <a:cubicBezTo>
                    <a:pt x="16191" y="11082"/>
                    <a:pt x="16191" y="12530"/>
                    <a:pt x="15363" y="13521"/>
                  </a:cubicBezTo>
                  <a:cubicBezTo>
                    <a:pt x="14820" y="13921"/>
                    <a:pt x="14134" y="14092"/>
                    <a:pt x="13458" y="139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383297" y="9354086"/>
              <a:ext cx="13968" cy="12607"/>
            </a:xfrm>
            <a:custGeom>
              <a:avLst/>
              <a:gdLst/>
              <a:ahLst/>
              <a:cxnLst/>
              <a:rect l="l" t="t" r="r" b="b"/>
              <a:pathLst>
                <a:path w="13968" h="12607" extrusionOk="0">
                  <a:moveTo>
                    <a:pt x="11584" y="12482"/>
                  </a:moveTo>
                  <a:cubicBezTo>
                    <a:pt x="10974" y="12491"/>
                    <a:pt x="10384" y="12253"/>
                    <a:pt x="9965" y="11815"/>
                  </a:cubicBezTo>
                  <a:lnTo>
                    <a:pt x="440" y="3814"/>
                  </a:lnTo>
                  <a:cubicBezTo>
                    <a:pt x="-418" y="2823"/>
                    <a:pt x="-313" y="1318"/>
                    <a:pt x="687" y="451"/>
                  </a:cubicBezTo>
                  <a:cubicBezTo>
                    <a:pt x="1507" y="-253"/>
                    <a:pt x="2687" y="-320"/>
                    <a:pt x="3583" y="290"/>
                  </a:cubicBezTo>
                  <a:lnTo>
                    <a:pt x="13108" y="8291"/>
                  </a:lnTo>
                  <a:cubicBezTo>
                    <a:pt x="14032" y="9157"/>
                    <a:pt x="14070" y="10605"/>
                    <a:pt x="13213" y="11519"/>
                  </a:cubicBezTo>
                  <a:cubicBezTo>
                    <a:pt x="13174" y="11558"/>
                    <a:pt x="13146" y="11596"/>
                    <a:pt x="13108" y="11624"/>
                  </a:cubicBezTo>
                  <a:cubicBezTo>
                    <a:pt x="12727" y="12091"/>
                    <a:pt x="12184" y="12396"/>
                    <a:pt x="11584" y="12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291189" y="9317144"/>
              <a:ext cx="14330" cy="5734"/>
            </a:xfrm>
            <a:custGeom>
              <a:avLst/>
              <a:gdLst/>
              <a:ahLst/>
              <a:cxnLst/>
              <a:rect l="l" t="t" r="r" b="b"/>
              <a:pathLst>
                <a:path w="14330" h="5734" extrusionOk="0">
                  <a:moveTo>
                    <a:pt x="2251" y="5608"/>
                  </a:moveTo>
                  <a:cubicBezTo>
                    <a:pt x="1051" y="5580"/>
                    <a:pt x="51" y="4694"/>
                    <a:pt x="-130" y="3513"/>
                  </a:cubicBezTo>
                  <a:cubicBezTo>
                    <a:pt x="-244" y="2179"/>
                    <a:pt x="727" y="998"/>
                    <a:pt x="2061" y="846"/>
                  </a:cubicBezTo>
                  <a:lnTo>
                    <a:pt x="11586" y="-107"/>
                  </a:lnTo>
                  <a:cubicBezTo>
                    <a:pt x="12833" y="-269"/>
                    <a:pt x="13986" y="617"/>
                    <a:pt x="14148" y="1865"/>
                  </a:cubicBezTo>
                  <a:cubicBezTo>
                    <a:pt x="14148" y="1912"/>
                    <a:pt x="14157" y="1950"/>
                    <a:pt x="14157" y="1988"/>
                  </a:cubicBezTo>
                  <a:cubicBezTo>
                    <a:pt x="14367" y="3179"/>
                    <a:pt x="13576" y="4313"/>
                    <a:pt x="12386" y="4532"/>
                  </a:cubicBezTo>
                  <a:cubicBezTo>
                    <a:pt x="12281" y="4551"/>
                    <a:pt x="12167" y="4560"/>
                    <a:pt x="12062" y="4560"/>
                  </a:cubicBezTo>
                  <a:lnTo>
                    <a:pt x="2537" y="5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249848" y="9450645"/>
              <a:ext cx="43317" cy="61972"/>
            </a:xfrm>
            <a:custGeom>
              <a:avLst/>
              <a:gdLst/>
              <a:ahLst/>
              <a:cxnLst/>
              <a:rect l="l" t="t" r="r" b="b"/>
              <a:pathLst>
                <a:path w="43317" h="61972" extrusionOk="0">
                  <a:moveTo>
                    <a:pt x="2159" y="61846"/>
                  </a:moveTo>
                  <a:cubicBezTo>
                    <a:pt x="1559" y="61808"/>
                    <a:pt x="987" y="61579"/>
                    <a:pt x="539" y="61179"/>
                  </a:cubicBezTo>
                  <a:cubicBezTo>
                    <a:pt x="-366" y="60255"/>
                    <a:pt x="-366" y="58769"/>
                    <a:pt x="539" y="57845"/>
                  </a:cubicBezTo>
                  <a:cubicBezTo>
                    <a:pt x="15855" y="40891"/>
                    <a:pt x="28685" y="21841"/>
                    <a:pt x="38639" y="1267"/>
                  </a:cubicBezTo>
                  <a:cubicBezTo>
                    <a:pt x="39135" y="105"/>
                    <a:pt x="40478" y="-438"/>
                    <a:pt x="41640" y="57"/>
                  </a:cubicBezTo>
                  <a:cubicBezTo>
                    <a:pt x="41688" y="76"/>
                    <a:pt x="41735" y="95"/>
                    <a:pt x="41782" y="124"/>
                  </a:cubicBezTo>
                  <a:cubicBezTo>
                    <a:pt x="42983" y="667"/>
                    <a:pt x="43507" y="2077"/>
                    <a:pt x="42964" y="3277"/>
                  </a:cubicBezTo>
                  <a:cubicBezTo>
                    <a:pt x="42954" y="3305"/>
                    <a:pt x="42944" y="3334"/>
                    <a:pt x="42926" y="3362"/>
                  </a:cubicBezTo>
                  <a:cubicBezTo>
                    <a:pt x="32629" y="24346"/>
                    <a:pt x="19380" y="43758"/>
                    <a:pt x="3588" y="60989"/>
                  </a:cubicBezTo>
                  <a:cubicBezTo>
                    <a:pt x="3225" y="61436"/>
                    <a:pt x="2721" y="61741"/>
                    <a:pt x="2159" y="61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245414" y="9436162"/>
              <a:ext cx="21935" cy="28452"/>
            </a:xfrm>
            <a:custGeom>
              <a:avLst/>
              <a:gdLst/>
              <a:ahLst/>
              <a:cxnLst/>
              <a:rect l="l" t="t" r="r" b="b"/>
              <a:pathLst>
                <a:path w="21935" h="28452" extrusionOk="0">
                  <a:moveTo>
                    <a:pt x="2306" y="28227"/>
                  </a:moveTo>
                  <a:cubicBezTo>
                    <a:pt x="1839" y="28360"/>
                    <a:pt x="1343" y="28360"/>
                    <a:pt x="877" y="28227"/>
                  </a:cubicBezTo>
                  <a:cubicBezTo>
                    <a:pt x="-200" y="27474"/>
                    <a:pt x="-466" y="25989"/>
                    <a:pt x="296" y="24912"/>
                  </a:cubicBezTo>
                  <a:cubicBezTo>
                    <a:pt x="296" y="24903"/>
                    <a:pt x="306" y="24903"/>
                    <a:pt x="306" y="24893"/>
                  </a:cubicBezTo>
                  <a:lnTo>
                    <a:pt x="17451" y="890"/>
                  </a:lnTo>
                  <a:cubicBezTo>
                    <a:pt x="18203" y="-186"/>
                    <a:pt x="19689" y="-453"/>
                    <a:pt x="20765" y="309"/>
                  </a:cubicBezTo>
                  <a:cubicBezTo>
                    <a:pt x="20775" y="309"/>
                    <a:pt x="20775" y="319"/>
                    <a:pt x="20784" y="319"/>
                  </a:cubicBezTo>
                  <a:cubicBezTo>
                    <a:pt x="21861" y="1071"/>
                    <a:pt x="22118" y="2557"/>
                    <a:pt x="21365" y="3633"/>
                  </a:cubicBezTo>
                  <a:cubicBezTo>
                    <a:pt x="21365" y="3643"/>
                    <a:pt x="21356" y="3643"/>
                    <a:pt x="21356" y="3652"/>
                  </a:cubicBezTo>
                  <a:lnTo>
                    <a:pt x="4211" y="27655"/>
                  </a:lnTo>
                  <a:cubicBezTo>
                    <a:pt x="3687" y="28113"/>
                    <a:pt x="2992" y="28322"/>
                    <a:pt x="2306" y="282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373108" y="9208490"/>
              <a:ext cx="125541" cy="140010"/>
            </a:xfrm>
            <a:custGeom>
              <a:avLst/>
              <a:gdLst/>
              <a:ahLst/>
              <a:cxnLst/>
              <a:rect l="l" t="t" r="r" b="b"/>
              <a:pathLst>
                <a:path w="125541" h="140010" extrusionOk="0">
                  <a:moveTo>
                    <a:pt x="120738" y="139885"/>
                  </a:moveTo>
                  <a:cubicBezTo>
                    <a:pt x="118890" y="139894"/>
                    <a:pt x="117204" y="138808"/>
                    <a:pt x="116452" y="137122"/>
                  </a:cubicBezTo>
                  <a:cubicBezTo>
                    <a:pt x="91039" y="84497"/>
                    <a:pt x="51453" y="40006"/>
                    <a:pt x="2152" y="8630"/>
                  </a:cubicBezTo>
                  <a:cubicBezTo>
                    <a:pt x="-68" y="7316"/>
                    <a:pt x="-801" y="4449"/>
                    <a:pt x="513" y="2239"/>
                  </a:cubicBezTo>
                  <a:cubicBezTo>
                    <a:pt x="551" y="2172"/>
                    <a:pt x="589" y="2115"/>
                    <a:pt x="628" y="2058"/>
                  </a:cubicBezTo>
                  <a:cubicBezTo>
                    <a:pt x="2047" y="-152"/>
                    <a:pt x="4990" y="-790"/>
                    <a:pt x="7200" y="629"/>
                  </a:cubicBezTo>
                  <a:cubicBezTo>
                    <a:pt x="58006" y="32938"/>
                    <a:pt x="98783" y="78791"/>
                    <a:pt x="124929" y="133027"/>
                  </a:cubicBezTo>
                  <a:cubicBezTo>
                    <a:pt x="126072" y="135398"/>
                    <a:pt x="125071" y="138247"/>
                    <a:pt x="122700" y="139380"/>
                  </a:cubicBezTo>
                  <a:cubicBezTo>
                    <a:pt x="122681" y="139389"/>
                    <a:pt x="122662" y="139399"/>
                    <a:pt x="122643" y="139409"/>
                  </a:cubicBezTo>
                  <a:cubicBezTo>
                    <a:pt x="122043" y="139685"/>
                    <a:pt x="121395" y="139847"/>
                    <a:pt x="120738" y="1398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484885" y="9242475"/>
              <a:ext cx="22386" cy="33159"/>
            </a:xfrm>
            <a:custGeom>
              <a:avLst/>
              <a:gdLst/>
              <a:ahLst/>
              <a:cxnLst/>
              <a:rect l="l" t="t" r="r" b="b"/>
              <a:pathLst>
                <a:path w="22386" h="33159" extrusionOk="0">
                  <a:moveTo>
                    <a:pt x="17533" y="33033"/>
                  </a:moveTo>
                  <a:cubicBezTo>
                    <a:pt x="15771" y="33023"/>
                    <a:pt x="14151" y="32033"/>
                    <a:pt x="13342" y="30461"/>
                  </a:cubicBezTo>
                  <a:lnTo>
                    <a:pt x="483" y="6935"/>
                  </a:lnTo>
                  <a:cubicBezTo>
                    <a:pt x="-803" y="4696"/>
                    <a:pt x="-31" y="1848"/>
                    <a:pt x="2198" y="562"/>
                  </a:cubicBezTo>
                  <a:cubicBezTo>
                    <a:pt x="2264" y="524"/>
                    <a:pt x="2321" y="486"/>
                    <a:pt x="2388" y="457"/>
                  </a:cubicBezTo>
                  <a:cubicBezTo>
                    <a:pt x="4646" y="-790"/>
                    <a:pt x="7484" y="29"/>
                    <a:pt x="8732" y="2286"/>
                  </a:cubicBezTo>
                  <a:cubicBezTo>
                    <a:pt x="8741" y="2315"/>
                    <a:pt x="8760" y="2334"/>
                    <a:pt x="8770" y="2362"/>
                  </a:cubicBezTo>
                  <a:lnTo>
                    <a:pt x="21628" y="25985"/>
                  </a:lnTo>
                  <a:cubicBezTo>
                    <a:pt x="22896" y="28166"/>
                    <a:pt x="22153" y="30966"/>
                    <a:pt x="19971" y="32233"/>
                  </a:cubicBezTo>
                  <a:cubicBezTo>
                    <a:pt x="19885" y="32280"/>
                    <a:pt x="19809" y="32328"/>
                    <a:pt x="19724" y="32366"/>
                  </a:cubicBezTo>
                  <a:cubicBezTo>
                    <a:pt x="19085" y="32814"/>
                    <a:pt x="18314" y="33043"/>
                    <a:pt x="17533" y="330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1"/>
          <p:cNvGrpSpPr/>
          <p:nvPr/>
        </p:nvGrpSpPr>
        <p:grpSpPr>
          <a:xfrm>
            <a:off x="1045979" y="2824839"/>
            <a:ext cx="389000" cy="456343"/>
            <a:chOff x="7772529" y="1017714"/>
            <a:chExt cx="389000" cy="456343"/>
          </a:xfrm>
        </p:grpSpPr>
        <p:sp>
          <p:nvSpPr>
            <p:cNvPr id="644" name="Google Shape;644;p31"/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305;p37">
            <a:extLst>
              <a:ext uri="{FF2B5EF4-FFF2-40B4-BE49-F238E27FC236}">
                <a16:creationId xmlns:a16="http://schemas.microsoft.com/office/drawing/2014/main" id="{D223BEB4-9321-D84A-9B97-EAAE8670A072}"/>
              </a:ext>
            </a:extLst>
          </p:cNvPr>
          <p:cNvSpPr txBox="1">
            <a:spLocks noGrp="1"/>
          </p:cNvSpPr>
          <p:nvPr/>
        </p:nvSpPr>
        <p:spPr>
          <a:xfrm>
            <a:off x="620460" y="585882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  <a:latin typeface="+mj-lt"/>
              </a:rPr>
              <a:t>Used technologies</a:t>
            </a:r>
            <a:endParaRPr lang="en-US" sz="360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56072B-E92F-4CA5-8A98-6A370D5BC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" y="1298221"/>
            <a:ext cx="1550487" cy="15504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E71A78-B984-4132-9002-E8D29352F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465" y="1298220"/>
            <a:ext cx="1550488" cy="1550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922E24-3B61-4825-863F-AFE9E5FA9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303" y="1158582"/>
            <a:ext cx="1844379" cy="1844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BD0314-7B4F-449F-BFC7-759172F03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91" y="1073873"/>
            <a:ext cx="1947269" cy="19472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6EA7D6-A729-4632-8330-661CEF7C50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" y="3145102"/>
            <a:ext cx="1571275" cy="1573062"/>
          </a:xfrm>
          <a:prstGeom prst="rect">
            <a:avLst/>
          </a:prstGeom>
        </p:spPr>
      </p:pic>
      <p:pic>
        <p:nvPicPr>
          <p:cNvPr id="17" name="Picture 16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82A38F6D-B404-46B2-ABEB-454324E61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9585" y="3060719"/>
            <a:ext cx="1800233" cy="18002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F4D96B-AB0C-432D-A3F3-3297F844EC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6204" y="3145102"/>
            <a:ext cx="1621324" cy="16213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0F4830-ED1A-41EB-9F2B-FF5E75E5D6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1422" y="3060719"/>
            <a:ext cx="1762115" cy="17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0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/>
          <p:nvPr/>
        </p:nvSpPr>
        <p:spPr>
          <a:xfrm rot="5400000">
            <a:off x="8096758" y="2135419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1"/>
          <p:cNvSpPr/>
          <p:nvPr/>
        </p:nvSpPr>
        <p:spPr>
          <a:xfrm rot="5400000">
            <a:off x="8092096" y="2130727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1"/>
          <p:cNvSpPr/>
          <p:nvPr/>
        </p:nvSpPr>
        <p:spPr>
          <a:xfrm rot="5400000">
            <a:off x="3313011" y="965457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1"/>
          <p:cNvSpPr/>
          <p:nvPr/>
        </p:nvSpPr>
        <p:spPr>
          <a:xfrm rot="5400000">
            <a:off x="1503635" y="4283673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1"/>
          <p:cNvSpPr/>
          <p:nvPr/>
        </p:nvSpPr>
        <p:spPr>
          <a:xfrm>
            <a:off x="7461029" y="2599191"/>
            <a:ext cx="357110" cy="357312"/>
          </a:xfrm>
          <a:custGeom>
            <a:avLst/>
            <a:gdLst/>
            <a:ahLst/>
            <a:cxnLst/>
            <a:rect l="l" t="t" r="r" b="b"/>
            <a:pathLst>
              <a:path w="392429" h="392650" extrusionOk="0">
                <a:moveTo>
                  <a:pt x="301383" y="392358"/>
                </a:moveTo>
                <a:cubicBezTo>
                  <a:pt x="298716" y="392377"/>
                  <a:pt x="296239" y="391310"/>
                  <a:pt x="294430" y="389405"/>
                </a:cubicBezTo>
                <a:lnTo>
                  <a:pt x="195465" y="290535"/>
                </a:lnTo>
                <a:lnTo>
                  <a:pt x="96500" y="389405"/>
                </a:lnTo>
                <a:cubicBezTo>
                  <a:pt x="92881" y="393243"/>
                  <a:pt x="86880" y="393443"/>
                  <a:pt x="83070" y="389853"/>
                </a:cubicBezTo>
                <a:cubicBezTo>
                  <a:pt x="82880" y="389710"/>
                  <a:pt x="82785" y="389557"/>
                  <a:pt x="82594" y="389405"/>
                </a:cubicBezTo>
                <a:lnTo>
                  <a:pt x="2107" y="309014"/>
                </a:lnTo>
                <a:cubicBezTo>
                  <a:pt x="-1702" y="305128"/>
                  <a:pt x="-1702" y="298898"/>
                  <a:pt x="2107" y="295012"/>
                </a:cubicBezTo>
                <a:lnTo>
                  <a:pt x="101072" y="196143"/>
                </a:lnTo>
                <a:lnTo>
                  <a:pt x="2107" y="97178"/>
                </a:lnTo>
                <a:cubicBezTo>
                  <a:pt x="-1702" y="93292"/>
                  <a:pt x="-1702" y="87062"/>
                  <a:pt x="2107" y="83176"/>
                </a:cubicBezTo>
                <a:lnTo>
                  <a:pt x="82594" y="2785"/>
                </a:lnTo>
                <a:cubicBezTo>
                  <a:pt x="86214" y="-1053"/>
                  <a:pt x="92214" y="-1253"/>
                  <a:pt x="96025" y="2338"/>
                </a:cubicBezTo>
                <a:cubicBezTo>
                  <a:pt x="96214" y="2480"/>
                  <a:pt x="96309" y="2633"/>
                  <a:pt x="96500" y="2785"/>
                </a:cubicBezTo>
                <a:lnTo>
                  <a:pt x="195465" y="101750"/>
                </a:lnTo>
                <a:lnTo>
                  <a:pt x="294430" y="2785"/>
                </a:lnTo>
                <a:cubicBezTo>
                  <a:pt x="298049" y="-1053"/>
                  <a:pt x="304050" y="-1253"/>
                  <a:pt x="307860" y="2338"/>
                </a:cubicBezTo>
                <a:cubicBezTo>
                  <a:pt x="308050" y="2480"/>
                  <a:pt x="308145" y="2633"/>
                  <a:pt x="308336" y="2785"/>
                </a:cubicBezTo>
                <a:lnTo>
                  <a:pt x="388823" y="83176"/>
                </a:lnTo>
                <a:cubicBezTo>
                  <a:pt x="392632" y="87062"/>
                  <a:pt x="392632" y="93292"/>
                  <a:pt x="388823" y="97178"/>
                </a:cubicBezTo>
                <a:lnTo>
                  <a:pt x="289858" y="196143"/>
                </a:lnTo>
                <a:lnTo>
                  <a:pt x="388823" y="295012"/>
                </a:lnTo>
                <a:lnTo>
                  <a:pt x="388823" y="295012"/>
                </a:lnTo>
                <a:cubicBezTo>
                  <a:pt x="392632" y="298898"/>
                  <a:pt x="392632" y="305128"/>
                  <a:pt x="388823" y="309014"/>
                </a:cubicBezTo>
                <a:lnTo>
                  <a:pt x="308336" y="389405"/>
                </a:lnTo>
                <a:cubicBezTo>
                  <a:pt x="306527" y="391310"/>
                  <a:pt x="304050" y="392377"/>
                  <a:pt x="301383" y="392358"/>
                </a:cubicBezTo>
                <a:close/>
                <a:moveTo>
                  <a:pt x="195465" y="276724"/>
                </a:moveTo>
                <a:lnTo>
                  <a:pt x="195465" y="276724"/>
                </a:lnTo>
                <a:cubicBezTo>
                  <a:pt x="196989" y="276705"/>
                  <a:pt x="198418" y="277296"/>
                  <a:pt x="199466" y="278343"/>
                </a:cubicBezTo>
                <a:lnTo>
                  <a:pt x="301383" y="380261"/>
                </a:lnTo>
                <a:lnTo>
                  <a:pt x="379583" y="302061"/>
                </a:lnTo>
                <a:lnTo>
                  <a:pt x="277761" y="200143"/>
                </a:lnTo>
                <a:cubicBezTo>
                  <a:pt x="276618" y="199115"/>
                  <a:pt x="276046" y="197657"/>
                  <a:pt x="276046" y="196143"/>
                </a:cubicBezTo>
                <a:cubicBezTo>
                  <a:pt x="276046" y="194600"/>
                  <a:pt x="276618" y="193114"/>
                  <a:pt x="277761" y="192047"/>
                </a:cubicBezTo>
                <a:lnTo>
                  <a:pt x="379583" y="90225"/>
                </a:lnTo>
                <a:lnTo>
                  <a:pt x="301383" y="11929"/>
                </a:lnTo>
                <a:lnTo>
                  <a:pt x="199466" y="113847"/>
                </a:lnTo>
                <a:cubicBezTo>
                  <a:pt x="197180" y="115933"/>
                  <a:pt x="193750" y="115933"/>
                  <a:pt x="191464" y="113847"/>
                </a:cubicBezTo>
                <a:lnTo>
                  <a:pt x="89547" y="11929"/>
                </a:lnTo>
                <a:lnTo>
                  <a:pt x="11347" y="90225"/>
                </a:lnTo>
                <a:lnTo>
                  <a:pt x="113169" y="192047"/>
                </a:lnTo>
                <a:cubicBezTo>
                  <a:pt x="114312" y="193114"/>
                  <a:pt x="114884" y="194600"/>
                  <a:pt x="114884" y="196143"/>
                </a:cubicBezTo>
                <a:cubicBezTo>
                  <a:pt x="114884" y="197657"/>
                  <a:pt x="114312" y="199115"/>
                  <a:pt x="113169" y="200143"/>
                </a:cubicBezTo>
                <a:lnTo>
                  <a:pt x="11347" y="302442"/>
                </a:lnTo>
                <a:lnTo>
                  <a:pt x="89547" y="380642"/>
                </a:lnTo>
                <a:lnTo>
                  <a:pt x="191464" y="278725"/>
                </a:lnTo>
                <a:cubicBezTo>
                  <a:pt x="192417" y="277534"/>
                  <a:pt x="193941" y="276810"/>
                  <a:pt x="195465" y="27672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1"/>
          <p:cNvSpPr/>
          <p:nvPr/>
        </p:nvSpPr>
        <p:spPr>
          <a:xfrm rot="1534710">
            <a:off x="2097947" y="4270471"/>
            <a:ext cx="356859" cy="357394"/>
          </a:xfrm>
          <a:custGeom>
            <a:avLst/>
            <a:gdLst/>
            <a:ahLst/>
            <a:cxnLst/>
            <a:rect l="l" t="t" r="r" b="b"/>
            <a:pathLst>
              <a:path w="392542" h="393131" extrusionOk="0">
                <a:moveTo>
                  <a:pt x="89547" y="392313"/>
                </a:moveTo>
                <a:cubicBezTo>
                  <a:pt x="86918" y="392313"/>
                  <a:pt x="84384" y="391294"/>
                  <a:pt x="82498" y="389455"/>
                </a:cubicBezTo>
                <a:lnTo>
                  <a:pt x="2107" y="309064"/>
                </a:lnTo>
                <a:cubicBezTo>
                  <a:pt x="-1702" y="305178"/>
                  <a:pt x="-1702" y="298949"/>
                  <a:pt x="2107" y="295062"/>
                </a:cubicBezTo>
                <a:lnTo>
                  <a:pt x="101072" y="196097"/>
                </a:lnTo>
                <a:lnTo>
                  <a:pt x="2107" y="97228"/>
                </a:lnTo>
                <a:cubicBezTo>
                  <a:pt x="-1702" y="93342"/>
                  <a:pt x="-1702" y="87113"/>
                  <a:pt x="2107" y="83226"/>
                </a:cubicBezTo>
                <a:lnTo>
                  <a:pt x="82498" y="2835"/>
                </a:lnTo>
                <a:cubicBezTo>
                  <a:pt x="86061" y="-1032"/>
                  <a:pt x="92090" y="-1270"/>
                  <a:pt x="95958" y="2292"/>
                </a:cubicBezTo>
                <a:cubicBezTo>
                  <a:pt x="96148" y="2464"/>
                  <a:pt x="96329" y="2645"/>
                  <a:pt x="96501" y="2835"/>
                </a:cubicBezTo>
                <a:lnTo>
                  <a:pt x="195465" y="102181"/>
                </a:lnTo>
                <a:lnTo>
                  <a:pt x="294334" y="3216"/>
                </a:lnTo>
                <a:cubicBezTo>
                  <a:pt x="297897" y="-651"/>
                  <a:pt x="303926" y="-889"/>
                  <a:pt x="307793" y="2673"/>
                </a:cubicBezTo>
                <a:cubicBezTo>
                  <a:pt x="307984" y="2845"/>
                  <a:pt x="308165" y="3026"/>
                  <a:pt x="308336" y="3216"/>
                </a:cubicBezTo>
                <a:lnTo>
                  <a:pt x="388727" y="83607"/>
                </a:lnTo>
                <a:cubicBezTo>
                  <a:pt x="392595" y="87170"/>
                  <a:pt x="392832" y="93199"/>
                  <a:pt x="389270" y="97066"/>
                </a:cubicBezTo>
                <a:cubicBezTo>
                  <a:pt x="389099" y="97256"/>
                  <a:pt x="388918" y="97438"/>
                  <a:pt x="388727" y="97609"/>
                </a:cubicBezTo>
                <a:lnTo>
                  <a:pt x="289858" y="196479"/>
                </a:lnTo>
                <a:lnTo>
                  <a:pt x="388727" y="295443"/>
                </a:lnTo>
                <a:cubicBezTo>
                  <a:pt x="392595" y="299006"/>
                  <a:pt x="392832" y="305035"/>
                  <a:pt x="389270" y="308902"/>
                </a:cubicBezTo>
                <a:cubicBezTo>
                  <a:pt x="389099" y="309093"/>
                  <a:pt x="388918" y="309274"/>
                  <a:pt x="388727" y="309445"/>
                </a:cubicBezTo>
                <a:lnTo>
                  <a:pt x="308336" y="389836"/>
                </a:lnTo>
                <a:cubicBezTo>
                  <a:pt x="304765" y="393703"/>
                  <a:pt x="298745" y="393941"/>
                  <a:pt x="294877" y="390379"/>
                </a:cubicBezTo>
                <a:cubicBezTo>
                  <a:pt x="294687" y="390208"/>
                  <a:pt x="294506" y="390026"/>
                  <a:pt x="294334" y="389836"/>
                </a:cubicBezTo>
                <a:lnTo>
                  <a:pt x="195465" y="290871"/>
                </a:lnTo>
                <a:lnTo>
                  <a:pt x="96501" y="389836"/>
                </a:lnTo>
                <a:cubicBezTo>
                  <a:pt x="94615" y="391560"/>
                  <a:pt x="92100" y="392455"/>
                  <a:pt x="89547" y="392313"/>
                </a:cubicBezTo>
                <a:close/>
                <a:moveTo>
                  <a:pt x="11347" y="302206"/>
                </a:moveTo>
                <a:lnTo>
                  <a:pt x="89547" y="380501"/>
                </a:lnTo>
                <a:lnTo>
                  <a:pt x="191369" y="278584"/>
                </a:lnTo>
                <a:cubicBezTo>
                  <a:pt x="192484" y="277546"/>
                  <a:pt x="193941" y="276965"/>
                  <a:pt x="195465" y="276965"/>
                </a:cubicBezTo>
                <a:lnTo>
                  <a:pt x="195465" y="276965"/>
                </a:lnTo>
                <a:cubicBezTo>
                  <a:pt x="196961" y="276955"/>
                  <a:pt x="198399" y="277536"/>
                  <a:pt x="199466" y="278584"/>
                </a:cubicBezTo>
                <a:lnTo>
                  <a:pt x="301764" y="380311"/>
                </a:lnTo>
                <a:lnTo>
                  <a:pt x="379965" y="302015"/>
                </a:lnTo>
                <a:lnTo>
                  <a:pt x="278047" y="200193"/>
                </a:lnTo>
                <a:cubicBezTo>
                  <a:pt x="275856" y="197936"/>
                  <a:pt x="275856" y="194355"/>
                  <a:pt x="278047" y="192097"/>
                </a:cubicBezTo>
                <a:lnTo>
                  <a:pt x="379965" y="90179"/>
                </a:lnTo>
                <a:lnTo>
                  <a:pt x="301764" y="11980"/>
                </a:lnTo>
                <a:lnTo>
                  <a:pt x="199847" y="113897"/>
                </a:lnTo>
                <a:cubicBezTo>
                  <a:pt x="197551" y="115992"/>
                  <a:pt x="194046" y="115992"/>
                  <a:pt x="191751" y="113897"/>
                </a:cubicBezTo>
                <a:lnTo>
                  <a:pt x="89928" y="11980"/>
                </a:lnTo>
                <a:lnTo>
                  <a:pt x="11728" y="90179"/>
                </a:lnTo>
                <a:lnTo>
                  <a:pt x="113550" y="192097"/>
                </a:lnTo>
                <a:cubicBezTo>
                  <a:pt x="115741" y="194355"/>
                  <a:pt x="115741" y="197936"/>
                  <a:pt x="113550" y="200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1" name="Google Shape;581;p31"/>
          <p:cNvGrpSpPr/>
          <p:nvPr/>
        </p:nvGrpSpPr>
        <p:grpSpPr>
          <a:xfrm>
            <a:off x="6550038" y="744486"/>
            <a:ext cx="867696" cy="681821"/>
            <a:chOff x="2658113" y="8624674"/>
            <a:chExt cx="867696" cy="681821"/>
          </a:xfrm>
        </p:grpSpPr>
        <p:sp>
          <p:nvSpPr>
            <p:cNvPr id="582" name="Google Shape;582;p31"/>
            <p:cNvSpPr/>
            <p:nvPr/>
          </p:nvSpPr>
          <p:spPr>
            <a:xfrm>
              <a:off x="2658113" y="8624674"/>
              <a:ext cx="867696" cy="681821"/>
            </a:xfrm>
            <a:custGeom>
              <a:avLst/>
              <a:gdLst/>
              <a:ahLst/>
              <a:cxnLst/>
              <a:rect l="l" t="t" r="r" b="b"/>
              <a:pathLst>
                <a:path w="867696" h="681821" extrusionOk="0">
                  <a:moveTo>
                    <a:pt x="68976" y="681695"/>
                  </a:moveTo>
                  <a:cubicBezTo>
                    <a:pt x="66128" y="681705"/>
                    <a:pt x="63547" y="680019"/>
                    <a:pt x="62404" y="677409"/>
                  </a:cubicBezTo>
                  <a:lnTo>
                    <a:pt x="396" y="532343"/>
                  </a:lnTo>
                  <a:cubicBezTo>
                    <a:pt x="-318" y="530572"/>
                    <a:pt x="-318" y="528590"/>
                    <a:pt x="396" y="526819"/>
                  </a:cubicBezTo>
                  <a:cubicBezTo>
                    <a:pt x="1111" y="525066"/>
                    <a:pt x="2473" y="523666"/>
                    <a:pt x="4206" y="522914"/>
                  </a:cubicBezTo>
                  <a:lnTo>
                    <a:pt x="70215" y="494339"/>
                  </a:lnTo>
                  <a:cubicBezTo>
                    <a:pt x="-4823" y="311097"/>
                    <a:pt x="82892" y="101728"/>
                    <a:pt x="266134" y="26699"/>
                  </a:cubicBezTo>
                  <a:cubicBezTo>
                    <a:pt x="445481" y="-46748"/>
                    <a:pt x="650725" y="35634"/>
                    <a:pt x="729535" y="212684"/>
                  </a:cubicBezTo>
                  <a:lnTo>
                    <a:pt x="795543" y="184109"/>
                  </a:lnTo>
                  <a:cubicBezTo>
                    <a:pt x="797315" y="183395"/>
                    <a:pt x="799296" y="183395"/>
                    <a:pt x="801068" y="184109"/>
                  </a:cubicBezTo>
                  <a:cubicBezTo>
                    <a:pt x="802792" y="184852"/>
                    <a:pt x="804183" y="186215"/>
                    <a:pt x="804973" y="187919"/>
                  </a:cubicBezTo>
                  <a:lnTo>
                    <a:pt x="866886" y="333080"/>
                  </a:lnTo>
                  <a:cubicBezTo>
                    <a:pt x="868543" y="336605"/>
                    <a:pt x="867028" y="340805"/>
                    <a:pt x="863504" y="342463"/>
                  </a:cubicBezTo>
                  <a:cubicBezTo>
                    <a:pt x="863400" y="342510"/>
                    <a:pt x="863285" y="342558"/>
                    <a:pt x="863171" y="342605"/>
                  </a:cubicBezTo>
                  <a:lnTo>
                    <a:pt x="71834" y="680648"/>
                  </a:lnTo>
                  <a:cubicBezTo>
                    <a:pt x="70958" y="681181"/>
                    <a:pt x="69986" y="681543"/>
                    <a:pt x="68976" y="681695"/>
                  </a:cubicBezTo>
                  <a:close/>
                  <a:moveTo>
                    <a:pt x="16398" y="533296"/>
                  </a:moveTo>
                  <a:lnTo>
                    <a:pt x="72786" y="665693"/>
                  </a:lnTo>
                  <a:lnTo>
                    <a:pt x="850693" y="332318"/>
                  </a:lnTo>
                  <a:lnTo>
                    <a:pt x="794305" y="200397"/>
                  </a:lnTo>
                  <a:lnTo>
                    <a:pt x="728297" y="228972"/>
                  </a:lnTo>
                  <a:cubicBezTo>
                    <a:pt x="726554" y="229687"/>
                    <a:pt x="724611" y="229687"/>
                    <a:pt x="722867" y="228972"/>
                  </a:cubicBezTo>
                  <a:cubicBezTo>
                    <a:pt x="721143" y="228229"/>
                    <a:pt x="719753" y="226867"/>
                    <a:pt x="718962" y="225162"/>
                  </a:cubicBezTo>
                  <a:cubicBezTo>
                    <a:pt x="643362" y="50721"/>
                    <a:pt x="440670" y="-29403"/>
                    <a:pt x="266239" y="46187"/>
                  </a:cubicBezTo>
                  <a:cubicBezTo>
                    <a:pt x="93094" y="121225"/>
                    <a:pt x="12636" y="321660"/>
                    <a:pt x="85836" y="495577"/>
                  </a:cubicBezTo>
                  <a:cubicBezTo>
                    <a:pt x="87417" y="499244"/>
                    <a:pt x="85721" y="503511"/>
                    <a:pt x="82054" y="505092"/>
                  </a:cubicBezTo>
                  <a:cubicBezTo>
                    <a:pt x="82045" y="505092"/>
                    <a:pt x="82035" y="505102"/>
                    <a:pt x="82025" y="505102"/>
                  </a:cubicBezTo>
                  <a:close/>
                  <a:moveTo>
                    <a:pt x="225948" y="443094"/>
                  </a:moveTo>
                  <a:cubicBezTo>
                    <a:pt x="223100" y="443104"/>
                    <a:pt x="220519" y="441418"/>
                    <a:pt x="219376" y="438808"/>
                  </a:cubicBezTo>
                  <a:cubicBezTo>
                    <a:pt x="175094" y="338005"/>
                    <a:pt x="220910" y="220390"/>
                    <a:pt x="321713" y="176099"/>
                  </a:cubicBezTo>
                  <a:cubicBezTo>
                    <a:pt x="422516" y="131817"/>
                    <a:pt x="540130" y="177632"/>
                    <a:pt x="584422" y="278435"/>
                  </a:cubicBezTo>
                  <a:cubicBezTo>
                    <a:pt x="584955" y="279664"/>
                    <a:pt x="585479" y="280883"/>
                    <a:pt x="585993" y="282122"/>
                  </a:cubicBezTo>
                  <a:cubicBezTo>
                    <a:pt x="587632" y="285656"/>
                    <a:pt x="586098" y="289846"/>
                    <a:pt x="582564" y="291485"/>
                  </a:cubicBezTo>
                  <a:cubicBezTo>
                    <a:pt x="582441" y="291542"/>
                    <a:pt x="582317" y="291599"/>
                    <a:pt x="582183" y="291647"/>
                  </a:cubicBezTo>
                  <a:lnTo>
                    <a:pt x="228711" y="442523"/>
                  </a:lnTo>
                  <a:cubicBezTo>
                    <a:pt x="227844" y="442904"/>
                    <a:pt x="226901" y="443094"/>
                    <a:pt x="225948" y="443094"/>
                  </a:cubicBezTo>
                  <a:close/>
                  <a:moveTo>
                    <a:pt x="402447" y="175442"/>
                  </a:moveTo>
                  <a:cubicBezTo>
                    <a:pt x="300291" y="175537"/>
                    <a:pt x="217547" y="258423"/>
                    <a:pt x="217642" y="360588"/>
                  </a:cubicBezTo>
                  <a:cubicBezTo>
                    <a:pt x="217662" y="383125"/>
                    <a:pt x="221795" y="405470"/>
                    <a:pt x="229854" y="426521"/>
                  </a:cubicBezTo>
                  <a:lnTo>
                    <a:pt x="569896" y="281265"/>
                  </a:lnTo>
                  <a:cubicBezTo>
                    <a:pt x="539207" y="216609"/>
                    <a:pt x="474018" y="175413"/>
                    <a:pt x="402447" y="1754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3372003" y="8915712"/>
              <a:ext cx="49459" cy="96271"/>
            </a:xfrm>
            <a:custGeom>
              <a:avLst/>
              <a:gdLst/>
              <a:ahLst/>
              <a:cxnLst/>
              <a:rect l="l" t="t" r="r" b="b"/>
              <a:pathLst>
                <a:path w="49459" h="96271" extrusionOk="0">
                  <a:moveTo>
                    <a:pt x="42029" y="96144"/>
                  </a:moveTo>
                  <a:cubicBezTo>
                    <a:pt x="39181" y="96154"/>
                    <a:pt x="36600" y="94468"/>
                    <a:pt x="35456" y="91858"/>
                  </a:cubicBezTo>
                  <a:lnTo>
                    <a:pt x="500" y="10038"/>
                  </a:lnTo>
                  <a:cubicBezTo>
                    <a:pt x="-1129" y="6447"/>
                    <a:pt x="462" y="2209"/>
                    <a:pt x="4053" y="580"/>
                  </a:cubicBezTo>
                  <a:cubicBezTo>
                    <a:pt x="4110" y="561"/>
                    <a:pt x="4157" y="532"/>
                    <a:pt x="4214" y="513"/>
                  </a:cubicBezTo>
                  <a:cubicBezTo>
                    <a:pt x="7806" y="-1116"/>
                    <a:pt x="12044" y="475"/>
                    <a:pt x="13673" y="4066"/>
                  </a:cubicBezTo>
                  <a:cubicBezTo>
                    <a:pt x="13692" y="4123"/>
                    <a:pt x="13721" y="4171"/>
                    <a:pt x="13739" y="4228"/>
                  </a:cubicBezTo>
                  <a:lnTo>
                    <a:pt x="48696" y="86048"/>
                  </a:lnTo>
                  <a:cubicBezTo>
                    <a:pt x="50306" y="89648"/>
                    <a:pt x="48696" y="93877"/>
                    <a:pt x="45086" y="95487"/>
                  </a:cubicBezTo>
                  <a:cubicBezTo>
                    <a:pt x="45020" y="95516"/>
                    <a:pt x="44953" y="95544"/>
                    <a:pt x="44886" y="95573"/>
                  </a:cubicBezTo>
                  <a:cubicBezTo>
                    <a:pt x="43981" y="95963"/>
                    <a:pt x="43010" y="96163"/>
                    <a:pt x="42029" y="96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2939012" y="9150090"/>
              <a:ext cx="31743" cy="54679"/>
            </a:xfrm>
            <a:custGeom>
              <a:avLst/>
              <a:gdLst/>
              <a:ahLst/>
              <a:cxnLst/>
              <a:rect l="l" t="t" r="r" b="b"/>
              <a:pathLst>
                <a:path w="31743" h="54679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4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594" y="48047"/>
                    <a:pt x="31003" y="52286"/>
                    <a:pt x="27412" y="53914"/>
                  </a:cubicBezTo>
                  <a:cubicBezTo>
                    <a:pt x="27355" y="53933"/>
                    <a:pt x="27307" y="53962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873622" y="9178140"/>
              <a:ext cx="31459" cy="54444"/>
            </a:xfrm>
            <a:custGeom>
              <a:avLst/>
              <a:gdLst/>
              <a:ahLst/>
              <a:cxnLst/>
              <a:rect l="l" t="t" r="r" b="b"/>
              <a:pathLst>
                <a:path w="31459" h="54444" extrusionOk="0">
                  <a:moveTo>
                    <a:pt x="24155" y="54315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2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09" y="47981"/>
                    <a:pt x="30614" y="52248"/>
                    <a:pt x="26946" y="53829"/>
                  </a:cubicBezTo>
                  <a:cubicBezTo>
                    <a:pt x="26937" y="53829"/>
                    <a:pt x="26927" y="53839"/>
                    <a:pt x="26918" y="53839"/>
                  </a:cubicBezTo>
                  <a:cubicBezTo>
                    <a:pt x="26041" y="54182"/>
                    <a:pt x="25098" y="54344"/>
                    <a:pt x="24155" y="54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788849" y="9165091"/>
              <a:ext cx="49302" cy="96082"/>
            </a:xfrm>
            <a:custGeom>
              <a:avLst/>
              <a:gdLst/>
              <a:ahLst/>
              <a:cxnLst/>
              <a:rect l="l" t="t" r="r" b="b"/>
              <a:pathLst>
                <a:path w="49302" h="96082" extrusionOk="0">
                  <a:moveTo>
                    <a:pt x="41967" y="95940"/>
                  </a:moveTo>
                  <a:cubicBezTo>
                    <a:pt x="39119" y="95949"/>
                    <a:pt x="36538" y="94263"/>
                    <a:pt x="35395" y="91653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48539" y="86034"/>
                  </a:lnTo>
                  <a:cubicBezTo>
                    <a:pt x="50149" y="89634"/>
                    <a:pt x="48539" y="93863"/>
                    <a:pt x="44930" y="95473"/>
                  </a:cubicBezTo>
                  <a:cubicBezTo>
                    <a:pt x="44863" y="95501"/>
                    <a:pt x="44796" y="95530"/>
                    <a:pt x="44729" y="95559"/>
                  </a:cubicBezTo>
                  <a:cubicBezTo>
                    <a:pt x="43844" y="95873"/>
                    <a:pt x="42901" y="96006"/>
                    <a:pt x="41967" y="959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123607" y="9071032"/>
              <a:ext cx="31776" cy="54680"/>
            </a:xfrm>
            <a:custGeom>
              <a:avLst/>
              <a:gdLst/>
              <a:ahLst/>
              <a:cxnLst/>
              <a:rect l="l" t="t" r="r" b="b"/>
              <a:pathLst>
                <a:path w="31776" h="54680" extrusionOk="0">
                  <a:moveTo>
                    <a:pt x="24202" y="54553"/>
                  </a:moveTo>
                  <a:cubicBezTo>
                    <a:pt x="21335" y="54524"/>
                    <a:pt x="18763" y="52800"/>
                    <a:pt x="17630" y="5017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622" y="47980"/>
                    <a:pt x="31108" y="52181"/>
                    <a:pt x="27583" y="53838"/>
                  </a:cubicBezTo>
                  <a:cubicBezTo>
                    <a:pt x="27479" y="53886"/>
                    <a:pt x="27364" y="53934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3058216" y="9099273"/>
              <a:ext cx="31475" cy="54444"/>
            </a:xfrm>
            <a:custGeom>
              <a:avLst/>
              <a:gdLst/>
              <a:ahLst/>
              <a:cxnLst/>
              <a:rect l="l" t="t" r="r" b="b"/>
              <a:pathLst>
                <a:path w="31475" h="54444" extrusionOk="0">
                  <a:moveTo>
                    <a:pt x="24155" y="54316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28" y="47972"/>
                    <a:pt x="30661" y="52229"/>
                    <a:pt x="27013" y="53839"/>
                  </a:cubicBezTo>
                  <a:cubicBezTo>
                    <a:pt x="26098" y="54182"/>
                    <a:pt x="25127" y="54344"/>
                    <a:pt x="24155" y="543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973397" y="9085987"/>
              <a:ext cx="49540" cy="96305"/>
            </a:xfrm>
            <a:custGeom>
              <a:avLst/>
              <a:gdLst/>
              <a:ahLst/>
              <a:cxnLst/>
              <a:rect l="l" t="t" r="r" b="b"/>
              <a:pathLst>
                <a:path w="49540" h="96305" extrusionOk="0">
                  <a:moveTo>
                    <a:pt x="42014" y="96177"/>
                  </a:moveTo>
                  <a:cubicBezTo>
                    <a:pt x="39166" y="96186"/>
                    <a:pt x="36585" y="94500"/>
                    <a:pt x="35442" y="9189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2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0"/>
                  </a:cubicBezTo>
                  <a:lnTo>
                    <a:pt x="48777" y="86080"/>
                  </a:lnTo>
                  <a:cubicBezTo>
                    <a:pt x="50386" y="89681"/>
                    <a:pt x="48777" y="93910"/>
                    <a:pt x="45167" y="95520"/>
                  </a:cubicBezTo>
                  <a:cubicBezTo>
                    <a:pt x="45100" y="95548"/>
                    <a:pt x="45033" y="95577"/>
                    <a:pt x="44967" y="95605"/>
                  </a:cubicBezTo>
                  <a:cubicBezTo>
                    <a:pt x="44033" y="96015"/>
                    <a:pt x="43033" y="96205"/>
                    <a:pt x="42014" y="96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315051" y="8988766"/>
              <a:ext cx="31832" cy="55059"/>
            </a:xfrm>
            <a:custGeom>
              <a:avLst/>
              <a:gdLst/>
              <a:ahLst/>
              <a:cxnLst/>
              <a:rect l="l" t="t" r="r" b="b"/>
              <a:pathLst>
                <a:path w="31832" h="55059" extrusionOk="0">
                  <a:moveTo>
                    <a:pt x="24496" y="54904"/>
                  </a:moveTo>
                  <a:cubicBezTo>
                    <a:pt x="21639" y="54942"/>
                    <a:pt x="19048" y="53246"/>
                    <a:pt x="17924" y="50617"/>
                  </a:cubicBezTo>
                  <a:lnTo>
                    <a:pt x="779" y="10517"/>
                  </a:lnTo>
                  <a:cubicBezTo>
                    <a:pt x="-1155" y="7079"/>
                    <a:pt x="65" y="2726"/>
                    <a:pt x="3503" y="792"/>
                  </a:cubicBezTo>
                  <a:cubicBezTo>
                    <a:pt x="6942" y="-1141"/>
                    <a:pt x="11294" y="78"/>
                    <a:pt x="13228" y="3516"/>
                  </a:cubicBezTo>
                  <a:cubicBezTo>
                    <a:pt x="13476" y="3955"/>
                    <a:pt x="13676" y="4421"/>
                    <a:pt x="13828" y="4898"/>
                  </a:cubicBezTo>
                  <a:lnTo>
                    <a:pt x="31069" y="44998"/>
                  </a:lnTo>
                  <a:cubicBezTo>
                    <a:pt x="32678" y="48598"/>
                    <a:pt x="31069" y="52827"/>
                    <a:pt x="27458" y="54437"/>
                  </a:cubicBezTo>
                  <a:cubicBezTo>
                    <a:pt x="27392" y="54465"/>
                    <a:pt x="27325" y="54494"/>
                    <a:pt x="27258" y="54523"/>
                  </a:cubicBezTo>
                  <a:cubicBezTo>
                    <a:pt x="26382" y="54866"/>
                    <a:pt x="25430" y="54999"/>
                    <a:pt x="24496" y="54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249813" y="9016740"/>
              <a:ext cx="31172" cy="54778"/>
            </a:xfrm>
            <a:custGeom>
              <a:avLst/>
              <a:gdLst/>
              <a:ahLst/>
              <a:cxnLst/>
              <a:rect l="l" t="t" r="r" b="b"/>
              <a:pathLst>
                <a:path w="31172" h="54778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393" y="45028"/>
                  </a:lnTo>
                  <a:cubicBezTo>
                    <a:pt x="32022" y="48619"/>
                    <a:pt x="30431" y="52857"/>
                    <a:pt x="26841" y="54486"/>
                  </a:cubicBezTo>
                  <a:cubicBezTo>
                    <a:pt x="26783" y="54505"/>
                    <a:pt x="26736" y="54533"/>
                    <a:pt x="26678" y="54553"/>
                  </a:cubicBezTo>
                  <a:cubicBezTo>
                    <a:pt x="25859" y="54686"/>
                    <a:pt x="25021" y="54686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165421" y="9004087"/>
              <a:ext cx="48841" cy="96384"/>
            </a:xfrm>
            <a:custGeom>
              <a:avLst/>
              <a:gdLst/>
              <a:ahLst/>
              <a:cxnLst/>
              <a:rect l="l" t="t" r="r" b="b"/>
              <a:pathLst>
                <a:path w="48841" h="96384" extrusionOk="0">
                  <a:moveTo>
                    <a:pt x="41633" y="96256"/>
                  </a:moveTo>
                  <a:cubicBezTo>
                    <a:pt x="38756" y="96247"/>
                    <a:pt x="36175" y="94523"/>
                    <a:pt x="35061" y="91875"/>
                  </a:cubicBezTo>
                  <a:lnTo>
                    <a:pt x="485" y="10055"/>
                  </a:lnTo>
                  <a:cubicBezTo>
                    <a:pt x="-1125" y="6455"/>
                    <a:pt x="485" y="2226"/>
                    <a:pt x="4095" y="616"/>
                  </a:cubicBezTo>
                  <a:cubicBezTo>
                    <a:pt x="4161" y="588"/>
                    <a:pt x="4228" y="559"/>
                    <a:pt x="4295" y="530"/>
                  </a:cubicBezTo>
                  <a:cubicBezTo>
                    <a:pt x="7829" y="-1108"/>
                    <a:pt x="12020" y="426"/>
                    <a:pt x="13658" y="3959"/>
                  </a:cubicBezTo>
                  <a:cubicBezTo>
                    <a:pt x="13715" y="4083"/>
                    <a:pt x="13772" y="4207"/>
                    <a:pt x="13820" y="4340"/>
                  </a:cubicBezTo>
                  <a:lnTo>
                    <a:pt x="48110" y="86255"/>
                  </a:lnTo>
                  <a:cubicBezTo>
                    <a:pt x="49691" y="89923"/>
                    <a:pt x="47996" y="94190"/>
                    <a:pt x="44328" y="95771"/>
                  </a:cubicBezTo>
                  <a:cubicBezTo>
                    <a:pt x="44319" y="95771"/>
                    <a:pt x="44309" y="95780"/>
                    <a:pt x="44300" y="95780"/>
                  </a:cubicBezTo>
                  <a:cubicBezTo>
                    <a:pt x="43452" y="96114"/>
                    <a:pt x="42547" y="96276"/>
                    <a:pt x="41633" y="96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737372" y="8904057"/>
              <a:ext cx="25582" cy="207175"/>
            </a:xfrm>
            <a:custGeom>
              <a:avLst/>
              <a:gdLst/>
              <a:ahLst/>
              <a:cxnLst/>
              <a:rect l="l" t="t" r="r" b="b"/>
              <a:pathLst>
                <a:path w="25582" h="207175" extrusionOk="0">
                  <a:moveTo>
                    <a:pt x="21911" y="207050"/>
                  </a:moveTo>
                  <a:cubicBezTo>
                    <a:pt x="20959" y="207050"/>
                    <a:pt x="20102" y="206488"/>
                    <a:pt x="19721" y="205621"/>
                  </a:cubicBezTo>
                  <a:cubicBezTo>
                    <a:pt x="-7149" y="140089"/>
                    <a:pt x="-6740" y="66537"/>
                    <a:pt x="20864" y="1310"/>
                  </a:cubicBezTo>
                  <a:cubicBezTo>
                    <a:pt x="21388" y="100"/>
                    <a:pt x="22797" y="-452"/>
                    <a:pt x="24007" y="72"/>
                  </a:cubicBezTo>
                  <a:cubicBezTo>
                    <a:pt x="25217" y="596"/>
                    <a:pt x="25769" y="2005"/>
                    <a:pt x="25245" y="3215"/>
                  </a:cubicBezTo>
                  <a:cubicBezTo>
                    <a:pt x="-1882" y="67213"/>
                    <a:pt x="-2291" y="139413"/>
                    <a:pt x="24102" y="203716"/>
                  </a:cubicBezTo>
                  <a:cubicBezTo>
                    <a:pt x="24655" y="204850"/>
                    <a:pt x="24188" y="206221"/>
                    <a:pt x="23054" y="206774"/>
                  </a:cubicBezTo>
                  <a:cubicBezTo>
                    <a:pt x="22997" y="206802"/>
                    <a:pt x="22931" y="206831"/>
                    <a:pt x="22864" y="2068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2758721" y="8972226"/>
              <a:ext cx="8473" cy="85667"/>
            </a:xfrm>
            <a:custGeom>
              <a:avLst/>
              <a:gdLst/>
              <a:ahLst/>
              <a:cxnLst/>
              <a:rect l="l" t="t" r="r" b="b"/>
              <a:pathLst>
                <a:path w="8473" h="85667" extrusionOk="0">
                  <a:moveTo>
                    <a:pt x="5992" y="85541"/>
                  </a:moveTo>
                  <a:cubicBezTo>
                    <a:pt x="4840" y="85560"/>
                    <a:pt x="3839" y="84760"/>
                    <a:pt x="3611" y="83636"/>
                  </a:cubicBezTo>
                  <a:cubicBezTo>
                    <a:pt x="-1390" y="56594"/>
                    <a:pt x="-1390" y="28858"/>
                    <a:pt x="3611" y="1816"/>
                  </a:cubicBezTo>
                  <a:cubicBezTo>
                    <a:pt x="3849" y="530"/>
                    <a:pt x="5087" y="-317"/>
                    <a:pt x="6373" y="-89"/>
                  </a:cubicBezTo>
                  <a:cubicBezTo>
                    <a:pt x="7621" y="92"/>
                    <a:pt x="8488" y="1254"/>
                    <a:pt x="8307" y="2502"/>
                  </a:cubicBezTo>
                  <a:cubicBezTo>
                    <a:pt x="8297" y="2559"/>
                    <a:pt x="8288" y="2616"/>
                    <a:pt x="8278" y="2673"/>
                  </a:cubicBezTo>
                  <a:cubicBezTo>
                    <a:pt x="3373" y="29153"/>
                    <a:pt x="3373" y="56299"/>
                    <a:pt x="8278" y="82779"/>
                  </a:cubicBezTo>
                  <a:cubicBezTo>
                    <a:pt x="8554" y="84007"/>
                    <a:pt x="7783" y="85236"/>
                    <a:pt x="6545" y="85512"/>
                  </a:cubicBezTo>
                  <a:cubicBezTo>
                    <a:pt x="6488" y="85522"/>
                    <a:pt x="6430" y="85531"/>
                    <a:pt x="6373" y="855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2800379" y="8994352"/>
              <a:ext cx="5337" cy="23822"/>
            </a:xfrm>
            <a:custGeom>
              <a:avLst/>
              <a:gdLst/>
              <a:ahLst/>
              <a:cxnLst/>
              <a:rect l="l" t="t" r="r" b="b"/>
              <a:pathLst>
                <a:path w="5337" h="23822" extrusionOk="0">
                  <a:moveTo>
                    <a:pt x="2148" y="23696"/>
                  </a:moveTo>
                  <a:lnTo>
                    <a:pt x="2148" y="23696"/>
                  </a:lnTo>
                  <a:cubicBezTo>
                    <a:pt x="834" y="23648"/>
                    <a:pt x="-185" y="22534"/>
                    <a:pt x="-138" y="21219"/>
                  </a:cubicBezTo>
                  <a:cubicBezTo>
                    <a:pt x="-138" y="21219"/>
                    <a:pt x="-138" y="21219"/>
                    <a:pt x="-138" y="21219"/>
                  </a:cubicBezTo>
                  <a:lnTo>
                    <a:pt x="434" y="2169"/>
                  </a:lnTo>
                  <a:cubicBezTo>
                    <a:pt x="434" y="903"/>
                    <a:pt x="1453" y="-117"/>
                    <a:pt x="2710" y="-126"/>
                  </a:cubicBezTo>
                  <a:cubicBezTo>
                    <a:pt x="2777" y="-126"/>
                    <a:pt x="2844" y="-126"/>
                    <a:pt x="2910" y="-117"/>
                  </a:cubicBezTo>
                  <a:cubicBezTo>
                    <a:pt x="4225" y="-69"/>
                    <a:pt x="5244" y="1046"/>
                    <a:pt x="5196" y="2360"/>
                  </a:cubicBezTo>
                  <a:cubicBezTo>
                    <a:pt x="5196" y="2360"/>
                    <a:pt x="5196" y="2360"/>
                    <a:pt x="5196" y="2360"/>
                  </a:cubicBezTo>
                  <a:lnTo>
                    <a:pt x="4625" y="21410"/>
                  </a:lnTo>
                  <a:cubicBezTo>
                    <a:pt x="4530" y="22705"/>
                    <a:pt x="3444" y="23696"/>
                    <a:pt x="2148" y="236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3448296" y="8855957"/>
              <a:ext cx="30229" cy="58585"/>
            </a:xfrm>
            <a:custGeom>
              <a:avLst/>
              <a:gdLst/>
              <a:ahLst/>
              <a:cxnLst/>
              <a:rect l="l" t="t" r="r" b="b"/>
              <a:pathLst>
                <a:path w="30229" h="58585" extrusionOk="0">
                  <a:moveTo>
                    <a:pt x="27744" y="58459"/>
                  </a:moveTo>
                  <a:cubicBezTo>
                    <a:pt x="26744" y="58459"/>
                    <a:pt x="25839" y="57859"/>
                    <a:pt x="25458" y="56935"/>
                  </a:cubicBezTo>
                  <a:cubicBezTo>
                    <a:pt x="18353" y="38485"/>
                    <a:pt x="9885" y="20597"/>
                    <a:pt x="122" y="3404"/>
                  </a:cubicBezTo>
                  <a:cubicBezTo>
                    <a:pt x="-459" y="2242"/>
                    <a:pt x="-40" y="833"/>
                    <a:pt x="1074" y="166"/>
                  </a:cubicBezTo>
                  <a:cubicBezTo>
                    <a:pt x="2227" y="-463"/>
                    <a:pt x="3674" y="-44"/>
                    <a:pt x="4303" y="1109"/>
                  </a:cubicBezTo>
                  <a:cubicBezTo>
                    <a:pt x="4313" y="1109"/>
                    <a:pt x="4313" y="1118"/>
                    <a:pt x="4313" y="1118"/>
                  </a:cubicBezTo>
                  <a:cubicBezTo>
                    <a:pt x="14133" y="18521"/>
                    <a:pt x="22696" y="36599"/>
                    <a:pt x="29935" y="55220"/>
                  </a:cubicBezTo>
                  <a:cubicBezTo>
                    <a:pt x="30392" y="56430"/>
                    <a:pt x="29802" y="57783"/>
                    <a:pt x="28601" y="58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3444357" y="8904963"/>
              <a:ext cx="8338" cy="13113"/>
            </a:xfrm>
            <a:custGeom>
              <a:avLst/>
              <a:gdLst/>
              <a:ahLst/>
              <a:cxnLst/>
              <a:rect l="l" t="t" r="r" b="b"/>
              <a:pathLst>
                <a:path w="8338" h="13113" extrusionOk="0">
                  <a:moveTo>
                    <a:pt x="5775" y="12977"/>
                  </a:moveTo>
                  <a:cubicBezTo>
                    <a:pt x="4822" y="12977"/>
                    <a:pt x="3965" y="12415"/>
                    <a:pt x="3584" y="11548"/>
                  </a:cubicBezTo>
                  <a:lnTo>
                    <a:pt x="60" y="3166"/>
                  </a:lnTo>
                  <a:cubicBezTo>
                    <a:pt x="-464" y="1966"/>
                    <a:pt x="79" y="556"/>
                    <a:pt x="1289" y="32"/>
                  </a:cubicBezTo>
                  <a:cubicBezTo>
                    <a:pt x="1289" y="23"/>
                    <a:pt x="1298" y="23"/>
                    <a:pt x="1298" y="23"/>
                  </a:cubicBezTo>
                  <a:cubicBezTo>
                    <a:pt x="2508" y="-406"/>
                    <a:pt x="3851" y="118"/>
                    <a:pt x="4442" y="1261"/>
                  </a:cubicBezTo>
                  <a:lnTo>
                    <a:pt x="7966" y="9738"/>
                  </a:lnTo>
                  <a:cubicBezTo>
                    <a:pt x="8509" y="10824"/>
                    <a:pt x="8070" y="12138"/>
                    <a:pt x="6985" y="12681"/>
                  </a:cubicBezTo>
                  <a:cubicBezTo>
                    <a:pt x="6899" y="12719"/>
                    <a:pt x="6813" y="12758"/>
                    <a:pt x="6727" y="12786"/>
                  </a:cubicBezTo>
                  <a:cubicBezTo>
                    <a:pt x="6442" y="12948"/>
                    <a:pt x="6108" y="13015"/>
                    <a:pt x="5775" y="12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3158422" y="8785569"/>
              <a:ext cx="101603" cy="95351"/>
            </a:xfrm>
            <a:custGeom>
              <a:avLst/>
              <a:gdLst/>
              <a:ahLst/>
              <a:cxnLst/>
              <a:rect l="l" t="t" r="r" b="b"/>
              <a:pathLst>
                <a:path w="101603" h="95351" extrusionOk="0">
                  <a:moveTo>
                    <a:pt x="99115" y="95223"/>
                  </a:moveTo>
                  <a:cubicBezTo>
                    <a:pt x="98315" y="95214"/>
                    <a:pt x="97572" y="94823"/>
                    <a:pt x="97115" y="94176"/>
                  </a:cubicBezTo>
                  <a:cubicBezTo>
                    <a:pt x="72912" y="56856"/>
                    <a:pt x="39946" y="26024"/>
                    <a:pt x="1103" y="4355"/>
                  </a:cubicBezTo>
                  <a:cubicBezTo>
                    <a:pt x="-50" y="3726"/>
                    <a:pt x="-478" y="2278"/>
                    <a:pt x="150" y="1116"/>
                  </a:cubicBezTo>
                  <a:cubicBezTo>
                    <a:pt x="779" y="-36"/>
                    <a:pt x="2236" y="-465"/>
                    <a:pt x="3389" y="164"/>
                  </a:cubicBezTo>
                  <a:cubicBezTo>
                    <a:pt x="42908" y="22205"/>
                    <a:pt x="76455" y="53561"/>
                    <a:pt x="101115" y="91508"/>
                  </a:cubicBezTo>
                  <a:cubicBezTo>
                    <a:pt x="101792" y="92642"/>
                    <a:pt x="101458" y="94109"/>
                    <a:pt x="100353" y="94842"/>
                  </a:cubicBezTo>
                  <a:cubicBezTo>
                    <a:pt x="100001" y="95109"/>
                    <a:pt x="99563" y="95242"/>
                    <a:pt x="99115" y="95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245616" y="8806759"/>
              <a:ext cx="26865" cy="36535"/>
            </a:xfrm>
            <a:custGeom>
              <a:avLst/>
              <a:gdLst/>
              <a:ahLst/>
              <a:cxnLst/>
              <a:rect l="l" t="t" r="r" b="b"/>
              <a:pathLst>
                <a:path w="26865" h="36535" extrusionOk="0">
                  <a:moveTo>
                    <a:pt x="24494" y="36409"/>
                  </a:moveTo>
                  <a:cubicBezTo>
                    <a:pt x="23646" y="36400"/>
                    <a:pt x="22884" y="35923"/>
                    <a:pt x="22494" y="35171"/>
                  </a:cubicBezTo>
                  <a:cubicBezTo>
                    <a:pt x="16321" y="24036"/>
                    <a:pt x="8978" y="13597"/>
                    <a:pt x="586" y="4024"/>
                  </a:cubicBezTo>
                  <a:cubicBezTo>
                    <a:pt x="-357" y="3110"/>
                    <a:pt x="-385" y="1605"/>
                    <a:pt x="529" y="662"/>
                  </a:cubicBezTo>
                  <a:cubicBezTo>
                    <a:pt x="548" y="633"/>
                    <a:pt x="567" y="614"/>
                    <a:pt x="586" y="595"/>
                  </a:cubicBezTo>
                  <a:cubicBezTo>
                    <a:pt x="1453" y="-329"/>
                    <a:pt x="2901" y="-367"/>
                    <a:pt x="3815" y="490"/>
                  </a:cubicBezTo>
                  <a:cubicBezTo>
                    <a:pt x="3853" y="529"/>
                    <a:pt x="3891" y="557"/>
                    <a:pt x="3920" y="595"/>
                  </a:cubicBezTo>
                  <a:cubicBezTo>
                    <a:pt x="12568" y="10406"/>
                    <a:pt x="20103" y="21141"/>
                    <a:pt x="26399" y="32599"/>
                  </a:cubicBezTo>
                  <a:cubicBezTo>
                    <a:pt x="27037" y="33628"/>
                    <a:pt x="26713" y="34981"/>
                    <a:pt x="25684" y="35619"/>
                  </a:cubicBezTo>
                  <a:cubicBezTo>
                    <a:pt x="25608" y="35666"/>
                    <a:pt x="25532" y="35705"/>
                    <a:pt x="25446" y="35743"/>
                  </a:cubicBezTo>
                  <a:cubicBezTo>
                    <a:pt x="25227" y="36076"/>
                    <a:pt x="24884" y="36314"/>
                    <a:pt x="24494" y="36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304244" y="8847858"/>
              <a:ext cx="11957" cy="21545"/>
            </a:xfrm>
            <a:custGeom>
              <a:avLst/>
              <a:gdLst/>
              <a:ahLst/>
              <a:cxnLst/>
              <a:rect l="l" t="t" r="r" b="b"/>
              <a:pathLst>
                <a:path w="11957" h="21545" extrusionOk="0">
                  <a:moveTo>
                    <a:pt x="9394" y="21409"/>
                  </a:moveTo>
                  <a:cubicBezTo>
                    <a:pt x="8442" y="21409"/>
                    <a:pt x="7585" y="20847"/>
                    <a:pt x="7204" y="19981"/>
                  </a:cubicBezTo>
                  <a:lnTo>
                    <a:pt x="60" y="3217"/>
                  </a:lnTo>
                  <a:cubicBezTo>
                    <a:pt x="-464" y="2016"/>
                    <a:pt x="79" y="607"/>
                    <a:pt x="1289" y="83"/>
                  </a:cubicBezTo>
                  <a:cubicBezTo>
                    <a:pt x="1289" y="73"/>
                    <a:pt x="1298" y="73"/>
                    <a:pt x="1298" y="73"/>
                  </a:cubicBezTo>
                  <a:cubicBezTo>
                    <a:pt x="2498" y="-451"/>
                    <a:pt x="3908" y="92"/>
                    <a:pt x="4432" y="1302"/>
                  </a:cubicBezTo>
                  <a:cubicBezTo>
                    <a:pt x="4441" y="1302"/>
                    <a:pt x="4441" y="1311"/>
                    <a:pt x="4441" y="1311"/>
                  </a:cubicBezTo>
                  <a:lnTo>
                    <a:pt x="11585" y="18171"/>
                  </a:lnTo>
                  <a:cubicBezTo>
                    <a:pt x="12128" y="19257"/>
                    <a:pt x="11690" y="20571"/>
                    <a:pt x="10604" y="21114"/>
                  </a:cubicBezTo>
                  <a:cubicBezTo>
                    <a:pt x="10518" y="21152"/>
                    <a:pt x="10432" y="21190"/>
                    <a:pt x="10347" y="21219"/>
                  </a:cubicBezTo>
                  <a:cubicBezTo>
                    <a:pt x="10061" y="21381"/>
                    <a:pt x="9728" y="21447"/>
                    <a:pt x="9394" y="21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31"/>
          <p:cNvGrpSpPr/>
          <p:nvPr/>
        </p:nvGrpSpPr>
        <p:grpSpPr>
          <a:xfrm>
            <a:off x="1006549" y="565608"/>
            <a:ext cx="1714173" cy="860683"/>
            <a:chOff x="2214526" y="-2020675"/>
            <a:chExt cx="2071008" cy="1039849"/>
          </a:xfrm>
        </p:grpSpPr>
        <p:sp>
          <p:nvSpPr>
            <p:cNvPr id="602" name="Google Shape;602;p31"/>
            <p:cNvSpPr/>
            <p:nvPr/>
          </p:nvSpPr>
          <p:spPr>
            <a:xfrm>
              <a:off x="2221405" y="-1945351"/>
              <a:ext cx="1287187" cy="849207"/>
            </a:xfrm>
            <a:custGeom>
              <a:avLst/>
              <a:gdLst/>
              <a:ahLst/>
              <a:cxnLst/>
              <a:rect l="l" t="t" r="r" b="b"/>
              <a:pathLst>
                <a:path w="1287187" h="849207" extrusionOk="0">
                  <a:moveTo>
                    <a:pt x="420936" y="848977"/>
                  </a:moveTo>
                  <a:cubicBezTo>
                    <a:pt x="418898" y="848958"/>
                    <a:pt x="417022" y="847872"/>
                    <a:pt x="415984" y="846120"/>
                  </a:cubicBezTo>
                  <a:lnTo>
                    <a:pt x="27" y="136221"/>
                  </a:lnTo>
                  <a:cubicBezTo>
                    <a:pt x="-1459" y="133668"/>
                    <a:pt x="-754" y="130411"/>
                    <a:pt x="1646" y="128696"/>
                  </a:cubicBezTo>
                  <a:cubicBezTo>
                    <a:pt x="360738" y="-131050"/>
                    <a:pt x="807270" y="81643"/>
                    <a:pt x="811747" y="83834"/>
                  </a:cubicBezTo>
                  <a:cubicBezTo>
                    <a:pt x="812614" y="84243"/>
                    <a:pt x="813376" y="84862"/>
                    <a:pt x="813938" y="85643"/>
                  </a:cubicBezTo>
                  <a:lnTo>
                    <a:pt x="1285330" y="762395"/>
                  </a:lnTo>
                  <a:cubicBezTo>
                    <a:pt x="1286807" y="764404"/>
                    <a:pt x="1286807" y="767148"/>
                    <a:pt x="1285330" y="769158"/>
                  </a:cubicBezTo>
                  <a:cubicBezTo>
                    <a:pt x="1283740" y="771091"/>
                    <a:pt x="1281111" y="771815"/>
                    <a:pt x="1278758" y="770967"/>
                  </a:cubicBezTo>
                  <a:cubicBezTo>
                    <a:pt x="897282" y="629330"/>
                    <a:pt x="428175" y="846215"/>
                    <a:pt x="423508" y="848406"/>
                  </a:cubicBezTo>
                  <a:cubicBezTo>
                    <a:pt x="422708" y="848786"/>
                    <a:pt x="421822" y="848986"/>
                    <a:pt x="420936" y="848977"/>
                  </a:cubicBezTo>
                  <a:close/>
                  <a:moveTo>
                    <a:pt x="12504" y="134602"/>
                  </a:moveTo>
                  <a:lnTo>
                    <a:pt x="422937" y="835928"/>
                  </a:lnTo>
                  <a:cubicBezTo>
                    <a:pt x="472848" y="813639"/>
                    <a:pt x="903473" y="630378"/>
                    <a:pt x="1265423" y="754203"/>
                  </a:cubicBezTo>
                  <a:lnTo>
                    <a:pt x="804984" y="93454"/>
                  </a:lnTo>
                  <a:cubicBezTo>
                    <a:pt x="778505" y="81452"/>
                    <a:pt x="355690" y="-109048"/>
                    <a:pt x="12504" y="1348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3025877" y="-2020675"/>
              <a:ext cx="1259657" cy="846990"/>
            </a:xfrm>
            <a:custGeom>
              <a:avLst/>
              <a:gdLst/>
              <a:ahLst/>
              <a:cxnLst/>
              <a:rect l="l" t="t" r="r" b="b"/>
              <a:pathLst>
                <a:path w="1259657" h="846990" extrusionOk="0">
                  <a:moveTo>
                    <a:pt x="476191" y="846672"/>
                  </a:moveTo>
                  <a:cubicBezTo>
                    <a:pt x="475115" y="846672"/>
                    <a:pt x="474057" y="846377"/>
                    <a:pt x="473143" y="845816"/>
                  </a:cubicBezTo>
                  <a:cubicBezTo>
                    <a:pt x="470495" y="844110"/>
                    <a:pt x="469695" y="840595"/>
                    <a:pt x="471333" y="837910"/>
                  </a:cubicBezTo>
                  <a:cubicBezTo>
                    <a:pt x="534674" y="737135"/>
                    <a:pt x="685931" y="692177"/>
                    <a:pt x="920913" y="704560"/>
                  </a:cubicBezTo>
                  <a:cubicBezTo>
                    <a:pt x="1028165" y="710979"/>
                    <a:pt x="1134845" y="725924"/>
                    <a:pt x="1239715" y="749232"/>
                  </a:cubicBezTo>
                  <a:lnTo>
                    <a:pt x="766513" y="58574"/>
                  </a:lnTo>
                  <a:cubicBezTo>
                    <a:pt x="304265" y="-93064"/>
                    <a:pt x="11466" y="166302"/>
                    <a:pt x="8990" y="168493"/>
                  </a:cubicBezTo>
                  <a:cubicBezTo>
                    <a:pt x="6761" y="170731"/>
                    <a:pt x="3141" y="170731"/>
                    <a:pt x="903" y="168502"/>
                  </a:cubicBezTo>
                  <a:cubicBezTo>
                    <a:pt x="903" y="168502"/>
                    <a:pt x="903" y="168493"/>
                    <a:pt x="894" y="168493"/>
                  </a:cubicBezTo>
                  <a:cubicBezTo>
                    <a:pt x="-1298" y="166235"/>
                    <a:pt x="-1298" y="162654"/>
                    <a:pt x="894" y="160396"/>
                  </a:cubicBezTo>
                  <a:cubicBezTo>
                    <a:pt x="3846" y="157729"/>
                    <a:pt x="302836" y="-106304"/>
                    <a:pt x="772419" y="48287"/>
                  </a:cubicBezTo>
                  <a:cubicBezTo>
                    <a:pt x="773619" y="48668"/>
                    <a:pt x="774657" y="49439"/>
                    <a:pt x="775371" y="50478"/>
                  </a:cubicBezTo>
                  <a:lnTo>
                    <a:pt x="1257908" y="755328"/>
                  </a:lnTo>
                  <a:cubicBezTo>
                    <a:pt x="1259241" y="757281"/>
                    <a:pt x="1259241" y="759852"/>
                    <a:pt x="1257908" y="761805"/>
                  </a:cubicBezTo>
                  <a:cubicBezTo>
                    <a:pt x="1256479" y="763700"/>
                    <a:pt x="1254097" y="764595"/>
                    <a:pt x="1251811" y="764091"/>
                  </a:cubicBezTo>
                  <a:cubicBezTo>
                    <a:pt x="1245621" y="762471"/>
                    <a:pt x="627352" y="612453"/>
                    <a:pt x="481525" y="844767"/>
                  </a:cubicBezTo>
                  <a:cubicBezTo>
                    <a:pt x="480210" y="846301"/>
                    <a:pt x="478181" y="847025"/>
                    <a:pt x="476191" y="8466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214526" y="-1784316"/>
              <a:ext cx="2044384" cy="762848"/>
            </a:xfrm>
            <a:custGeom>
              <a:avLst/>
              <a:gdLst/>
              <a:ahLst/>
              <a:cxnLst/>
              <a:rect l="l" t="t" r="r" b="b"/>
              <a:pathLst>
                <a:path w="2044384" h="762848" extrusionOk="0">
                  <a:moveTo>
                    <a:pt x="437055" y="762618"/>
                  </a:moveTo>
                  <a:lnTo>
                    <a:pt x="436102" y="762618"/>
                  </a:lnTo>
                  <a:cubicBezTo>
                    <a:pt x="434435" y="762304"/>
                    <a:pt x="432988" y="761304"/>
                    <a:pt x="432102" y="759856"/>
                  </a:cubicBezTo>
                  <a:lnTo>
                    <a:pt x="143" y="20621"/>
                  </a:lnTo>
                  <a:cubicBezTo>
                    <a:pt x="-1047" y="18725"/>
                    <a:pt x="-1047" y="16325"/>
                    <a:pt x="143" y="14430"/>
                  </a:cubicBezTo>
                  <a:cubicBezTo>
                    <a:pt x="8106" y="4447"/>
                    <a:pt x="20460" y="-991"/>
                    <a:pt x="33195" y="-144"/>
                  </a:cubicBezTo>
                  <a:cubicBezTo>
                    <a:pt x="36347" y="-144"/>
                    <a:pt x="38910" y="2419"/>
                    <a:pt x="38910" y="5571"/>
                  </a:cubicBezTo>
                  <a:cubicBezTo>
                    <a:pt x="38910" y="8724"/>
                    <a:pt x="36347" y="11286"/>
                    <a:pt x="33195" y="11286"/>
                  </a:cubicBezTo>
                  <a:cubicBezTo>
                    <a:pt x="25584" y="10886"/>
                    <a:pt x="18107" y="13448"/>
                    <a:pt x="12335" y="18430"/>
                  </a:cubicBezTo>
                  <a:lnTo>
                    <a:pt x="438769" y="748045"/>
                  </a:lnTo>
                  <a:cubicBezTo>
                    <a:pt x="688896" y="530018"/>
                    <a:pt x="1245251" y="615743"/>
                    <a:pt x="1250871" y="616695"/>
                  </a:cubicBezTo>
                  <a:cubicBezTo>
                    <a:pt x="1251404" y="616600"/>
                    <a:pt x="1251957" y="616600"/>
                    <a:pt x="1252490" y="616695"/>
                  </a:cubicBezTo>
                  <a:cubicBezTo>
                    <a:pt x="1298972" y="638889"/>
                    <a:pt x="1314974" y="609171"/>
                    <a:pt x="1315641" y="607837"/>
                  </a:cubicBezTo>
                  <a:cubicBezTo>
                    <a:pt x="1315936" y="607323"/>
                    <a:pt x="1316288" y="606846"/>
                    <a:pt x="1316688" y="606409"/>
                  </a:cubicBezTo>
                  <a:cubicBezTo>
                    <a:pt x="1514523" y="409241"/>
                    <a:pt x="1943529" y="546687"/>
                    <a:pt x="2026111" y="575738"/>
                  </a:cubicBezTo>
                  <a:lnTo>
                    <a:pt x="1991820" y="509634"/>
                  </a:lnTo>
                  <a:cubicBezTo>
                    <a:pt x="1990106" y="506986"/>
                    <a:pt x="1990868" y="503453"/>
                    <a:pt x="1993535" y="501729"/>
                  </a:cubicBezTo>
                  <a:cubicBezTo>
                    <a:pt x="1996107" y="500005"/>
                    <a:pt x="1999631" y="500757"/>
                    <a:pt x="2001441" y="503395"/>
                  </a:cubicBezTo>
                  <a:cubicBezTo>
                    <a:pt x="2001632" y="503710"/>
                    <a:pt x="2001822" y="504043"/>
                    <a:pt x="2001917" y="504396"/>
                  </a:cubicBezTo>
                  <a:lnTo>
                    <a:pt x="2042970" y="583453"/>
                  </a:lnTo>
                  <a:cubicBezTo>
                    <a:pt x="2044113" y="585568"/>
                    <a:pt x="2043732" y="588130"/>
                    <a:pt x="2042208" y="589930"/>
                  </a:cubicBezTo>
                  <a:cubicBezTo>
                    <a:pt x="2040588" y="591683"/>
                    <a:pt x="2038112" y="592283"/>
                    <a:pt x="2035826" y="591454"/>
                  </a:cubicBezTo>
                  <a:cubicBezTo>
                    <a:pt x="2030873" y="589549"/>
                    <a:pt x="1538716" y="402478"/>
                    <a:pt x="1325357" y="613933"/>
                  </a:cubicBezTo>
                  <a:cubicBezTo>
                    <a:pt x="1321642" y="620029"/>
                    <a:pt x="1299639" y="651557"/>
                    <a:pt x="1248299" y="627363"/>
                  </a:cubicBezTo>
                  <a:cubicBezTo>
                    <a:pt x="1145095" y="613066"/>
                    <a:pt x="1040873" y="607494"/>
                    <a:pt x="936736" y="610694"/>
                  </a:cubicBezTo>
                  <a:cubicBezTo>
                    <a:pt x="780717" y="615838"/>
                    <a:pt x="568024" y="646032"/>
                    <a:pt x="440865" y="760713"/>
                  </a:cubicBezTo>
                  <a:cubicBezTo>
                    <a:pt x="439884" y="761818"/>
                    <a:pt x="438522" y="762494"/>
                    <a:pt x="437055" y="762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216861" y="-1751302"/>
              <a:ext cx="2004185" cy="770476"/>
            </a:xfrm>
            <a:custGeom>
              <a:avLst/>
              <a:gdLst/>
              <a:ahLst/>
              <a:cxnLst/>
              <a:rect l="l" t="t" r="r" b="b"/>
              <a:pathLst>
                <a:path w="2004185" h="770476" extrusionOk="0">
                  <a:moveTo>
                    <a:pt x="447007" y="770181"/>
                  </a:moveTo>
                  <a:lnTo>
                    <a:pt x="447007" y="770181"/>
                  </a:lnTo>
                  <a:cubicBezTo>
                    <a:pt x="445197" y="770000"/>
                    <a:pt x="443569" y="768971"/>
                    <a:pt x="442626" y="767419"/>
                  </a:cubicBezTo>
                  <a:lnTo>
                    <a:pt x="-1" y="14944"/>
                  </a:lnTo>
                  <a:cubicBezTo>
                    <a:pt x="-1506" y="12238"/>
                    <a:pt x="-677" y="8838"/>
                    <a:pt x="1904" y="7133"/>
                  </a:cubicBezTo>
                  <a:lnTo>
                    <a:pt x="12381" y="656"/>
                  </a:lnTo>
                  <a:cubicBezTo>
                    <a:pt x="15049" y="-1030"/>
                    <a:pt x="18582" y="-239"/>
                    <a:pt x="20268" y="2428"/>
                  </a:cubicBezTo>
                  <a:cubicBezTo>
                    <a:pt x="20268" y="2447"/>
                    <a:pt x="20278" y="2456"/>
                    <a:pt x="20287" y="2466"/>
                  </a:cubicBezTo>
                  <a:cubicBezTo>
                    <a:pt x="21954" y="5085"/>
                    <a:pt x="21182" y="8562"/>
                    <a:pt x="18563" y="10229"/>
                  </a:cubicBezTo>
                  <a:cubicBezTo>
                    <a:pt x="18534" y="10238"/>
                    <a:pt x="18506" y="10257"/>
                    <a:pt x="18477" y="10276"/>
                  </a:cubicBezTo>
                  <a:lnTo>
                    <a:pt x="12763" y="13896"/>
                  </a:lnTo>
                  <a:lnTo>
                    <a:pt x="448436" y="755226"/>
                  </a:lnTo>
                  <a:cubicBezTo>
                    <a:pt x="657986" y="523293"/>
                    <a:pt x="1224247" y="605208"/>
                    <a:pt x="1230058" y="606065"/>
                  </a:cubicBezTo>
                  <a:cubicBezTo>
                    <a:pt x="1230762" y="606160"/>
                    <a:pt x="1231439" y="606379"/>
                    <a:pt x="1232057" y="606732"/>
                  </a:cubicBezTo>
                  <a:cubicBezTo>
                    <a:pt x="1307401" y="650451"/>
                    <a:pt x="1346357" y="593968"/>
                    <a:pt x="1347501" y="591492"/>
                  </a:cubicBezTo>
                  <a:cubicBezTo>
                    <a:pt x="1347910" y="590892"/>
                    <a:pt x="1348425" y="590377"/>
                    <a:pt x="1349025" y="589968"/>
                  </a:cubicBezTo>
                  <a:cubicBezTo>
                    <a:pt x="1591626" y="419375"/>
                    <a:pt x="1913857" y="553963"/>
                    <a:pt x="1985866" y="587682"/>
                  </a:cubicBezTo>
                  <a:lnTo>
                    <a:pt x="1961101" y="534247"/>
                  </a:lnTo>
                  <a:cubicBezTo>
                    <a:pt x="1959863" y="531351"/>
                    <a:pt x="1961101" y="527998"/>
                    <a:pt x="1963959" y="526626"/>
                  </a:cubicBezTo>
                  <a:cubicBezTo>
                    <a:pt x="1966816" y="525341"/>
                    <a:pt x="1970150" y="526569"/>
                    <a:pt x="1971483" y="529389"/>
                  </a:cubicBezTo>
                  <a:lnTo>
                    <a:pt x="2002916" y="597492"/>
                  </a:lnTo>
                  <a:cubicBezTo>
                    <a:pt x="2004249" y="600369"/>
                    <a:pt x="2002916" y="603750"/>
                    <a:pt x="2000058" y="605046"/>
                  </a:cubicBezTo>
                  <a:cubicBezTo>
                    <a:pt x="1998439" y="605751"/>
                    <a:pt x="1996629" y="605703"/>
                    <a:pt x="1995106" y="604922"/>
                  </a:cubicBezTo>
                  <a:cubicBezTo>
                    <a:pt x="1991391" y="603017"/>
                    <a:pt x="1623631" y="411469"/>
                    <a:pt x="1356359" y="598826"/>
                  </a:cubicBezTo>
                  <a:cubicBezTo>
                    <a:pt x="1350358" y="607017"/>
                    <a:pt x="1305876" y="662168"/>
                    <a:pt x="1227295" y="617209"/>
                  </a:cubicBezTo>
                  <a:cubicBezTo>
                    <a:pt x="1199387" y="613209"/>
                    <a:pt x="648842" y="538914"/>
                    <a:pt x="451865" y="768562"/>
                  </a:cubicBezTo>
                  <a:cubicBezTo>
                    <a:pt x="450598" y="769848"/>
                    <a:pt x="448788" y="770457"/>
                    <a:pt x="447007" y="7701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3296276" y="-1732141"/>
              <a:ext cx="486898" cy="427780"/>
            </a:xfrm>
            <a:custGeom>
              <a:avLst/>
              <a:gdLst/>
              <a:ahLst/>
              <a:cxnLst/>
              <a:rect l="l" t="t" r="r" b="b"/>
              <a:pathLst>
                <a:path w="486898" h="427780" extrusionOk="0">
                  <a:moveTo>
                    <a:pt x="215793" y="427551"/>
                  </a:moveTo>
                  <a:cubicBezTo>
                    <a:pt x="213774" y="427551"/>
                    <a:pt x="211898" y="426503"/>
                    <a:pt x="210841" y="424788"/>
                  </a:cubicBezTo>
                  <a:lnTo>
                    <a:pt x="52" y="77793"/>
                  </a:lnTo>
                  <a:cubicBezTo>
                    <a:pt x="-691" y="76497"/>
                    <a:pt x="-929" y="74973"/>
                    <a:pt x="-614" y="73506"/>
                  </a:cubicBezTo>
                  <a:cubicBezTo>
                    <a:pt x="-252" y="72011"/>
                    <a:pt x="709" y="70735"/>
                    <a:pt x="2052" y="69982"/>
                  </a:cubicBezTo>
                  <a:cubicBezTo>
                    <a:pt x="3100" y="69315"/>
                    <a:pt x="104923" y="10165"/>
                    <a:pt x="287802" y="-217"/>
                  </a:cubicBezTo>
                  <a:cubicBezTo>
                    <a:pt x="289955" y="-360"/>
                    <a:pt x="292012" y="707"/>
                    <a:pt x="293136" y="2545"/>
                  </a:cubicBezTo>
                  <a:lnTo>
                    <a:pt x="485541" y="329919"/>
                  </a:lnTo>
                  <a:cubicBezTo>
                    <a:pt x="486351" y="331500"/>
                    <a:pt x="486351" y="333387"/>
                    <a:pt x="485541" y="334968"/>
                  </a:cubicBezTo>
                  <a:cubicBezTo>
                    <a:pt x="484913" y="336653"/>
                    <a:pt x="483484" y="337901"/>
                    <a:pt x="481732" y="338301"/>
                  </a:cubicBezTo>
                  <a:cubicBezTo>
                    <a:pt x="479636" y="338873"/>
                    <a:pt x="278849" y="390879"/>
                    <a:pt x="218651" y="426693"/>
                  </a:cubicBezTo>
                  <a:cubicBezTo>
                    <a:pt x="217803" y="427246"/>
                    <a:pt x="216812" y="427551"/>
                    <a:pt x="215793" y="427551"/>
                  </a:cubicBezTo>
                  <a:close/>
                  <a:moveTo>
                    <a:pt x="13006" y="77031"/>
                  </a:moveTo>
                  <a:lnTo>
                    <a:pt x="217794" y="414120"/>
                  </a:lnTo>
                  <a:cubicBezTo>
                    <a:pt x="277611" y="381259"/>
                    <a:pt x="435059" y="338777"/>
                    <a:pt x="471540" y="329157"/>
                  </a:cubicBezTo>
                  <a:lnTo>
                    <a:pt x="284659" y="11118"/>
                  </a:lnTo>
                  <a:cubicBezTo>
                    <a:pt x="129878" y="20643"/>
                    <a:pt x="35200" y="65410"/>
                    <a:pt x="13006" y="770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2860897" y="-1848639"/>
              <a:ext cx="359225" cy="350084"/>
            </a:xfrm>
            <a:custGeom>
              <a:avLst/>
              <a:gdLst/>
              <a:ahLst/>
              <a:cxnLst/>
              <a:rect l="l" t="t" r="r" b="b"/>
              <a:pathLst>
                <a:path w="359225" h="350084" extrusionOk="0">
                  <a:moveTo>
                    <a:pt x="233405" y="349834"/>
                  </a:moveTo>
                  <a:cubicBezTo>
                    <a:pt x="231500" y="349872"/>
                    <a:pt x="229710" y="348938"/>
                    <a:pt x="228643" y="347357"/>
                  </a:cubicBezTo>
                  <a:lnTo>
                    <a:pt x="43" y="8648"/>
                  </a:lnTo>
                  <a:cubicBezTo>
                    <a:pt x="-1014" y="6857"/>
                    <a:pt x="-1014" y="4629"/>
                    <a:pt x="43" y="2838"/>
                  </a:cubicBezTo>
                  <a:cubicBezTo>
                    <a:pt x="1014" y="1000"/>
                    <a:pt x="2910" y="-172"/>
                    <a:pt x="4996" y="-210"/>
                  </a:cubicBezTo>
                  <a:cubicBezTo>
                    <a:pt x="8234" y="-210"/>
                    <a:pt x="87482" y="-1829"/>
                    <a:pt x="141203" y="24174"/>
                  </a:cubicBezTo>
                  <a:cubicBezTo>
                    <a:pt x="142070" y="24584"/>
                    <a:pt x="142832" y="25203"/>
                    <a:pt x="143394" y="25984"/>
                  </a:cubicBezTo>
                  <a:lnTo>
                    <a:pt x="357612" y="333546"/>
                  </a:lnTo>
                  <a:cubicBezTo>
                    <a:pt x="358764" y="335413"/>
                    <a:pt x="358764" y="337775"/>
                    <a:pt x="357612" y="339642"/>
                  </a:cubicBezTo>
                  <a:cubicBezTo>
                    <a:pt x="356564" y="341566"/>
                    <a:pt x="354468" y="342690"/>
                    <a:pt x="352277" y="342499"/>
                  </a:cubicBezTo>
                  <a:cubicBezTo>
                    <a:pt x="351516" y="342499"/>
                    <a:pt x="276077" y="337261"/>
                    <a:pt x="235311" y="349643"/>
                  </a:cubicBezTo>
                  <a:cubicBezTo>
                    <a:pt x="234691" y="349834"/>
                    <a:pt x="234044" y="349891"/>
                    <a:pt x="233405" y="349834"/>
                  </a:cubicBezTo>
                  <a:close/>
                  <a:moveTo>
                    <a:pt x="15283" y="11315"/>
                  </a:moveTo>
                  <a:lnTo>
                    <a:pt x="235787" y="337166"/>
                  </a:lnTo>
                  <a:cubicBezTo>
                    <a:pt x="269029" y="328307"/>
                    <a:pt x="318464" y="329165"/>
                    <a:pt x="340562" y="330117"/>
                  </a:cubicBezTo>
                  <a:lnTo>
                    <a:pt x="133964" y="33413"/>
                  </a:lnTo>
                  <a:cubicBezTo>
                    <a:pt x="94436" y="15030"/>
                    <a:pt x="38524" y="11791"/>
                    <a:pt x="15283" y="11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300249" y="-1859167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0" y="113303"/>
                    <a:pt x="-731" y="110760"/>
                    <a:pt x="-750" y="107607"/>
                  </a:cubicBezTo>
                  <a:cubicBezTo>
                    <a:pt x="-760" y="105740"/>
                    <a:pt x="146" y="103978"/>
                    <a:pt x="1669" y="102902"/>
                  </a:cubicBezTo>
                  <a:cubicBezTo>
                    <a:pt x="230269" y="-57880"/>
                    <a:pt x="528878" y="17177"/>
                    <a:pt x="531831" y="17843"/>
                  </a:cubicBezTo>
                  <a:cubicBezTo>
                    <a:pt x="534841" y="18806"/>
                    <a:pt x="536498" y="22016"/>
                    <a:pt x="535545" y="25025"/>
                  </a:cubicBezTo>
                  <a:cubicBezTo>
                    <a:pt x="534660" y="27797"/>
                    <a:pt x="531831" y="29464"/>
                    <a:pt x="528973" y="28892"/>
                  </a:cubicBezTo>
                  <a:cubicBezTo>
                    <a:pt x="526020" y="28131"/>
                    <a:pt x="232270" y="-45402"/>
                    <a:pt x="8337" y="112236"/>
                  </a:cubicBezTo>
                  <a:cubicBezTo>
                    <a:pt x="7346" y="112893"/>
                    <a:pt x="6194" y="113255"/>
                    <a:pt x="5003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2353672" y="-1774966"/>
              <a:ext cx="536797" cy="113513"/>
            </a:xfrm>
            <a:custGeom>
              <a:avLst/>
              <a:gdLst/>
              <a:ahLst/>
              <a:cxnLst/>
              <a:rect l="l" t="t" r="r" b="b"/>
              <a:pathLst>
                <a:path w="536797" h="113513" extrusionOk="0">
                  <a:moveTo>
                    <a:pt x="4920" y="113284"/>
                  </a:moveTo>
                  <a:cubicBezTo>
                    <a:pt x="3053" y="113255"/>
                    <a:pt x="1320" y="112331"/>
                    <a:pt x="253" y="110807"/>
                  </a:cubicBezTo>
                  <a:cubicBezTo>
                    <a:pt x="-1519" y="108226"/>
                    <a:pt x="-881" y="104702"/>
                    <a:pt x="1681" y="102902"/>
                  </a:cubicBezTo>
                  <a:cubicBezTo>
                    <a:pt x="230281" y="-57880"/>
                    <a:pt x="528795" y="17177"/>
                    <a:pt x="531748" y="17843"/>
                  </a:cubicBezTo>
                  <a:cubicBezTo>
                    <a:pt x="534767" y="18577"/>
                    <a:pt x="536615" y="21615"/>
                    <a:pt x="535891" y="24625"/>
                  </a:cubicBezTo>
                  <a:cubicBezTo>
                    <a:pt x="535872" y="24682"/>
                    <a:pt x="535863" y="24739"/>
                    <a:pt x="535843" y="24797"/>
                  </a:cubicBezTo>
                  <a:cubicBezTo>
                    <a:pt x="535053" y="27845"/>
                    <a:pt x="531938" y="29673"/>
                    <a:pt x="528890" y="28892"/>
                  </a:cubicBezTo>
                  <a:cubicBezTo>
                    <a:pt x="525938" y="28130"/>
                    <a:pt x="232186" y="-45403"/>
                    <a:pt x="8254" y="112236"/>
                  </a:cubicBezTo>
                  <a:cubicBezTo>
                    <a:pt x="7263" y="112893"/>
                    <a:pt x="6111" y="113255"/>
                    <a:pt x="4920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2406460" y="-1690765"/>
              <a:ext cx="536556" cy="113514"/>
            </a:xfrm>
            <a:custGeom>
              <a:avLst/>
              <a:gdLst/>
              <a:ahLst/>
              <a:cxnLst/>
              <a:rect l="l" t="t" r="r" b="b"/>
              <a:pathLst>
                <a:path w="536556" h="113514" extrusionOk="0">
                  <a:moveTo>
                    <a:pt x="4995" y="113284"/>
                  </a:moveTo>
                  <a:cubicBezTo>
                    <a:pt x="3147" y="113294"/>
                    <a:pt x="1404" y="112408"/>
                    <a:pt x="328" y="110903"/>
                  </a:cubicBezTo>
                  <a:cubicBezTo>
                    <a:pt x="-1520" y="108340"/>
                    <a:pt x="-930" y="104769"/>
                    <a:pt x="1623" y="102930"/>
                  </a:cubicBezTo>
                  <a:cubicBezTo>
                    <a:pt x="1642" y="102921"/>
                    <a:pt x="1652" y="102911"/>
                    <a:pt x="1661" y="102902"/>
                  </a:cubicBezTo>
                  <a:cubicBezTo>
                    <a:pt x="230261" y="-57880"/>
                    <a:pt x="528775" y="17177"/>
                    <a:pt x="531823" y="17843"/>
                  </a:cubicBezTo>
                  <a:cubicBezTo>
                    <a:pt x="534833" y="18805"/>
                    <a:pt x="536490" y="22015"/>
                    <a:pt x="535538" y="25025"/>
                  </a:cubicBezTo>
                  <a:cubicBezTo>
                    <a:pt x="534652" y="27797"/>
                    <a:pt x="531823" y="29464"/>
                    <a:pt x="528965" y="28892"/>
                  </a:cubicBezTo>
                  <a:cubicBezTo>
                    <a:pt x="526013" y="28130"/>
                    <a:pt x="232167" y="-45403"/>
                    <a:pt x="8234" y="112236"/>
                  </a:cubicBezTo>
                  <a:cubicBezTo>
                    <a:pt x="7281" y="112903"/>
                    <a:pt x="6157" y="113274"/>
                    <a:pt x="4995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2459506" y="-1606564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1" y="113303"/>
                    <a:pt x="-731" y="110760"/>
                    <a:pt x="-750" y="107607"/>
                  </a:cubicBezTo>
                  <a:cubicBezTo>
                    <a:pt x="-759" y="105740"/>
                    <a:pt x="146" y="103978"/>
                    <a:pt x="1670" y="102902"/>
                  </a:cubicBezTo>
                  <a:cubicBezTo>
                    <a:pt x="230270" y="-57880"/>
                    <a:pt x="528878" y="17177"/>
                    <a:pt x="531831" y="17844"/>
                  </a:cubicBezTo>
                  <a:cubicBezTo>
                    <a:pt x="534841" y="18805"/>
                    <a:pt x="536498" y="22015"/>
                    <a:pt x="535546" y="25025"/>
                  </a:cubicBezTo>
                  <a:cubicBezTo>
                    <a:pt x="534660" y="27797"/>
                    <a:pt x="531831" y="29464"/>
                    <a:pt x="528974" y="28892"/>
                  </a:cubicBezTo>
                  <a:cubicBezTo>
                    <a:pt x="526021" y="28130"/>
                    <a:pt x="232270" y="-45403"/>
                    <a:pt x="8337" y="112236"/>
                  </a:cubicBezTo>
                  <a:cubicBezTo>
                    <a:pt x="7365" y="112941"/>
                    <a:pt x="6194" y="113303"/>
                    <a:pt x="5003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2512637" y="-1522363"/>
              <a:ext cx="536870" cy="113514"/>
            </a:xfrm>
            <a:custGeom>
              <a:avLst/>
              <a:gdLst/>
              <a:ahLst/>
              <a:cxnLst/>
              <a:rect l="l" t="t" r="r" b="b"/>
              <a:pathLst>
                <a:path w="536870" h="113514" extrusionOk="0">
                  <a:moveTo>
                    <a:pt x="5022" y="113284"/>
                  </a:moveTo>
                  <a:cubicBezTo>
                    <a:pt x="3145" y="113274"/>
                    <a:pt x="1393" y="112398"/>
                    <a:pt x="259" y="110903"/>
                  </a:cubicBezTo>
                  <a:cubicBezTo>
                    <a:pt x="-1522" y="108293"/>
                    <a:pt x="-884" y="104740"/>
                    <a:pt x="1688" y="102902"/>
                  </a:cubicBezTo>
                  <a:cubicBezTo>
                    <a:pt x="230288" y="-57880"/>
                    <a:pt x="528802" y="17177"/>
                    <a:pt x="531754" y="17844"/>
                  </a:cubicBezTo>
                  <a:cubicBezTo>
                    <a:pt x="534822" y="18587"/>
                    <a:pt x="536708" y="21682"/>
                    <a:pt x="535955" y="24749"/>
                  </a:cubicBezTo>
                  <a:cubicBezTo>
                    <a:pt x="535955" y="24759"/>
                    <a:pt x="535945" y="24778"/>
                    <a:pt x="535945" y="24797"/>
                  </a:cubicBezTo>
                  <a:cubicBezTo>
                    <a:pt x="535107" y="27854"/>
                    <a:pt x="531974" y="29683"/>
                    <a:pt x="528897" y="28893"/>
                  </a:cubicBezTo>
                  <a:cubicBezTo>
                    <a:pt x="526040" y="28130"/>
                    <a:pt x="232193" y="-45403"/>
                    <a:pt x="8260" y="112236"/>
                  </a:cubicBezTo>
                  <a:cubicBezTo>
                    <a:pt x="7317" y="112922"/>
                    <a:pt x="6184" y="113294"/>
                    <a:pt x="5022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2556529" y="-1451768"/>
              <a:ext cx="731022" cy="127122"/>
            </a:xfrm>
            <a:custGeom>
              <a:avLst/>
              <a:gdLst/>
              <a:ahLst/>
              <a:cxnLst/>
              <a:rect l="l" t="t" r="r" b="b"/>
              <a:pathLst>
                <a:path w="731022" h="127122" extrusionOk="0">
                  <a:moveTo>
                    <a:pt x="5040" y="126889"/>
                  </a:moveTo>
                  <a:cubicBezTo>
                    <a:pt x="2974" y="126889"/>
                    <a:pt x="1059" y="125804"/>
                    <a:pt x="-8" y="124032"/>
                  </a:cubicBezTo>
                  <a:cubicBezTo>
                    <a:pt x="-1560" y="121289"/>
                    <a:pt x="-598" y="117802"/>
                    <a:pt x="2145" y="116240"/>
                  </a:cubicBezTo>
                  <a:cubicBezTo>
                    <a:pt x="2155" y="116231"/>
                    <a:pt x="2173" y="116231"/>
                    <a:pt x="2183" y="116221"/>
                  </a:cubicBezTo>
                  <a:cubicBezTo>
                    <a:pt x="273836" y="-36179"/>
                    <a:pt x="589590" y="302"/>
                    <a:pt x="693412" y="12494"/>
                  </a:cubicBezTo>
                  <a:cubicBezTo>
                    <a:pt x="707128" y="14018"/>
                    <a:pt x="718939" y="15447"/>
                    <a:pt x="721987" y="15256"/>
                  </a:cubicBezTo>
                  <a:cubicBezTo>
                    <a:pt x="724806" y="13837"/>
                    <a:pt x="728245" y="14971"/>
                    <a:pt x="729664" y="17799"/>
                  </a:cubicBezTo>
                  <a:cubicBezTo>
                    <a:pt x="730865" y="20181"/>
                    <a:pt x="730246" y="23086"/>
                    <a:pt x="728178" y="24781"/>
                  </a:cubicBezTo>
                  <a:cubicBezTo>
                    <a:pt x="725130" y="27829"/>
                    <a:pt x="722273" y="27544"/>
                    <a:pt x="691793" y="24019"/>
                  </a:cubicBezTo>
                  <a:cubicBezTo>
                    <a:pt x="588923" y="12018"/>
                    <a:pt x="275931" y="-24558"/>
                    <a:pt x="7517" y="126413"/>
                  </a:cubicBezTo>
                  <a:cubicBezTo>
                    <a:pt x="6736" y="126756"/>
                    <a:pt x="5888" y="126918"/>
                    <a:pt x="5040" y="1268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644453" y="-1345248"/>
              <a:ext cx="694253" cy="143368"/>
            </a:xfrm>
            <a:custGeom>
              <a:avLst/>
              <a:gdLst/>
              <a:ahLst/>
              <a:cxnLst/>
              <a:rect l="l" t="t" r="r" b="b"/>
              <a:pathLst>
                <a:path w="694253" h="143368" extrusionOk="0">
                  <a:moveTo>
                    <a:pt x="4937" y="143052"/>
                  </a:moveTo>
                  <a:cubicBezTo>
                    <a:pt x="2908" y="142994"/>
                    <a:pt x="1051" y="141918"/>
                    <a:pt x="-16" y="140194"/>
                  </a:cubicBezTo>
                  <a:cubicBezTo>
                    <a:pt x="-1541" y="137451"/>
                    <a:pt x="-616" y="133993"/>
                    <a:pt x="2079" y="132384"/>
                  </a:cubicBezTo>
                  <a:cubicBezTo>
                    <a:pt x="384603" y="-91645"/>
                    <a:pt x="687117" y="35610"/>
                    <a:pt x="690070" y="37134"/>
                  </a:cubicBezTo>
                  <a:cubicBezTo>
                    <a:pt x="692965" y="38400"/>
                    <a:pt x="694290" y="41763"/>
                    <a:pt x="693023" y="44658"/>
                  </a:cubicBezTo>
                  <a:cubicBezTo>
                    <a:pt x="691756" y="47554"/>
                    <a:pt x="688394" y="48878"/>
                    <a:pt x="685498" y="47611"/>
                  </a:cubicBezTo>
                  <a:cubicBezTo>
                    <a:pt x="682545" y="46278"/>
                    <a:pt x="385079" y="-78500"/>
                    <a:pt x="7890" y="142861"/>
                  </a:cubicBezTo>
                  <a:cubicBezTo>
                    <a:pt x="6937" y="143147"/>
                    <a:pt x="5927" y="143213"/>
                    <a:pt x="4937" y="1430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111922" y="-1951792"/>
              <a:ext cx="661399" cy="121079"/>
            </a:xfrm>
            <a:custGeom>
              <a:avLst/>
              <a:gdLst/>
              <a:ahLst/>
              <a:cxnLst/>
              <a:rect l="l" t="t" r="r" b="b"/>
              <a:pathLst>
                <a:path w="661399" h="121079" extrusionOk="0">
                  <a:moveTo>
                    <a:pt x="4955" y="120850"/>
                  </a:moveTo>
                  <a:cubicBezTo>
                    <a:pt x="3327" y="120831"/>
                    <a:pt x="1774" y="120145"/>
                    <a:pt x="669" y="118945"/>
                  </a:cubicBezTo>
                  <a:cubicBezTo>
                    <a:pt x="-1398" y="116564"/>
                    <a:pt x="-1179" y="112973"/>
                    <a:pt x="1146" y="110849"/>
                  </a:cubicBezTo>
                  <a:cubicBezTo>
                    <a:pt x="3050" y="109229"/>
                    <a:pt x="193550" y="-53839"/>
                    <a:pt x="656370" y="18075"/>
                  </a:cubicBezTo>
                  <a:cubicBezTo>
                    <a:pt x="659427" y="18866"/>
                    <a:pt x="661256" y="21990"/>
                    <a:pt x="660466" y="25048"/>
                  </a:cubicBezTo>
                  <a:cubicBezTo>
                    <a:pt x="659780" y="27667"/>
                    <a:pt x="657361" y="29448"/>
                    <a:pt x="654656" y="29315"/>
                  </a:cubicBezTo>
                  <a:cubicBezTo>
                    <a:pt x="415768" y="-7738"/>
                    <a:pt x="252796" y="18742"/>
                    <a:pt x="158213" y="47508"/>
                  </a:cubicBezTo>
                  <a:cubicBezTo>
                    <a:pt x="56295" y="78369"/>
                    <a:pt x="9242" y="119040"/>
                    <a:pt x="8670" y="119421"/>
                  </a:cubicBezTo>
                  <a:cubicBezTo>
                    <a:pt x="7642" y="120326"/>
                    <a:pt x="6327" y="120831"/>
                    <a:pt x="4955" y="1208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171547" y="-1869980"/>
              <a:ext cx="659767" cy="96613"/>
            </a:xfrm>
            <a:custGeom>
              <a:avLst/>
              <a:gdLst/>
              <a:ahLst/>
              <a:cxnLst/>
              <a:rect l="l" t="t" r="r" b="b"/>
              <a:pathLst>
                <a:path w="659767" h="96613" extrusionOk="0">
                  <a:moveTo>
                    <a:pt x="4861" y="96378"/>
                  </a:moveTo>
                  <a:cubicBezTo>
                    <a:pt x="1709" y="96321"/>
                    <a:pt x="-806" y="93711"/>
                    <a:pt x="-749" y="90558"/>
                  </a:cubicBezTo>
                  <a:cubicBezTo>
                    <a:pt x="-701" y="88406"/>
                    <a:pt x="546" y="86453"/>
                    <a:pt x="2480" y="85520"/>
                  </a:cubicBezTo>
                  <a:cubicBezTo>
                    <a:pt x="5623" y="84091"/>
                    <a:pt x="320711" y="-56784"/>
                    <a:pt x="654657" y="25607"/>
                  </a:cubicBezTo>
                  <a:cubicBezTo>
                    <a:pt x="657734" y="26370"/>
                    <a:pt x="659610" y="29484"/>
                    <a:pt x="658848" y="32561"/>
                  </a:cubicBezTo>
                  <a:cubicBezTo>
                    <a:pt x="658086" y="35637"/>
                    <a:pt x="654971" y="37514"/>
                    <a:pt x="651894" y="36752"/>
                  </a:cubicBezTo>
                  <a:cubicBezTo>
                    <a:pt x="321758" y="-44782"/>
                    <a:pt x="10386" y="94473"/>
                    <a:pt x="7243" y="95902"/>
                  </a:cubicBezTo>
                  <a:cubicBezTo>
                    <a:pt x="6500" y="96255"/>
                    <a:pt x="5680" y="96417"/>
                    <a:pt x="4861" y="963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647834" y="-1736626"/>
              <a:ext cx="260027" cy="35549"/>
            </a:xfrm>
            <a:custGeom>
              <a:avLst/>
              <a:gdLst/>
              <a:ahLst/>
              <a:cxnLst/>
              <a:rect l="l" t="t" r="r" b="b"/>
              <a:pathLst>
                <a:path w="260027" h="35549" extrusionOk="0">
                  <a:moveTo>
                    <a:pt x="4824" y="35320"/>
                  </a:moveTo>
                  <a:cubicBezTo>
                    <a:pt x="1671" y="35244"/>
                    <a:pt x="-824" y="32624"/>
                    <a:pt x="-748" y="29462"/>
                  </a:cubicBezTo>
                  <a:cubicBezTo>
                    <a:pt x="-691" y="27147"/>
                    <a:pt x="756" y="25100"/>
                    <a:pt x="2919" y="24271"/>
                  </a:cubicBezTo>
                  <a:cubicBezTo>
                    <a:pt x="4157" y="23794"/>
                    <a:pt x="129220" y="-18496"/>
                    <a:pt x="254760" y="9126"/>
                  </a:cubicBezTo>
                  <a:cubicBezTo>
                    <a:pt x="257865" y="9812"/>
                    <a:pt x="259827" y="12879"/>
                    <a:pt x="259141" y="15984"/>
                  </a:cubicBezTo>
                  <a:cubicBezTo>
                    <a:pt x="258455" y="19089"/>
                    <a:pt x="255389" y="21051"/>
                    <a:pt x="252284" y="20365"/>
                  </a:cubicBezTo>
                  <a:cubicBezTo>
                    <a:pt x="129982" y="-6590"/>
                    <a:pt x="7872" y="34653"/>
                    <a:pt x="6633" y="34653"/>
                  </a:cubicBezTo>
                  <a:cubicBezTo>
                    <a:pt x="6072" y="34967"/>
                    <a:pt x="5462" y="35196"/>
                    <a:pt x="4824" y="353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717840" y="-1657899"/>
              <a:ext cx="260564" cy="35499"/>
            </a:xfrm>
            <a:custGeom>
              <a:avLst/>
              <a:gdLst/>
              <a:ahLst/>
              <a:cxnLst/>
              <a:rect l="l" t="t" r="r" b="b"/>
              <a:pathLst>
                <a:path w="260564" h="35499" extrusionOk="0">
                  <a:moveTo>
                    <a:pt x="4922" y="35269"/>
                  </a:moveTo>
                  <a:cubicBezTo>
                    <a:pt x="2503" y="35308"/>
                    <a:pt x="341" y="33764"/>
                    <a:pt x="-412" y="31459"/>
                  </a:cubicBezTo>
                  <a:cubicBezTo>
                    <a:pt x="-1479" y="28488"/>
                    <a:pt x="65" y="25220"/>
                    <a:pt x="3036" y="24154"/>
                  </a:cubicBezTo>
                  <a:cubicBezTo>
                    <a:pt x="3065" y="24144"/>
                    <a:pt x="3084" y="24135"/>
                    <a:pt x="3113" y="24125"/>
                  </a:cubicBezTo>
                  <a:cubicBezTo>
                    <a:pt x="4351" y="24125"/>
                    <a:pt x="129414" y="-18547"/>
                    <a:pt x="254859" y="9076"/>
                  </a:cubicBezTo>
                  <a:cubicBezTo>
                    <a:pt x="257983" y="9495"/>
                    <a:pt x="260183" y="12371"/>
                    <a:pt x="259763" y="15496"/>
                  </a:cubicBezTo>
                  <a:cubicBezTo>
                    <a:pt x="259345" y="18629"/>
                    <a:pt x="256468" y="20820"/>
                    <a:pt x="253344" y="20401"/>
                  </a:cubicBezTo>
                  <a:cubicBezTo>
                    <a:pt x="253049" y="20363"/>
                    <a:pt x="252763" y="20306"/>
                    <a:pt x="252477" y="20220"/>
                  </a:cubicBezTo>
                  <a:cubicBezTo>
                    <a:pt x="129985" y="-6736"/>
                    <a:pt x="8065" y="34507"/>
                    <a:pt x="6827" y="34984"/>
                  </a:cubicBezTo>
                  <a:cubicBezTo>
                    <a:pt x="6208" y="35174"/>
                    <a:pt x="5570" y="35269"/>
                    <a:pt x="4922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3847503" y="-1472924"/>
              <a:ext cx="260436" cy="35499"/>
            </a:xfrm>
            <a:custGeom>
              <a:avLst/>
              <a:gdLst/>
              <a:ahLst/>
              <a:cxnLst/>
              <a:rect l="l" t="t" r="r" b="b"/>
              <a:pathLst>
                <a:path w="260436" h="35499" extrusionOk="0">
                  <a:moveTo>
                    <a:pt x="4990" y="35269"/>
                  </a:moveTo>
                  <a:cubicBezTo>
                    <a:pt x="2561" y="35260"/>
                    <a:pt x="398" y="33736"/>
                    <a:pt x="-439" y="31459"/>
                  </a:cubicBezTo>
                  <a:cubicBezTo>
                    <a:pt x="-1458" y="28459"/>
                    <a:pt x="113" y="25201"/>
                    <a:pt x="3085" y="24125"/>
                  </a:cubicBezTo>
                  <a:cubicBezTo>
                    <a:pt x="4323" y="24125"/>
                    <a:pt x="129386" y="-18547"/>
                    <a:pt x="254926" y="9076"/>
                  </a:cubicBezTo>
                  <a:cubicBezTo>
                    <a:pt x="258069" y="9609"/>
                    <a:pt x="260164" y="12562"/>
                    <a:pt x="259593" y="15676"/>
                  </a:cubicBezTo>
                  <a:cubicBezTo>
                    <a:pt x="259022" y="18782"/>
                    <a:pt x="256069" y="20877"/>
                    <a:pt x="253021" y="20344"/>
                  </a:cubicBezTo>
                  <a:cubicBezTo>
                    <a:pt x="252830" y="20315"/>
                    <a:pt x="252640" y="20267"/>
                    <a:pt x="252449" y="20220"/>
                  </a:cubicBezTo>
                  <a:cubicBezTo>
                    <a:pt x="130053" y="-6736"/>
                    <a:pt x="8037" y="34507"/>
                    <a:pt x="6800" y="34984"/>
                  </a:cubicBezTo>
                  <a:cubicBezTo>
                    <a:pt x="6218" y="35174"/>
                    <a:pt x="5609" y="35269"/>
                    <a:pt x="4990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768831" y="-1572841"/>
              <a:ext cx="260197" cy="35499"/>
            </a:xfrm>
            <a:custGeom>
              <a:avLst/>
              <a:gdLst/>
              <a:ahLst/>
              <a:cxnLst/>
              <a:rect l="l" t="t" r="r" b="b"/>
              <a:pathLst>
                <a:path w="260197" h="35499" extrusionOk="0">
                  <a:moveTo>
                    <a:pt x="4985" y="35269"/>
                  </a:moveTo>
                  <a:cubicBezTo>
                    <a:pt x="2537" y="35241"/>
                    <a:pt x="356" y="33679"/>
                    <a:pt x="-444" y="31364"/>
                  </a:cubicBezTo>
                  <a:cubicBezTo>
                    <a:pt x="-1454" y="28392"/>
                    <a:pt x="118" y="25163"/>
                    <a:pt x="3080" y="24125"/>
                  </a:cubicBezTo>
                  <a:cubicBezTo>
                    <a:pt x="4319" y="24125"/>
                    <a:pt x="129382" y="-18547"/>
                    <a:pt x="254921" y="9076"/>
                  </a:cubicBezTo>
                  <a:cubicBezTo>
                    <a:pt x="258007" y="9733"/>
                    <a:pt x="259979" y="12771"/>
                    <a:pt x="259322" y="15857"/>
                  </a:cubicBezTo>
                  <a:cubicBezTo>
                    <a:pt x="259312" y="15886"/>
                    <a:pt x="259312" y="15905"/>
                    <a:pt x="259303" y="15934"/>
                  </a:cubicBezTo>
                  <a:cubicBezTo>
                    <a:pt x="258550" y="18982"/>
                    <a:pt x="255512" y="20877"/>
                    <a:pt x="252445" y="20220"/>
                  </a:cubicBezTo>
                  <a:cubicBezTo>
                    <a:pt x="130049" y="-6736"/>
                    <a:pt x="8033" y="34507"/>
                    <a:pt x="6795" y="34984"/>
                  </a:cubicBezTo>
                  <a:cubicBezTo>
                    <a:pt x="6214" y="35174"/>
                    <a:pt x="5605" y="35269"/>
                    <a:pt x="4985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p31"/>
          <p:cNvGrpSpPr/>
          <p:nvPr/>
        </p:nvGrpSpPr>
        <p:grpSpPr>
          <a:xfrm>
            <a:off x="7915407" y="3914365"/>
            <a:ext cx="769429" cy="773042"/>
            <a:chOff x="5747607" y="9208490"/>
            <a:chExt cx="769429" cy="773042"/>
          </a:xfrm>
        </p:grpSpPr>
        <p:sp>
          <p:nvSpPr>
            <p:cNvPr id="622" name="Google Shape;622;p31"/>
            <p:cNvSpPr/>
            <p:nvPr/>
          </p:nvSpPr>
          <p:spPr>
            <a:xfrm>
              <a:off x="5747607" y="9212103"/>
              <a:ext cx="769429" cy="769429"/>
            </a:xfrm>
            <a:custGeom>
              <a:avLst/>
              <a:gdLst/>
              <a:ahLst/>
              <a:cxnLst/>
              <a:rect l="l" t="t" r="r" b="b"/>
              <a:pathLst>
                <a:path w="769429" h="769429" extrusionOk="0">
                  <a:moveTo>
                    <a:pt x="384670" y="769303"/>
                  </a:moveTo>
                  <a:cubicBezTo>
                    <a:pt x="172196" y="769351"/>
                    <a:pt x="-82" y="597158"/>
                    <a:pt x="-139" y="384684"/>
                  </a:cubicBezTo>
                  <a:cubicBezTo>
                    <a:pt x="-197" y="172210"/>
                    <a:pt x="172006" y="-69"/>
                    <a:pt x="384480" y="-126"/>
                  </a:cubicBezTo>
                  <a:cubicBezTo>
                    <a:pt x="596954" y="-183"/>
                    <a:pt x="769233" y="172019"/>
                    <a:pt x="769290" y="384493"/>
                  </a:cubicBezTo>
                  <a:cubicBezTo>
                    <a:pt x="769290" y="384560"/>
                    <a:pt x="769290" y="384617"/>
                    <a:pt x="769290" y="384684"/>
                  </a:cubicBezTo>
                  <a:cubicBezTo>
                    <a:pt x="769023" y="596996"/>
                    <a:pt x="596982" y="769037"/>
                    <a:pt x="384670" y="769303"/>
                  </a:cubicBezTo>
                  <a:close/>
                  <a:moveTo>
                    <a:pt x="384670" y="14257"/>
                  </a:moveTo>
                  <a:cubicBezTo>
                    <a:pt x="180093" y="14199"/>
                    <a:pt x="14205" y="180011"/>
                    <a:pt x="14148" y="384589"/>
                  </a:cubicBezTo>
                  <a:cubicBezTo>
                    <a:pt x="14091" y="589167"/>
                    <a:pt x="179902" y="755064"/>
                    <a:pt x="384480" y="755111"/>
                  </a:cubicBezTo>
                  <a:cubicBezTo>
                    <a:pt x="589058" y="755159"/>
                    <a:pt x="754945" y="589357"/>
                    <a:pt x="755002" y="384779"/>
                  </a:cubicBezTo>
                  <a:cubicBezTo>
                    <a:pt x="755002" y="384751"/>
                    <a:pt x="755002" y="384713"/>
                    <a:pt x="755002" y="384684"/>
                  </a:cubicBezTo>
                  <a:cubicBezTo>
                    <a:pt x="754793" y="180230"/>
                    <a:pt x="589125" y="14524"/>
                    <a:pt x="384670" y="142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5902045" y="9277466"/>
              <a:ext cx="451348" cy="631220"/>
            </a:xfrm>
            <a:custGeom>
              <a:avLst/>
              <a:gdLst/>
              <a:ahLst/>
              <a:cxnLst/>
              <a:rect l="l" t="t" r="r" b="b"/>
              <a:pathLst>
                <a:path w="451348" h="631220" extrusionOk="0">
                  <a:moveTo>
                    <a:pt x="7061" y="631074"/>
                  </a:moveTo>
                  <a:cubicBezTo>
                    <a:pt x="3118" y="631102"/>
                    <a:pt x="-111" y="627930"/>
                    <a:pt x="-139" y="623987"/>
                  </a:cubicBezTo>
                  <a:cubicBezTo>
                    <a:pt x="-158" y="621415"/>
                    <a:pt x="1213" y="619024"/>
                    <a:pt x="3442" y="617738"/>
                  </a:cubicBezTo>
                  <a:cubicBezTo>
                    <a:pt x="8109" y="614976"/>
                    <a:pt x="467786" y="340371"/>
                    <a:pt x="435306" y="8138"/>
                  </a:cubicBezTo>
                  <a:cubicBezTo>
                    <a:pt x="434687" y="4243"/>
                    <a:pt x="437344" y="585"/>
                    <a:pt x="441240" y="-34"/>
                  </a:cubicBezTo>
                  <a:cubicBezTo>
                    <a:pt x="445135" y="-663"/>
                    <a:pt x="448793" y="1995"/>
                    <a:pt x="449412" y="5891"/>
                  </a:cubicBezTo>
                  <a:cubicBezTo>
                    <a:pt x="449459" y="6167"/>
                    <a:pt x="449488" y="6434"/>
                    <a:pt x="449498" y="6710"/>
                  </a:cubicBezTo>
                  <a:cubicBezTo>
                    <a:pt x="482931" y="348467"/>
                    <a:pt x="15444" y="627644"/>
                    <a:pt x="10681" y="630407"/>
                  </a:cubicBezTo>
                  <a:cubicBezTo>
                    <a:pt x="9547" y="630940"/>
                    <a:pt x="8309" y="631168"/>
                    <a:pt x="7061" y="6310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5772560" y="9227145"/>
              <a:ext cx="485342" cy="512261"/>
            </a:xfrm>
            <a:custGeom>
              <a:avLst/>
              <a:gdLst/>
              <a:ahLst/>
              <a:cxnLst/>
              <a:rect l="l" t="t" r="r" b="b"/>
              <a:pathLst>
                <a:path w="485342" h="512261" extrusionOk="0">
                  <a:moveTo>
                    <a:pt x="7006" y="511659"/>
                  </a:moveTo>
                  <a:cubicBezTo>
                    <a:pt x="3158" y="511612"/>
                    <a:pt x="15" y="508554"/>
                    <a:pt x="-137" y="504706"/>
                  </a:cubicBezTo>
                  <a:cubicBezTo>
                    <a:pt x="-137" y="503087"/>
                    <a:pt x="-2995" y="334589"/>
                    <a:pt x="200745" y="281440"/>
                  </a:cubicBezTo>
                  <a:cubicBezTo>
                    <a:pt x="328761" y="247912"/>
                    <a:pt x="434489" y="173141"/>
                    <a:pt x="463730" y="95417"/>
                  </a:cubicBezTo>
                  <a:cubicBezTo>
                    <a:pt x="475941" y="67775"/>
                    <a:pt x="473436" y="35847"/>
                    <a:pt x="457063" y="10454"/>
                  </a:cubicBezTo>
                  <a:cubicBezTo>
                    <a:pt x="455110" y="7272"/>
                    <a:pt x="455938" y="3119"/>
                    <a:pt x="458967" y="929"/>
                  </a:cubicBezTo>
                  <a:cubicBezTo>
                    <a:pt x="462149" y="-1024"/>
                    <a:pt x="466302" y="-195"/>
                    <a:pt x="468492" y="2834"/>
                  </a:cubicBezTo>
                  <a:cubicBezTo>
                    <a:pt x="487542" y="30932"/>
                    <a:pt x="490305" y="64841"/>
                    <a:pt x="476779" y="100846"/>
                  </a:cubicBezTo>
                  <a:cubicBezTo>
                    <a:pt x="445918" y="182856"/>
                    <a:pt x="336285" y="261152"/>
                    <a:pt x="203983" y="295727"/>
                  </a:cubicBezTo>
                  <a:cubicBezTo>
                    <a:pt x="11578" y="345924"/>
                    <a:pt x="13483" y="498324"/>
                    <a:pt x="13483" y="504801"/>
                  </a:cubicBezTo>
                  <a:cubicBezTo>
                    <a:pt x="13588" y="508744"/>
                    <a:pt x="10483" y="512031"/>
                    <a:pt x="6540" y="512135"/>
                  </a:cubicBezTo>
                  <a:cubicBezTo>
                    <a:pt x="6530" y="512135"/>
                    <a:pt x="6530" y="512135"/>
                    <a:pt x="6530" y="512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6308257" y="9432755"/>
              <a:ext cx="175566" cy="501533"/>
            </a:xfrm>
            <a:custGeom>
              <a:avLst/>
              <a:gdLst/>
              <a:ahLst/>
              <a:cxnLst/>
              <a:rect l="l" t="t" r="r" b="b"/>
              <a:pathLst>
                <a:path w="175566" h="501533" extrusionOk="0">
                  <a:moveTo>
                    <a:pt x="6995" y="501408"/>
                  </a:moveTo>
                  <a:cubicBezTo>
                    <a:pt x="5081" y="501388"/>
                    <a:pt x="3261" y="500598"/>
                    <a:pt x="1946" y="499216"/>
                  </a:cubicBezTo>
                  <a:cubicBezTo>
                    <a:pt x="-835" y="496426"/>
                    <a:pt x="-835" y="491911"/>
                    <a:pt x="1946" y="489120"/>
                  </a:cubicBezTo>
                  <a:cubicBezTo>
                    <a:pt x="67383" y="424826"/>
                    <a:pt x="66716" y="325576"/>
                    <a:pt x="66050" y="229564"/>
                  </a:cubicBezTo>
                  <a:cubicBezTo>
                    <a:pt x="65573" y="169842"/>
                    <a:pt x="65193" y="113359"/>
                    <a:pt x="80814" y="67639"/>
                  </a:cubicBezTo>
                  <a:cubicBezTo>
                    <a:pt x="91291" y="36873"/>
                    <a:pt x="107008" y="16204"/>
                    <a:pt x="127296" y="6203"/>
                  </a:cubicBezTo>
                  <a:cubicBezTo>
                    <a:pt x="140669" y="-465"/>
                    <a:pt x="156052" y="-1922"/>
                    <a:pt x="170444" y="2107"/>
                  </a:cubicBezTo>
                  <a:cubicBezTo>
                    <a:pt x="174244" y="3355"/>
                    <a:pt x="176311" y="7450"/>
                    <a:pt x="175063" y="11241"/>
                  </a:cubicBezTo>
                  <a:cubicBezTo>
                    <a:pt x="175016" y="11375"/>
                    <a:pt x="174968" y="11508"/>
                    <a:pt x="174921" y="11632"/>
                  </a:cubicBezTo>
                  <a:cubicBezTo>
                    <a:pt x="173673" y="15318"/>
                    <a:pt x="169672" y="17299"/>
                    <a:pt x="165986" y="16051"/>
                  </a:cubicBezTo>
                  <a:cubicBezTo>
                    <a:pt x="165948" y="16042"/>
                    <a:pt x="165910" y="16023"/>
                    <a:pt x="165872" y="16013"/>
                  </a:cubicBezTo>
                  <a:cubicBezTo>
                    <a:pt x="163871" y="15347"/>
                    <a:pt x="118247" y="1345"/>
                    <a:pt x="94339" y="72687"/>
                  </a:cubicBezTo>
                  <a:cubicBezTo>
                    <a:pt x="79480" y="115931"/>
                    <a:pt x="79861" y="171271"/>
                    <a:pt x="80338" y="229754"/>
                  </a:cubicBezTo>
                  <a:cubicBezTo>
                    <a:pt x="81004" y="328719"/>
                    <a:pt x="81766" y="431113"/>
                    <a:pt x="11948" y="499598"/>
                  </a:cubicBezTo>
                  <a:cubicBezTo>
                    <a:pt x="10567" y="500779"/>
                    <a:pt x="8814" y="501417"/>
                    <a:pt x="6995" y="5014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5848776" y="9308812"/>
              <a:ext cx="635303" cy="450216"/>
            </a:xfrm>
            <a:custGeom>
              <a:avLst/>
              <a:gdLst/>
              <a:ahLst/>
              <a:cxnLst/>
              <a:rect l="l" t="t" r="r" b="b"/>
              <a:pathLst>
                <a:path w="635303" h="450216" extrusionOk="0">
                  <a:moveTo>
                    <a:pt x="627734" y="450091"/>
                  </a:moveTo>
                  <a:cubicBezTo>
                    <a:pt x="623829" y="450091"/>
                    <a:pt x="620648" y="446947"/>
                    <a:pt x="620591" y="443042"/>
                  </a:cubicBezTo>
                  <a:cubicBezTo>
                    <a:pt x="619924" y="281117"/>
                    <a:pt x="571727" y="163102"/>
                    <a:pt x="477716" y="92236"/>
                  </a:cubicBezTo>
                  <a:cubicBezTo>
                    <a:pt x="299027" y="-42161"/>
                    <a:pt x="11848" y="37182"/>
                    <a:pt x="8990" y="38039"/>
                  </a:cubicBezTo>
                  <a:cubicBezTo>
                    <a:pt x="5181" y="39115"/>
                    <a:pt x="1209" y="36896"/>
                    <a:pt x="132" y="33086"/>
                  </a:cubicBezTo>
                  <a:cubicBezTo>
                    <a:pt x="-944" y="29276"/>
                    <a:pt x="1275" y="25304"/>
                    <a:pt x="5085" y="24228"/>
                  </a:cubicBezTo>
                  <a:cubicBezTo>
                    <a:pt x="8038" y="23466"/>
                    <a:pt x="301979" y="-57783"/>
                    <a:pt x="486288" y="80806"/>
                  </a:cubicBezTo>
                  <a:cubicBezTo>
                    <a:pt x="584301" y="154530"/>
                    <a:pt x="634402" y="276450"/>
                    <a:pt x="635164" y="442756"/>
                  </a:cubicBezTo>
                  <a:cubicBezTo>
                    <a:pt x="635164" y="446699"/>
                    <a:pt x="631963" y="449900"/>
                    <a:pt x="628020" y="4499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802842" y="9552714"/>
              <a:ext cx="207463" cy="188731"/>
            </a:xfrm>
            <a:custGeom>
              <a:avLst/>
              <a:gdLst/>
              <a:ahLst/>
              <a:cxnLst/>
              <a:rect l="l" t="t" r="r" b="b"/>
              <a:pathLst>
                <a:path w="207463" h="188731" extrusionOk="0">
                  <a:moveTo>
                    <a:pt x="1965" y="188567"/>
                  </a:moveTo>
                  <a:lnTo>
                    <a:pt x="1965" y="188567"/>
                  </a:lnTo>
                  <a:cubicBezTo>
                    <a:pt x="689" y="188414"/>
                    <a:pt x="-244" y="187281"/>
                    <a:pt x="-130" y="185995"/>
                  </a:cubicBezTo>
                  <a:cubicBezTo>
                    <a:pt x="12319" y="81572"/>
                    <a:pt x="99711" y="2219"/>
                    <a:pt x="204848" y="-124"/>
                  </a:cubicBezTo>
                  <a:cubicBezTo>
                    <a:pt x="206162" y="-181"/>
                    <a:pt x="207267" y="848"/>
                    <a:pt x="207324" y="2162"/>
                  </a:cubicBezTo>
                  <a:cubicBezTo>
                    <a:pt x="207324" y="2162"/>
                    <a:pt x="207324" y="2162"/>
                    <a:pt x="207324" y="2162"/>
                  </a:cubicBezTo>
                  <a:cubicBezTo>
                    <a:pt x="207324" y="3496"/>
                    <a:pt x="206277" y="4591"/>
                    <a:pt x="204943" y="4639"/>
                  </a:cubicBezTo>
                  <a:cubicBezTo>
                    <a:pt x="102302" y="7096"/>
                    <a:pt x="17063" y="84611"/>
                    <a:pt x="4918" y="186566"/>
                  </a:cubicBezTo>
                  <a:cubicBezTo>
                    <a:pt x="4633" y="187918"/>
                    <a:pt x="3327" y="188804"/>
                    <a:pt x="1965" y="1885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842888" y="9608152"/>
              <a:ext cx="122459" cy="98964"/>
            </a:xfrm>
            <a:custGeom>
              <a:avLst/>
              <a:gdLst/>
              <a:ahLst/>
              <a:cxnLst/>
              <a:rect l="l" t="t" r="r" b="b"/>
              <a:pathLst>
                <a:path w="122459" h="98964" extrusionOk="0">
                  <a:moveTo>
                    <a:pt x="2305" y="98838"/>
                  </a:moveTo>
                  <a:lnTo>
                    <a:pt x="1734" y="98838"/>
                  </a:lnTo>
                  <a:cubicBezTo>
                    <a:pt x="448" y="98553"/>
                    <a:pt x="-362" y="97286"/>
                    <a:pt x="-85" y="96000"/>
                  </a:cubicBezTo>
                  <a:cubicBezTo>
                    <a:pt x="-76" y="95990"/>
                    <a:pt x="-76" y="95990"/>
                    <a:pt x="-76" y="95981"/>
                  </a:cubicBezTo>
                  <a:cubicBezTo>
                    <a:pt x="13068" y="40155"/>
                    <a:pt x="62589" y="493"/>
                    <a:pt x="119939" y="-126"/>
                  </a:cubicBezTo>
                  <a:cubicBezTo>
                    <a:pt x="121273" y="-126"/>
                    <a:pt x="122320" y="826"/>
                    <a:pt x="122320" y="2160"/>
                  </a:cubicBezTo>
                  <a:cubicBezTo>
                    <a:pt x="122320" y="3493"/>
                    <a:pt x="121273" y="4589"/>
                    <a:pt x="119939" y="4636"/>
                  </a:cubicBezTo>
                  <a:cubicBezTo>
                    <a:pt x="64771" y="5208"/>
                    <a:pt x="17146" y="43403"/>
                    <a:pt x="4592" y="97124"/>
                  </a:cubicBezTo>
                  <a:cubicBezTo>
                    <a:pt x="4296" y="98143"/>
                    <a:pt x="3363" y="98838"/>
                    <a:pt x="2305" y="988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6078302" y="9653663"/>
              <a:ext cx="177951" cy="180995"/>
            </a:xfrm>
            <a:custGeom>
              <a:avLst/>
              <a:gdLst/>
              <a:ahLst/>
              <a:cxnLst/>
              <a:rect l="l" t="t" r="r" b="b"/>
              <a:pathLst>
                <a:path w="177951" h="180995" extrusionOk="0">
                  <a:moveTo>
                    <a:pt x="2254" y="180868"/>
                  </a:moveTo>
                  <a:cubicBezTo>
                    <a:pt x="1578" y="180896"/>
                    <a:pt x="930" y="180573"/>
                    <a:pt x="539" y="180010"/>
                  </a:cubicBezTo>
                  <a:cubicBezTo>
                    <a:pt x="-366" y="179087"/>
                    <a:pt x="-366" y="177601"/>
                    <a:pt x="539" y="176677"/>
                  </a:cubicBezTo>
                  <a:cubicBezTo>
                    <a:pt x="62823" y="122642"/>
                    <a:pt x="120726" y="63748"/>
                    <a:pt x="173704" y="560"/>
                  </a:cubicBezTo>
                  <a:cubicBezTo>
                    <a:pt x="174666" y="-355"/>
                    <a:pt x="176171" y="-355"/>
                    <a:pt x="177133" y="560"/>
                  </a:cubicBezTo>
                  <a:cubicBezTo>
                    <a:pt x="178038" y="1484"/>
                    <a:pt x="178038" y="2969"/>
                    <a:pt x="177133" y="3893"/>
                  </a:cubicBezTo>
                  <a:cubicBezTo>
                    <a:pt x="123926" y="67301"/>
                    <a:pt x="65776" y="126385"/>
                    <a:pt x="3206" y="180582"/>
                  </a:cubicBezTo>
                  <a:cubicBezTo>
                    <a:pt x="2911" y="180735"/>
                    <a:pt x="2587" y="180839"/>
                    <a:pt x="2254" y="180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156312" y="9744826"/>
              <a:ext cx="60838" cy="58493"/>
            </a:xfrm>
            <a:custGeom>
              <a:avLst/>
              <a:gdLst/>
              <a:ahLst/>
              <a:cxnLst/>
              <a:rect l="l" t="t" r="r" b="b"/>
              <a:pathLst>
                <a:path w="60838" h="58493" extrusionOk="0">
                  <a:moveTo>
                    <a:pt x="2349" y="58367"/>
                  </a:moveTo>
                  <a:cubicBezTo>
                    <a:pt x="1673" y="58367"/>
                    <a:pt x="1016" y="58091"/>
                    <a:pt x="539" y="57605"/>
                  </a:cubicBezTo>
                  <a:cubicBezTo>
                    <a:pt x="-366" y="56681"/>
                    <a:pt x="-366" y="55196"/>
                    <a:pt x="539" y="54271"/>
                  </a:cubicBezTo>
                  <a:lnTo>
                    <a:pt x="56642" y="551"/>
                  </a:lnTo>
                  <a:cubicBezTo>
                    <a:pt x="57585" y="-374"/>
                    <a:pt x="59099" y="-345"/>
                    <a:pt x="60023" y="598"/>
                  </a:cubicBezTo>
                  <a:cubicBezTo>
                    <a:pt x="60947" y="1541"/>
                    <a:pt x="60918" y="3056"/>
                    <a:pt x="59975" y="3979"/>
                  </a:cubicBezTo>
                  <a:lnTo>
                    <a:pt x="3873" y="57701"/>
                  </a:lnTo>
                  <a:cubicBezTo>
                    <a:pt x="3473" y="58110"/>
                    <a:pt x="2921" y="58358"/>
                    <a:pt x="2349" y="58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6221177" y="9784424"/>
              <a:ext cx="22159" cy="21006"/>
            </a:xfrm>
            <a:custGeom>
              <a:avLst/>
              <a:gdLst/>
              <a:ahLst/>
              <a:cxnLst/>
              <a:rect l="l" t="t" r="r" b="b"/>
              <a:pathLst>
                <a:path w="22159" h="21006" extrusionOk="0">
                  <a:moveTo>
                    <a:pt x="2254" y="20865"/>
                  </a:moveTo>
                  <a:cubicBezTo>
                    <a:pt x="1597" y="20884"/>
                    <a:pt x="968" y="20598"/>
                    <a:pt x="539" y="20103"/>
                  </a:cubicBezTo>
                  <a:cubicBezTo>
                    <a:pt x="-366" y="19179"/>
                    <a:pt x="-366" y="17693"/>
                    <a:pt x="539" y="16769"/>
                  </a:cubicBezTo>
                  <a:lnTo>
                    <a:pt x="17780" y="767"/>
                  </a:lnTo>
                  <a:cubicBezTo>
                    <a:pt x="18599" y="-262"/>
                    <a:pt x="20104" y="-424"/>
                    <a:pt x="21123" y="396"/>
                  </a:cubicBezTo>
                  <a:cubicBezTo>
                    <a:pt x="22151" y="1215"/>
                    <a:pt x="22323" y="2720"/>
                    <a:pt x="21495" y="3739"/>
                  </a:cubicBezTo>
                  <a:cubicBezTo>
                    <a:pt x="21361" y="3920"/>
                    <a:pt x="21199" y="4072"/>
                    <a:pt x="21018" y="4196"/>
                  </a:cubicBezTo>
                  <a:lnTo>
                    <a:pt x="4064" y="20293"/>
                  </a:lnTo>
                  <a:cubicBezTo>
                    <a:pt x="3568" y="20741"/>
                    <a:pt x="2911" y="20941"/>
                    <a:pt x="2254" y="20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6118121" y="9283148"/>
              <a:ext cx="81353" cy="13346"/>
            </a:xfrm>
            <a:custGeom>
              <a:avLst/>
              <a:gdLst/>
              <a:ahLst/>
              <a:cxnLst/>
              <a:rect l="l" t="t" r="r" b="b"/>
              <a:pathLst>
                <a:path w="81353" h="13346" extrusionOk="0">
                  <a:moveTo>
                    <a:pt x="79212" y="13220"/>
                  </a:moveTo>
                  <a:lnTo>
                    <a:pt x="78545" y="13220"/>
                  </a:lnTo>
                  <a:cubicBezTo>
                    <a:pt x="53789" y="6219"/>
                    <a:pt x="28024" y="3448"/>
                    <a:pt x="2345" y="5029"/>
                  </a:cubicBezTo>
                  <a:cubicBezTo>
                    <a:pt x="1145" y="5191"/>
                    <a:pt x="49" y="4343"/>
                    <a:pt x="-113" y="3143"/>
                  </a:cubicBezTo>
                  <a:cubicBezTo>
                    <a:pt x="-122" y="3038"/>
                    <a:pt x="-132" y="2943"/>
                    <a:pt x="-132" y="2838"/>
                  </a:cubicBezTo>
                  <a:cubicBezTo>
                    <a:pt x="-236" y="1524"/>
                    <a:pt x="735" y="381"/>
                    <a:pt x="2040" y="266"/>
                  </a:cubicBezTo>
                  <a:cubicBezTo>
                    <a:pt x="2050" y="266"/>
                    <a:pt x="2050" y="266"/>
                    <a:pt x="2059" y="266"/>
                  </a:cubicBezTo>
                  <a:cubicBezTo>
                    <a:pt x="28158" y="-1239"/>
                    <a:pt x="54323" y="1590"/>
                    <a:pt x="79497" y="8648"/>
                  </a:cubicBezTo>
                  <a:cubicBezTo>
                    <a:pt x="80764" y="9020"/>
                    <a:pt x="81488" y="10334"/>
                    <a:pt x="81117" y="11601"/>
                  </a:cubicBezTo>
                  <a:cubicBezTo>
                    <a:pt x="80841" y="12458"/>
                    <a:pt x="80098" y="13087"/>
                    <a:pt x="79212" y="1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6182515" y="9255118"/>
              <a:ext cx="23156" cy="10517"/>
            </a:xfrm>
            <a:custGeom>
              <a:avLst/>
              <a:gdLst/>
              <a:ahLst/>
              <a:cxnLst/>
              <a:rect l="l" t="t" r="r" b="b"/>
              <a:pathLst>
                <a:path w="23156" h="10517" extrusionOk="0">
                  <a:moveTo>
                    <a:pt x="20532" y="10294"/>
                  </a:moveTo>
                  <a:lnTo>
                    <a:pt x="19866" y="10294"/>
                  </a:lnTo>
                  <a:lnTo>
                    <a:pt x="1578" y="4579"/>
                  </a:lnTo>
                  <a:cubicBezTo>
                    <a:pt x="302" y="4169"/>
                    <a:pt x="-413" y="2817"/>
                    <a:pt x="-41" y="1531"/>
                  </a:cubicBezTo>
                  <a:cubicBezTo>
                    <a:pt x="359" y="274"/>
                    <a:pt x="1702" y="-412"/>
                    <a:pt x="2949" y="-12"/>
                  </a:cubicBezTo>
                  <a:cubicBezTo>
                    <a:pt x="2968" y="-3"/>
                    <a:pt x="2988" y="-3"/>
                    <a:pt x="3007" y="7"/>
                  </a:cubicBezTo>
                  <a:lnTo>
                    <a:pt x="21295" y="5722"/>
                  </a:lnTo>
                  <a:cubicBezTo>
                    <a:pt x="22561" y="6084"/>
                    <a:pt x="23285" y="7408"/>
                    <a:pt x="22924" y="8665"/>
                  </a:cubicBezTo>
                  <a:cubicBezTo>
                    <a:pt x="22618" y="9722"/>
                    <a:pt x="21628" y="10437"/>
                    <a:pt x="20532" y="103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6440367" y="9473096"/>
              <a:ext cx="34874" cy="84097"/>
            </a:xfrm>
            <a:custGeom>
              <a:avLst/>
              <a:gdLst/>
              <a:ahLst/>
              <a:cxnLst/>
              <a:rect l="l" t="t" r="r" b="b"/>
              <a:pathLst>
                <a:path w="34874" h="84097" extrusionOk="0">
                  <a:moveTo>
                    <a:pt x="32333" y="83972"/>
                  </a:moveTo>
                  <a:cubicBezTo>
                    <a:pt x="31171" y="83952"/>
                    <a:pt x="30171" y="83114"/>
                    <a:pt x="29952" y="81971"/>
                  </a:cubicBezTo>
                  <a:cubicBezTo>
                    <a:pt x="25094" y="54196"/>
                    <a:pt x="15016" y="27593"/>
                    <a:pt x="234" y="3581"/>
                  </a:cubicBezTo>
                  <a:cubicBezTo>
                    <a:pt x="-481" y="2447"/>
                    <a:pt x="-138" y="961"/>
                    <a:pt x="996" y="247"/>
                  </a:cubicBezTo>
                  <a:cubicBezTo>
                    <a:pt x="2129" y="-467"/>
                    <a:pt x="3615" y="-125"/>
                    <a:pt x="4329" y="1009"/>
                  </a:cubicBezTo>
                  <a:cubicBezTo>
                    <a:pt x="19388" y="25603"/>
                    <a:pt x="29695" y="52806"/>
                    <a:pt x="34714" y="81209"/>
                  </a:cubicBezTo>
                  <a:cubicBezTo>
                    <a:pt x="34886" y="82514"/>
                    <a:pt x="34009" y="83734"/>
                    <a:pt x="32714" y="839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6468841" y="9483288"/>
              <a:ext cx="7084" cy="19041"/>
            </a:xfrm>
            <a:custGeom>
              <a:avLst/>
              <a:gdLst/>
              <a:ahLst/>
              <a:cxnLst/>
              <a:rect l="l" t="t" r="r" b="b"/>
              <a:pathLst>
                <a:path w="7084" h="19041" extrusionOk="0">
                  <a:moveTo>
                    <a:pt x="4240" y="18916"/>
                  </a:moveTo>
                  <a:cubicBezTo>
                    <a:pt x="3126" y="18697"/>
                    <a:pt x="2307" y="17763"/>
                    <a:pt x="2240" y="16630"/>
                  </a:cubicBezTo>
                  <a:lnTo>
                    <a:pt x="-46" y="2914"/>
                  </a:lnTo>
                  <a:cubicBezTo>
                    <a:pt x="-408" y="1647"/>
                    <a:pt x="315" y="332"/>
                    <a:pt x="1583" y="-30"/>
                  </a:cubicBezTo>
                  <a:cubicBezTo>
                    <a:pt x="2850" y="-401"/>
                    <a:pt x="4164" y="332"/>
                    <a:pt x="4526" y="1599"/>
                  </a:cubicBezTo>
                  <a:cubicBezTo>
                    <a:pt x="4583" y="1780"/>
                    <a:pt x="4612" y="1961"/>
                    <a:pt x="4621" y="2152"/>
                  </a:cubicBezTo>
                  <a:lnTo>
                    <a:pt x="6907" y="15868"/>
                  </a:lnTo>
                  <a:cubicBezTo>
                    <a:pt x="7135" y="17106"/>
                    <a:pt x="6307" y="18296"/>
                    <a:pt x="5069" y="18525"/>
                  </a:cubicBezTo>
                  <a:cubicBezTo>
                    <a:pt x="5040" y="18525"/>
                    <a:pt x="5021" y="18535"/>
                    <a:pt x="5002" y="18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394377" y="9386384"/>
              <a:ext cx="16123" cy="14148"/>
            </a:xfrm>
            <a:custGeom>
              <a:avLst/>
              <a:gdLst/>
              <a:ahLst/>
              <a:cxnLst/>
              <a:rect l="l" t="t" r="r" b="b"/>
              <a:pathLst>
                <a:path w="16123" h="14148" extrusionOk="0">
                  <a:moveTo>
                    <a:pt x="13458" y="13997"/>
                  </a:moveTo>
                  <a:cubicBezTo>
                    <a:pt x="12905" y="13978"/>
                    <a:pt x="12362" y="13778"/>
                    <a:pt x="11934" y="13425"/>
                  </a:cubicBezTo>
                  <a:lnTo>
                    <a:pt x="504" y="3900"/>
                  </a:lnTo>
                  <a:cubicBezTo>
                    <a:pt x="-354" y="2957"/>
                    <a:pt x="-354" y="1510"/>
                    <a:pt x="504" y="567"/>
                  </a:cubicBezTo>
                  <a:cubicBezTo>
                    <a:pt x="1466" y="-357"/>
                    <a:pt x="2970" y="-357"/>
                    <a:pt x="3933" y="567"/>
                  </a:cubicBezTo>
                  <a:lnTo>
                    <a:pt x="15363" y="10092"/>
                  </a:lnTo>
                  <a:cubicBezTo>
                    <a:pt x="16191" y="11082"/>
                    <a:pt x="16191" y="12530"/>
                    <a:pt x="15363" y="13521"/>
                  </a:cubicBezTo>
                  <a:cubicBezTo>
                    <a:pt x="14820" y="13921"/>
                    <a:pt x="14134" y="14092"/>
                    <a:pt x="13458" y="139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383297" y="9354086"/>
              <a:ext cx="13968" cy="12607"/>
            </a:xfrm>
            <a:custGeom>
              <a:avLst/>
              <a:gdLst/>
              <a:ahLst/>
              <a:cxnLst/>
              <a:rect l="l" t="t" r="r" b="b"/>
              <a:pathLst>
                <a:path w="13968" h="12607" extrusionOk="0">
                  <a:moveTo>
                    <a:pt x="11584" y="12482"/>
                  </a:moveTo>
                  <a:cubicBezTo>
                    <a:pt x="10974" y="12491"/>
                    <a:pt x="10384" y="12253"/>
                    <a:pt x="9965" y="11815"/>
                  </a:cubicBezTo>
                  <a:lnTo>
                    <a:pt x="440" y="3814"/>
                  </a:lnTo>
                  <a:cubicBezTo>
                    <a:pt x="-418" y="2823"/>
                    <a:pt x="-313" y="1318"/>
                    <a:pt x="687" y="451"/>
                  </a:cubicBezTo>
                  <a:cubicBezTo>
                    <a:pt x="1507" y="-253"/>
                    <a:pt x="2687" y="-320"/>
                    <a:pt x="3583" y="290"/>
                  </a:cubicBezTo>
                  <a:lnTo>
                    <a:pt x="13108" y="8291"/>
                  </a:lnTo>
                  <a:cubicBezTo>
                    <a:pt x="14032" y="9157"/>
                    <a:pt x="14070" y="10605"/>
                    <a:pt x="13213" y="11519"/>
                  </a:cubicBezTo>
                  <a:cubicBezTo>
                    <a:pt x="13174" y="11558"/>
                    <a:pt x="13146" y="11596"/>
                    <a:pt x="13108" y="11624"/>
                  </a:cubicBezTo>
                  <a:cubicBezTo>
                    <a:pt x="12727" y="12091"/>
                    <a:pt x="12184" y="12396"/>
                    <a:pt x="11584" y="12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291189" y="9317144"/>
              <a:ext cx="14330" cy="5734"/>
            </a:xfrm>
            <a:custGeom>
              <a:avLst/>
              <a:gdLst/>
              <a:ahLst/>
              <a:cxnLst/>
              <a:rect l="l" t="t" r="r" b="b"/>
              <a:pathLst>
                <a:path w="14330" h="5734" extrusionOk="0">
                  <a:moveTo>
                    <a:pt x="2251" y="5608"/>
                  </a:moveTo>
                  <a:cubicBezTo>
                    <a:pt x="1051" y="5580"/>
                    <a:pt x="51" y="4694"/>
                    <a:pt x="-130" y="3513"/>
                  </a:cubicBezTo>
                  <a:cubicBezTo>
                    <a:pt x="-244" y="2179"/>
                    <a:pt x="727" y="998"/>
                    <a:pt x="2061" y="846"/>
                  </a:cubicBezTo>
                  <a:lnTo>
                    <a:pt x="11586" y="-107"/>
                  </a:lnTo>
                  <a:cubicBezTo>
                    <a:pt x="12833" y="-269"/>
                    <a:pt x="13986" y="617"/>
                    <a:pt x="14148" y="1865"/>
                  </a:cubicBezTo>
                  <a:cubicBezTo>
                    <a:pt x="14148" y="1912"/>
                    <a:pt x="14157" y="1950"/>
                    <a:pt x="14157" y="1988"/>
                  </a:cubicBezTo>
                  <a:cubicBezTo>
                    <a:pt x="14367" y="3179"/>
                    <a:pt x="13576" y="4313"/>
                    <a:pt x="12386" y="4532"/>
                  </a:cubicBezTo>
                  <a:cubicBezTo>
                    <a:pt x="12281" y="4551"/>
                    <a:pt x="12167" y="4560"/>
                    <a:pt x="12062" y="4560"/>
                  </a:cubicBezTo>
                  <a:lnTo>
                    <a:pt x="2537" y="5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249848" y="9450645"/>
              <a:ext cx="43317" cy="61972"/>
            </a:xfrm>
            <a:custGeom>
              <a:avLst/>
              <a:gdLst/>
              <a:ahLst/>
              <a:cxnLst/>
              <a:rect l="l" t="t" r="r" b="b"/>
              <a:pathLst>
                <a:path w="43317" h="61972" extrusionOk="0">
                  <a:moveTo>
                    <a:pt x="2159" y="61846"/>
                  </a:moveTo>
                  <a:cubicBezTo>
                    <a:pt x="1559" y="61808"/>
                    <a:pt x="987" y="61579"/>
                    <a:pt x="539" y="61179"/>
                  </a:cubicBezTo>
                  <a:cubicBezTo>
                    <a:pt x="-366" y="60255"/>
                    <a:pt x="-366" y="58769"/>
                    <a:pt x="539" y="57845"/>
                  </a:cubicBezTo>
                  <a:cubicBezTo>
                    <a:pt x="15855" y="40891"/>
                    <a:pt x="28685" y="21841"/>
                    <a:pt x="38639" y="1267"/>
                  </a:cubicBezTo>
                  <a:cubicBezTo>
                    <a:pt x="39135" y="105"/>
                    <a:pt x="40478" y="-438"/>
                    <a:pt x="41640" y="57"/>
                  </a:cubicBezTo>
                  <a:cubicBezTo>
                    <a:pt x="41688" y="76"/>
                    <a:pt x="41735" y="95"/>
                    <a:pt x="41782" y="124"/>
                  </a:cubicBezTo>
                  <a:cubicBezTo>
                    <a:pt x="42983" y="667"/>
                    <a:pt x="43507" y="2077"/>
                    <a:pt x="42964" y="3277"/>
                  </a:cubicBezTo>
                  <a:cubicBezTo>
                    <a:pt x="42954" y="3305"/>
                    <a:pt x="42944" y="3334"/>
                    <a:pt x="42926" y="3362"/>
                  </a:cubicBezTo>
                  <a:cubicBezTo>
                    <a:pt x="32629" y="24346"/>
                    <a:pt x="19380" y="43758"/>
                    <a:pt x="3588" y="60989"/>
                  </a:cubicBezTo>
                  <a:cubicBezTo>
                    <a:pt x="3225" y="61436"/>
                    <a:pt x="2721" y="61741"/>
                    <a:pt x="2159" y="61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245414" y="9436162"/>
              <a:ext cx="21935" cy="28452"/>
            </a:xfrm>
            <a:custGeom>
              <a:avLst/>
              <a:gdLst/>
              <a:ahLst/>
              <a:cxnLst/>
              <a:rect l="l" t="t" r="r" b="b"/>
              <a:pathLst>
                <a:path w="21935" h="28452" extrusionOk="0">
                  <a:moveTo>
                    <a:pt x="2306" y="28227"/>
                  </a:moveTo>
                  <a:cubicBezTo>
                    <a:pt x="1839" y="28360"/>
                    <a:pt x="1343" y="28360"/>
                    <a:pt x="877" y="28227"/>
                  </a:cubicBezTo>
                  <a:cubicBezTo>
                    <a:pt x="-200" y="27474"/>
                    <a:pt x="-466" y="25989"/>
                    <a:pt x="296" y="24912"/>
                  </a:cubicBezTo>
                  <a:cubicBezTo>
                    <a:pt x="296" y="24903"/>
                    <a:pt x="306" y="24903"/>
                    <a:pt x="306" y="24893"/>
                  </a:cubicBezTo>
                  <a:lnTo>
                    <a:pt x="17451" y="890"/>
                  </a:lnTo>
                  <a:cubicBezTo>
                    <a:pt x="18203" y="-186"/>
                    <a:pt x="19689" y="-453"/>
                    <a:pt x="20765" y="309"/>
                  </a:cubicBezTo>
                  <a:cubicBezTo>
                    <a:pt x="20775" y="309"/>
                    <a:pt x="20775" y="319"/>
                    <a:pt x="20784" y="319"/>
                  </a:cubicBezTo>
                  <a:cubicBezTo>
                    <a:pt x="21861" y="1071"/>
                    <a:pt x="22118" y="2557"/>
                    <a:pt x="21365" y="3633"/>
                  </a:cubicBezTo>
                  <a:cubicBezTo>
                    <a:pt x="21365" y="3643"/>
                    <a:pt x="21356" y="3643"/>
                    <a:pt x="21356" y="3652"/>
                  </a:cubicBezTo>
                  <a:lnTo>
                    <a:pt x="4211" y="27655"/>
                  </a:lnTo>
                  <a:cubicBezTo>
                    <a:pt x="3687" y="28113"/>
                    <a:pt x="2992" y="28322"/>
                    <a:pt x="2306" y="282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373108" y="9208490"/>
              <a:ext cx="125541" cy="140010"/>
            </a:xfrm>
            <a:custGeom>
              <a:avLst/>
              <a:gdLst/>
              <a:ahLst/>
              <a:cxnLst/>
              <a:rect l="l" t="t" r="r" b="b"/>
              <a:pathLst>
                <a:path w="125541" h="140010" extrusionOk="0">
                  <a:moveTo>
                    <a:pt x="120738" y="139885"/>
                  </a:moveTo>
                  <a:cubicBezTo>
                    <a:pt x="118890" y="139894"/>
                    <a:pt x="117204" y="138808"/>
                    <a:pt x="116452" y="137122"/>
                  </a:cubicBezTo>
                  <a:cubicBezTo>
                    <a:pt x="91039" y="84497"/>
                    <a:pt x="51453" y="40006"/>
                    <a:pt x="2152" y="8630"/>
                  </a:cubicBezTo>
                  <a:cubicBezTo>
                    <a:pt x="-68" y="7316"/>
                    <a:pt x="-801" y="4449"/>
                    <a:pt x="513" y="2239"/>
                  </a:cubicBezTo>
                  <a:cubicBezTo>
                    <a:pt x="551" y="2172"/>
                    <a:pt x="589" y="2115"/>
                    <a:pt x="628" y="2058"/>
                  </a:cubicBezTo>
                  <a:cubicBezTo>
                    <a:pt x="2047" y="-152"/>
                    <a:pt x="4990" y="-790"/>
                    <a:pt x="7200" y="629"/>
                  </a:cubicBezTo>
                  <a:cubicBezTo>
                    <a:pt x="58006" y="32938"/>
                    <a:pt x="98783" y="78791"/>
                    <a:pt x="124929" y="133027"/>
                  </a:cubicBezTo>
                  <a:cubicBezTo>
                    <a:pt x="126072" y="135398"/>
                    <a:pt x="125071" y="138247"/>
                    <a:pt x="122700" y="139380"/>
                  </a:cubicBezTo>
                  <a:cubicBezTo>
                    <a:pt x="122681" y="139389"/>
                    <a:pt x="122662" y="139399"/>
                    <a:pt x="122643" y="139409"/>
                  </a:cubicBezTo>
                  <a:cubicBezTo>
                    <a:pt x="122043" y="139685"/>
                    <a:pt x="121395" y="139847"/>
                    <a:pt x="120738" y="1398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484885" y="9242475"/>
              <a:ext cx="22386" cy="33159"/>
            </a:xfrm>
            <a:custGeom>
              <a:avLst/>
              <a:gdLst/>
              <a:ahLst/>
              <a:cxnLst/>
              <a:rect l="l" t="t" r="r" b="b"/>
              <a:pathLst>
                <a:path w="22386" h="33159" extrusionOk="0">
                  <a:moveTo>
                    <a:pt x="17533" y="33033"/>
                  </a:moveTo>
                  <a:cubicBezTo>
                    <a:pt x="15771" y="33023"/>
                    <a:pt x="14151" y="32033"/>
                    <a:pt x="13342" y="30461"/>
                  </a:cubicBezTo>
                  <a:lnTo>
                    <a:pt x="483" y="6935"/>
                  </a:lnTo>
                  <a:cubicBezTo>
                    <a:pt x="-803" y="4696"/>
                    <a:pt x="-31" y="1848"/>
                    <a:pt x="2198" y="562"/>
                  </a:cubicBezTo>
                  <a:cubicBezTo>
                    <a:pt x="2264" y="524"/>
                    <a:pt x="2321" y="486"/>
                    <a:pt x="2388" y="457"/>
                  </a:cubicBezTo>
                  <a:cubicBezTo>
                    <a:pt x="4646" y="-790"/>
                    <a:pt x="7484" y="29"/>
                    <a:pt x="8732" y="2286"/>
                  </a:cubicBezTo>
                  <a:cubicBezTo>
                    <a:pt x="8741" y="2315"/>
                    <a:pt x="8760" y="2334"/>
                    <a:pt x="8770" y="2362"/>
                  </a:cubicBezTo>
                  <a:lnTo>
                    <a:pt x="21628" y="25985"/>
                  </a:lnTo>
                  <a:cubicBezTo>
                    <a:pt x="22896" y="28166"/>
                    <a:pt x="22153" y="30966"/>
                    <a:pt x="19971" y="32233"/>
                  </a:cubicBezTo>
                  <a:cubicBezTo>
                    <a:pt x="19885" y="32280"/>
                    <a:pt x="19809" y="32328"/>
                    <a:pt x="19724" y="32366"/>
                  </a:cubicBezTo>
                  <a:cubicBezTo>
                    <a:pt x="19085" y="32814"/>
                    <a:pt x="18314" y="33043"/>
                    <a:pt x="17533" y="330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1"/>
          <p:cNvGrpSpPr/>
          <p:nvPr/>
        </p:nvGrpSpPr>
        <p:grpSpPr>
          <a:xfrm>
            <a:off x="1045979" y="2824839"/>
            <a:ext cx="389000" cy="456343"/>
            <a:chOff x="7772529" y="1017714"/>
            <a:chExt cx="389000" cy="456343"/>
          </a:xfrm>
        </p:grpSpPr>
        <p:sp>
          <p:nvSpPr>
            <p:cNvPr id="644" name="Google Shape;644;p31"/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B137AB9F-61D5-C4AF-EA7D-8CA2A36F94FA}"/>
              </a:ext>
            </a:extLst>
          </p:cNvPr>
          <p:cNvSpPr>
            <a:spLocks noGrp="1"/>
          </p:cNvSpPr>
          <p:nvPr/>
        </p:nvSpPr>
        <p:spPr>
          <a:xfrm>
            <a:off x="2237225" y="2215899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Now, let’s go to the app!</a:t>
            </a:r>
            <a:endParaRPr lang="bg-BG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766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242424"/>
      </a:dk1>
      <a:lt1>
        <a:srgbClr val="FFFFFF"/>
      </a:lt1>
      <a:dk2>
        <a:srgbClr val="36C9C9"/>
      </a:dk2>
      <a:lt2>
        <a:srgbClr val="7CE27C"/>
      </a:lt2>
      <a:accent1>
        <a:srgbClr val="F7B450"/>
      </a:accent1>
      <a:accent2>
        <a:srgbClr val="F07DF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Simple Blackboard Background by Slidesgo</vt:lpstr>
      <vt:lpstr>Slidesgo Final Pages</vt:lpstr>
      <vt:lpstr>E-class edge</vt:lpstr>
      <vt:lpstr>Table of contents</vt:lpstr>
      <vt:lpstr>Our team</vt:lpstr>
      <vt:lpstr>Our team</vt:lpstr>
      <vt:lpstr>Our goal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 </dc:title>
  <cp:revision>213</cp:revision>
  <dcterms:modified xsi:type="dcterms:W3CDTF">2024-04-22T20:57:42Z</dcterms:modified>
</cp:coreProperties>
</file>