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0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5D8223"/>
    <a:srgbClr val="397B0D"/>
    <a:srgbClr val="000000"/>
    <a:srgbClr val="00499F"/>
    <a:srgbClr val="0CC1E0"/>
    <a:srgbClr val="990D16"/>
    <a:srgbClr val="D7E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19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9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DB1CE08-5048-4070-AA7C-B7F9499A64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02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3213100"/>
            <a:ext cx="7772400" cy="11541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rgbClr val="4A1101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8975" y="4367213"/>
            <a:ext cx="7772400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F2204"/>
                </a:solidFill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22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7650" y="115888"/>
            <a:ext cx="2006600" cy="60483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4675" y="115888"/>
            <a:ext cx="5870575" cy="60483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8400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A05EB-79B2-46BF-9EF2-0459B222114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6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C7CF5-60A8-44EB-BC41-122DD12FBE1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5B6C8-A228-4F50-9B58-050B3D5B0D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83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E560A-3571-4152-B614-BB93251DC6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2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C549D-2231-4AC7-9962-035D475931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0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B1866-ED84-47B4-B29B-F3E969C261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90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F1C3D-03C6-4CD1-83CF-B8218E428D3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49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E1397-5DBC-4FB5-BB34-5ADBF695A99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18564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BEAD0-7CF1-48FF-966A-07860B3111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2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0AE39-5990-48DE-BCD9-DD53BC8B374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2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728D-1373-45CA-B9C5-8DFFC27B691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6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2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4675" y="1341438"/>
            <a:ext cx="3938588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5663" y="1341438"/>
            <a:ext cx="3938587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3397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16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2244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73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7753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15888"/>
            <a:ext cx="80295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1341438"/>
            <a:ext cx="8029575" cy="48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87F20D5-90B3-4E3C-81CE-21F9609F077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  <a:ea typeface="Kozuka Gothic Pro EL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27088" y="3141663"/>
            <a:ext cx="7489825" cy="1233487"/>
          </a:xfrm>
        </p:spPr>
        <p:txBody>
          <a:bodyPr/>
          <a:lstStyle/>
          <a:p>
            <a:r>
              <a:rPr lang="en-US" dirty="0"/>
              <a:t>Project Adventure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365625"/>
            <a:ext cx="7489825" cy="503238"/>
          </a:xfrm>
        </p:spPr>
        <p:txBody>
          <a:bodyPr/>
          <a:lstStyle/>
          <a:p>
            <a:r>
              <a:rPr lang="en-US" dirty="0"/>
              <a:t>By The Pirate’s Cove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064500" cy="936625"/>
          </a:xfrm>
        </p:spPr>
        <p:txBody>
          <a:bodyPr/>
          <a:lstStyle/>
          <a:p>
            <a:pPr algn="ctr"/>
            <a:r>
              <a:rPr lang="en-US" dirty="0"/>
              <a:t>Our Team</a:t>
            </a:r>
            <a:endParaRPr lang="uk-UA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D85778F-51B5-D1D6-0613-69E7533C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440160" cy="16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брана снимка">
            <a:extLst>
              <a:ext uri="{FF2B5EF4-FFF2-40B4-BE49-F238E27FC236}">
                <a16:creationId xmlns:a16="http://schemas.microsoft.com/office/drawing/2014/main" id="{4A0913F1-2550-5E76-2D7A-ECA2C584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25538"/>
            <a:ext cx="1255625" cy="1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zhidar Boyadzhiev">
            <a:extLst>
              <a:ext uri="{FF2B5EF4-FFF2-40B4-BE49-F238E27FC236}">
                <a16:creationId xmlns:a16="http://schemas.microsoft.com/office/drawing/2014/main" id="{1402BAA9-2284-029E-4378-BD9EA920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5538"/>
            <a:ext cx="1270129" cy="1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orgi Zhekov">
            <a:extLst>
              <a:ext uri="{FF2B5EF4-FFF2-40B4-BE49-F238E27FC236}">
                <a16:creationId xmlns:a16="http://schemas.microsoft.com/office/drawing/2014/main" id="{D0B182AA-0746-AF4A-C770-E6C7416A6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125" y="1125538"/>
            <a:ext cx="953517" cy="1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BE3C3-350A-391F-1945-496EEF69BF3D}"/>
              </a:ext>
            </a:extLst>
          </p:cNvPr>
          <p:cNvSpPr txBox="1"/>
          <p:nvPr/>
        </p:nvSpPr>
        <p:spPr>
          <a:xfrm>
            <a:off x="179512" y="299695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Lubomir Bozukov – Scrum Trainer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28DDD-82B1-E5C7-6421-739DC4914023}"/>
              </a:ext>
            </a:extLst>
          </p:cNvPr>
          <p:cNvSpPr txBox="1"/>
          <p:nvPr/>
        </p:nvSpPr>
        <p:spPr>
          <a:xfrm>
            <a:off x="2843807" y="2996952"/>
            <a:ext cx="125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Georgi </a:t>
            </a:r>
            <a:r>
              <a:rPr lang="en-US" sz="1000" dirty="0" err="1">
                <a:solidFill>
                  <a:schemeClr val="tx1"/>
                </a:solidFill>
              </a:rPr>
              <a:t>Mateev</a:t>
            </a:r>
            <a:r>
              <a:rPr lang="en-US" sz="1000" dirty="0">
                <a:solidFill>
                  <a:schemeClr val="tx1"/>
                </a:solidFill>
              </a:rPr>
              <a:t> – Scrum Trainer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81792-693E-800E-7CD6-F33EDBF63C07}"/>
              </a:ext>
            </a:extLst>
          </p:cNvPr>
          <p:cNvSpPr txBox="1"/>
          <p:nvPr/>
        </p:nvSpPr>
        <p:spPr>
          <a:xfrm>
            <a:off x="5292079" y="2984004"/>
            <a:ext cx="155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Bozhidar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Boyadzhiev</a:t>
            </a:r>
            <a:r>
              <a:rPr lang="en-US" sz="1000" dirty="0">
                <a:solidFill>
                  <a:schemeClr val="tx1"/>
                </a:solidFill>
              </a:rPr>
              <a:t> – Back-End Dev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5967E-D5D4-F4F5-3421-55EDFE4F36C5}"/>
              </a:ext>
            </a:extLst>
          </p:cNvPr>
          <p:cNvSpPr txBox="1"/>
          <p:nvPr/>
        </p:nvSpPr>
        <p:spPr>
          <a:xfrm>
            <a:off x="7668344" y="29840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Georgi </a:t>
            </a:r>
            <a:r>
              <a:rPr lang="en-US" sz="1000" dirty="0" err="1">
                <a:solidFill>
                  <a:schemeClr val="tx1"/>
                </a:solidFill>
              </a:rPr>
              <a:t>Zhekov</a:t>
            </a:r>
            <a:r>
              <a:rPr lang="en-US" sz="1000" dirty="0">
                <a:solidFill>
                  <a:schemeClr val="tx1"/>
                </a:solidFill>
              </a:rPr>
              <a:t> – Back-End Dev</a:t>
            </a:r>
          </a:p>
        </p:txBody>
      </p:sp>
      <p:pic>
        <p:nvPicPr>
          <p:cNvPr id="1040" name="Picture 16" descr="Mario Zlatev">
            <a:extLst>
              <a:ext uri="{FF2B5EF4-FFF2-40B4-BE49-F238E27FC236}">
                <a16:creationId xmlns:a16="http://schemas.microsoft.com/office/drawing/2014/main" id="{63BD47B9-B34C-B607-B04F-6FF963FD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2575"/>
            <a:ext cx="1440159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B68A1-0F76-9B55-0025-8169C663071A}"/>
              </a:ext>
            </a:extLst>
          </p:cNvPr>
          <p:cNvSpPr txBox="1"/>
          <p:nvPr/>
        </p:nvSpPr>
        <p:spPr>
          <a:xfrm>
            <a:off x="323528" y="566124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Mario </a:t>
            </a:r>
            <a:r>
              <a:rPr lang="en-US" sz="1000" dirty="0" err="1">
                <a:solidFill>
                  <a:schemeClr val="tx1"/>
                </a:solidFill>
              </a:rPr>
              <a:t>Zlatev</a:t>
            </a:r>
            <a:r>
              <a:rPr lang="en-US" sz="1000" dirty="0">
                <a:solidFill>
                  <a:schemeClr val="tx1"/>
                </a:solidFill>
              </a:rPr>
              <a:t> – Back-End Dev</a:t>
            </a:r>
          </a:p>
        </p:txBody>
      </p:sp>
      <p:pic>
        <p:nvPicPr>
          <p:cNvPr id="1042" name="Picture 18" descr="Martin Stoyanov">
            <a:extLst>
              <a:ext uri="{FF2B5EF4-FFF2-40B4-BE49-F238E27FC236}">
                <a16:creationId xmlns:a16="http://schemas.microsoft.com/office/drawing/2014/main" id="{DE1CAD01-1ED0-885E-2B77-0913B976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36" y="3519094"/>
            <a:ext cx="1969447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93CF1-355B-6971-E119-8F1C32D1269E}"/>
              </a:ext>
            </a:extLst>
          </p:cNvPr>
          <p:cNvSpPr txBox="1"/>
          <p:nvPr/>
        </p:nvSpPr>
        <p:spPr>
          <a:xfrm>
            <a:off x="2562136" y="5593311"/>
            <a:ext cx="200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Martin </a:t>
            </a:r>
            <a:r>
              <a:rPr lang="en-US" sz="1000" dirty="0" err="1">
                <a:solidFill>
                  <a:schemeClr val="tx1"/>
                </a:solidFill>
              </a:rPr>
              <a:t>Stoyanov</a:t>
            </a:r>
            <a:r>
              <a:rPr lang="en-US" sz="1000" dirty="0">
                <a:solidFill>
                  <a:schemeClr val="tx1"/>
                </a:solidFill>
              </a:rPr>
              <a:t> – Front-End Dev</a:t>
            </a:r>
          </a:p>
        </p:txBody>
      </p:sp>
      <p:pic>
        <p:nvPicPr>
          <p:cNvPr id="1046" name="Picture 22" descr="Ivan Dochev">
            <a:extLst>
              <a:ext uri="{FF2B5EF4-FFF2-40B4-BE49-F238E27FC236}">
                <a16:creationId xmlns:a16="http://schemas.microsoft.com/office/drawing/2014/main" id="{9B303D32-4BF6-524C-760A-FBD46BA6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568859"/>
            <a:ext cx="1593134" cy="15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B1202E-257F-2BF1-40C0-739FABEAD5AE}"/>
              </a:ext>
            </a:extLst>
          </p:cNvPr>
          <p:cNvSpPr txBox="1"/>
          <p:nvPr/>
        </p:nvSpPr>
        <p:spPr>
          <a:xfrm>
            <a:off x="5220072" y="543930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Ivan </a:t>
            </a:r>
            <a:r>
              <a:rPr lang="en-US" sz="1000" dirty="0" err="1">
                <a:solidFill>
                  <a:schemeClr val="tx1"/>
                </a:solidFill>
              </a:rPr>
              <a:t>Dochev</a:t>
            </a:r>
            <a:r>
              <a:rPr lang="en-US" sz="1000" dirty="0">
                <a:solidFill>
                  <a:schemeClr val="tx1"/>
                </a:solidFill>
              </a:rPr>
              <a:t> – Front-End Dev</a:t>
            </a:r>
          </a:p>
        </p:txBody>
      </p:sp>
      <p:pic>
        <p:nvPicPr>
          <p:cNvPr id="1048" name="Picture 24" descr="Kaloyan Georgiev">
            <a:extLst>
              <a:ext uri="{FF2B5EF4-FFF2-40B4-BE49-F238E27FC236}">
                <a16:creationId xmlns:a16="http://schemas.microsoft.com/office/drawing/2014/main" id="{BCA912A8-EE7D-A39B-7113-221C358B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84114"/>
            <a:ext cx="1368152" cy="18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33C2B-B47B-DE46-E7B2-8E01A8B5469F}"/>
              </a:ext>
            </a:extLst>
          </p:cNvPr>
          <p:cNvSpPr txBox="1"/>
          <p:nvPr/>
        </p:nvSpPr>
        <p:spPr>
          <a:xfrm>
            <a:off x="7596336" y="5325456"/>
            <a:ext cx="154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Kaloyan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Georgiev</a:t>
            </a:r>
            <a:r>
              <a:rPr lang="en-US" sz="1000" dirty="0">
                <a:solidFill>
                  <a:schemeClr val="tx1"/>
                </a:solidFill>
              </a:rPr>
              <a:t> – Front-End Dev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840538" cy="1425575"/>
          </a:xfrm>
        </p:spPr>
        <p:txBody>
          <a:bodyPr/>
          <a:lstStyle/>
          <a:p>
            <a:pPr algn="ctr"/>
            <a:r>
              <a:rPr lang="en-US" dirty="0"/>
              <a:t>Technologies we used</a:t>
            </a:r>
          </a:p>
        </p:txBody>
      </p:sp>
      <p:pic>
        <p:nvPicPr>
          <p:cNvPr id="2050" name="Picture 2" descr="Microsoft, Teams, macOS, BigSur Icon in MacOs Big Sur">
            <a:extLst>
              <a:ext uri="{FF2B5EF4-FFF2-40B4-BE49-F238E27FC236}">
                <a16:creationId xmlns:a16="http://schemas.microsoft.com/office/drawing/2014/main" id="{B83E2E40-578C-CEE9-7C68-DB6C85B3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06" y="155679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54FE430E-6609-693C-80C2-06F8C800A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46520"/>
            <a:ext cx="2520280" cy="14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B6BC09E-5234-91AC-FB0A-D23397DB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6465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p - Free logo icons">
            <a:extLst>
              <a:ext uri="{FF2B5EF4-FFF2-40B4-BE49-F238E27FC236}">
                <a16:creationId xmlns:a16="http://schemas.microsoft.com/office/drawing/2014/main" id="{B8864A1C-1E17-2BFF-5036-CBCD129C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98" y="3247628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ainTPL PHP Templating Engine - YouTube">
            <a:extLst>
              <a:ext uri="{FF2B5EF4-FFF2-40B4-BE49-F238E27FC236}">
                <a16:creationId xmlns:a16="http://schemas.microsoft.com/office/drawing/2014/main" id="{64963B34-DAE3-0E11-4522-2F87B886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88" y="3501008"/>
            <a:ext cx="2520280" cy="14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Logo and symbol, meaning, history, PNG, brand">
            <a:extLst>
              <a:ext uri="{FF2B5EF4-FFF2-40B4-BE49-F238E27FC236}">
                <a16:creationId xmlns:a16="http://schemas.microsoft.com/office/drawing/2014/main" id="{9B554E04-A205-4F49-D130-11214930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939" y="5034921"/>
            <a:ext cx="2764098" cy="15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840538" cy="1425575"/>
          </a:xfrm>
        </p:spPr>
        <p:txBody>
          <a:bodyPr/>
          <a:lstStyle/>
          <a:p>
            <a:pPr algn="ctr"/>
            <a:r>
              <a:rPr lang="en-US" dirty="0"/>
              <a:t>Stages of realization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506C37-F2B2-82C8-00B0-F56BC1F22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83010"/>
            <a:ext cx="1584176" cy="158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A1992-41AC-2976-9397-B2ABB7032C30}"/>
              </a:ext>
            </a:extLst>
          </p:cNvPr>
          <p:cNvSpPr txBox="1"/>
          <p:nvPr/>
        </p:nvSpPr>
        <p:spPr>
          <a:xfrm>
            <a:off x="3851920" y="154161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stage - Planning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3C895CF-E7B9-35FB-0BD6-60BF0927D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25" y="3098727"/>
            <a:ext cx="1485165" cy="1584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C4627-5675-9252-D76F-EF3C2876338D}"/>
              </a:ext>
            </a:extLst>
          </p:cNvPr>
          <p:cNvSpPr txBox="1"/>
          <p:nvPr/>
        </p:nvSpPr>
        <p:spPr>
          <a:xfrm>
            <a:off x="4067944" y="321297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stage - Realization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8D47D45-C421-4DC2-AF4E-43866F3CE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09" y="4927966"/>
            <a:ext cx="1655396" cy="1655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D2386A-9B5A-201C-FBBA-5EE179771E27}"/>
              </a:ext>
            </a:extLst>
          </p:cNvPr>
          <p:cNvSpPr txBox="1"/>
          <p:nvPr/>
        </p:nvSpPr>
        <p:spPr>
          <a:xfrm>
            <a:off x="4067944" y="508518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stage -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32BF3-CBA2-6CE8-5305-CFC64DB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722F-396D-14ED-3796-473954EA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4" y="2204864"/>
            <a:ext cx="7772400" cy="1500187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6600" dirty="0">
                <a:solidFill>
                  <a:srgbClr val="4A1101"/>
                </a:solidFill>
                <a:latin typeface="+mj-lt"/>
                <a:ea typeface="+mj-ea"/>
                <a:cs typeface="+mj-cs"/>
              </a:rPr>
              <a:t>Repository</a:t>
            </a:r>
            <a:endParaRPr lang="bg-BG" sz="6600" dirty="0">
              <a:solidFill>
                <a:srgbClr val="4A110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87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EF595-4B9C-C21E-3B70-38D63EFD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29BAA-E93E-00F0-26F1-662BCD58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672" y="2276872"/>
            <a:ext cx="7772400" cy="1500187"/>
          </a:xfrm>
        </p:spPr>
        <p:txBody>
          <a:bodyPr/>
          <a:lstStyle/>
          <a:p>
            <a:r>
              <a:rPr lang="en-US" sz="6600" dirty="0">
                <a:solidFill>
                  <a:srgbClr val="4A1101"/>
                </a:solidFill>
                <a:latin typeface="+mj-lt"/>
                <a:ea typeface="+mj-ea"/>
                <a:cs typeface="+mj-cs"/>
              </a:rPr>
              <a:t>Demonstration</a:t>
            </a:r>
            <a:endParaRPr lang="bg-BG" sz="6600" dirty="0">
              <a:solidFill>
                <a:srgbClr val="4A110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283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348880"/>
            <a:ext cx="8494712" cy="340556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600" b="0" dirty="0">
                <a:solidFill>
                  <a:srgbClr val="4A110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02860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Kozuka Gothic Pro EL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205</TotalTime>
  <Words>74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Futura LT Book</vt:lpstr>
      <vt:lpstr>template</vt:lpstr>
      <vt:lpstr>Custom Design</vt:lpstr>
      <vt:lpstr>Project Adventure</vt:lpstr>
      <vt:lpstr>Our Team</vt:lpstr>
      <vt:lpstr>Technologies we used</vt:lpstr>
      <vt:lpstr>Stages of realization</vt:lpstr>
      <vt:lpstr>PowerPoint Presentation</vt:lpstr>
      <vt:lpstr>PowerPoint Presentation</vt:lpstr>
      <vt:lpstr>Thank you for your attention!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Mario Zlatev</cp:lastModifiedBy>
  <cp:revision>4</cp:revision>
  <dcterms:created xsi:type="dcterms:W3CDTF">2014-09-23T07:24:31Z</dcterms:created>
  <dcterms:modified xsi:type="dcterms:W3CDTF">2022-06-26T20:36:11Z</dcterms:modified>
</cp:coreProperties>
</file>