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5pPr>
    <a:lvl6pPr marL="2286000" algn="l" defTabSz="914400" rtl="0" eaLnBrk="1" latinLnBrk="0" hangingPunct="1">
      <a:defRPr sz="36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6pPr>
    <a:lvl7pPr marL="2743200" algn="l" defTabSz="914400" rtl="0" eaLnBrk="1" latinLnBrk="0" hangingPunct="1">
      <a:defRPr sz="36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7pPr>
    <a:lvl8pPr marL="3200400" algn="l" defTabSz="914400" rtl="0" eaLnBrk="1" latinLnBrk="0" hangingPunct="1">
      <a:defRPr sz="36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8pPr>
    <a:lvl9pPr marL="3657600" algn="l" defTabSz="914400" rtl="0" eaLnBrk="1" latinLnBrk="0" hangingPunct="1">
      <a:defRPr sz="36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8223"/>
    <a:srgbClr val="397B0D"/>
    <a:srgbClr val="000000"/>
    <a:srgbClr val="00499F"/>
    <a:srgbClr val="0CC1E0"/>
    <a:srgbClr val="666666"/>
    <a:srgbClr val="990D16"/>
    <a:srgbClr val="D7EC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3" autoAdjust="0"/>
    <p:restoredTop sz="94648" autoAdjust="0"/>
  </p:normalViewPr>
  <p:slideViewPr>
    <p:cSldViewPr>
      <p:cViewPr varScale="1">
        <p:scale>
          <a:sx n="101" d="100"/>
          <a:sy n="101" d="100"/>
        </p:scale>
        <p:origin x="140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4399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9DB1CE08-5048-4070-AA7C-B7F9499A64F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502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7388" y="3213100"/>
            <a:ext cx="7772400" cy="115411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>
                <a:solidFill>
                  <a:srgbClr val="4A1101"/>
                </a:solidFill>
              </a:defRPr>
            </a:lvl1pPr>
          </a:lstStyle>
          <a:p>
            <a:pPr lvl="0"/>
            <a:r>
              <a:rPr lang="ru-RU" noProof="0"/>
              <a:t>Образец заголовка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8975" y="4367213"/>
            <a:ext cx="7772400" cy="57467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6F2204"/>
                </a:solidFill>
                <a:latin typeface="Futura LT Book" pitchFamily="2" charset="0"/>
                <a:ea typeface="굴림" charset="-127"/>
              </a:defRPr>
            </a:lvl1pPr>
          </a:lstStyle>
          <a:p>
            <a:pPr lvl="0"/>
            <a:r>
              <a:rPr lang="ru-RU" noProof="0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4229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97650" y="115888"/>
            <a:ext cx="2006600" cy="604837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74675" y="115888"/>
            <a:ext cx="5870575" cy="60483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884009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6A05EB-79B2-46BF-9EF2-0459B222114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664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DC7CF5-60A8-44EB-BC41-122DD12FBE1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90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55B6C8-A228-4F50-9B58-050B3D5B0DA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583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E560A-3571-4152-B614-BB93251DC6E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622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CC549D-2231-4AC7-9962-035D475931F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409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3B1866-ED84-47B4-B29B-F3E969C261D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490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2F1C3D-03C6-4CD1-83CF-B8218E428D3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4493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1E1397-5DBC-4FB5-BB34-5ADBF695A99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09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7185643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ABEAD0-7CF1-48FF-966A-07860B31115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0320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F0AE39-5990-48DE-BCD9-DD53BC8B374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0264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B728D-1373-45CA-B9C5-8DFFC27B691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06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27261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74675" y="1341438"/>
            <a:ext cx="3938588" cy="4822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65663" y="1341438"/>
            <a:ext cx="3938587" cy="4822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03397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6160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2244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764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26735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97753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115888"/>
            <a:ext cx="8029575" cy="108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4675" y="1341438"/>
            <a:ext cx="8029575" cy="482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987F20D5-90B3-4E3C-81CE-21F9609F077E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  <a:ea typeface="Kozuka Gothic Pro EL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  <a:ea typeface="Kozuka Gothic Pro EL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  <a:ea typeface="Kozuka Gothic Pro EL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  <a:ea typeface="Kozuka Gothic Pro EL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  <a:ea typeface="Kozuka Gothic Pro EL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  <a:ea typeface="Kozuka Gothic Pro EL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  <a:ea typeface="Kozuka Gothic Pro EL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  <a:ea typeface="Kozuka Gothic Pro EL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27088" y="3141663"/>
            <a:ext cx="7489825" cy="1233487"/>
          </a:xfrm>
        </p:spPr>
        <p:txBody>
          <a:bodyPr/>
          <a:lstStyle/>
          <a:p>
            <a:r>
              <a:rPr lang="en-US" dirty="0"/>
              <a:t>Project Adventure</a:t>
            </a:r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4365625"/>
            <a:ext cx="7489825" cy="503238"/>
          </a:xfrm>
        </p:spPr>
        <p:txBody>
          <a:bodyPr/>
          <a:lstStyle/>
          <a:p>
            <a:r>
              <a:rPr lang="en-US" dirty="0"/>
              <a:t>By The Pirate’s Cove</a:t>
            </a:r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8064500" cy="936625"/>
          </a:xfrm>
        </p:spPr>
        <p:txBody>
          <a:bodyPr/>
          <a:lstStyle/>
          <a:p>
            <a:pPr algn="ctr"/>
            <a:r>
              <a:rPr lang="en-US" dirty="0"/>
              <a:t>Our Team</a:t>
            </a:r>
            <a:endParaRPr lang="uk-UA" dirty="0"/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FD85778F-51B5-D1D6-0613-69E7533C6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1440160" cy="162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Избрана снимка">
            <a:extLst>
              <a:ext uri="{FF2B5EF4-FFF2-40B4-BE49-F238E27FC236}">
                <a16:creationId xmlns:a16="http://schemas.microsoft.com/office/drawing/2014/main" id="{4A0913F1-2550-5E76-2D7A-ECA2C5840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125538"/>
            <a:ext cx="1255625" cy="169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ozhidar Boyadzhiev">
            <a:extLst>
              <a:ext uri="{FF2B5EF4-FFF2-40B4-BE49-F238E27FC236}">
                <a16:creationId xmlns:a16="http://schemas.microsoft.com/office/drawing/2014/main" id="{1402BAA9-2284-029E-4378-BD9EA9208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125538"/>
            <a:ext cx="1270129" cy="169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eorgi Zhekov">
            <a:extLst>
              <a:ext uri="{FF2B5EF4-FFF2-40B4-BE49-F238E27FC236}">
                <a16:creationId xmlns:a16="http://schemas.microsoft.com/office/drawing/2014/main" id="{D0B182AA-0746-AF4A-C770-E6C7416A6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125" y="1125538"/>
            <a:ext cx="953517" cy="169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2BE3C3-350A-391F-1945-496EEF69BF3D}"/>
              </a:ext>
            </a:extLst>
          </p:cNvPr>
          <p:cNvSpPr txBox="1"/>
          <p:nvPr/>
        </p:nvSpPr>
        <p:spPr>
          <a:xfrm>
            <a:off x="179512" y="2996952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Lubomir Bozukov – Scrum Trainer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D28DDD-82B1-E5C7-6421-739DC4914023}"/>
              </a:ext>
            </a:extLst>
          </p:cNvPr>
          <p:cNvSpPr txBox="1"/>
          <p:nvPr/>
        </p:nvSpPr>
        <p:spPr>
          <a:xfrm>
            <a:off x="2843807" y="2996952"/>
            <a:ext cx="1255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Georgi </a:t>
            </a:r>
            <a:r>
              <a:rPr lang="en-US" sz="1000" dirty="0" err="1">
                <a:solidFill>
                  <a:schemeClr val="tx1"/>
                </a:solidFill>
              </a:rPr>
              <a:t>Mateev</a:t>
            </a:r>
            <a:r>
              <a:rPr lang="en-US" sz="1000" dirty="0">
                <a:solidFill>
                  <a:schemeClr val="tx1"/>
                </a:solidFill>
              </a:rPr>
              <a:t> – Scrum Trainer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281792-693E-800E-7CD6-F33EDBF63C07}"/>
              </a:ext>
            </a:extLst>
          </p:cNvPr>
          <p:cNvSpPr txBox="1"/>
          <p:nvPr/>
        </p:nvSpPr>
        <p:spPr>
          <a:xfrm>
            <a:off x="5292079" y="2984004"/>
            <a:ext cx="1558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tx1"/>
                </a:solidFill>
              </a:rPr>
              <a:t>Bozhidar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Boyadzhiev</a:t>
            </a:r>
            <a:r>
              <a:rPr lang="en-US" sz="1000" dirty="0">
                <a:solidFill>
                  <a:schemeClr val="tx1"/>
                </a:solidFill>
              </a:rPr>
              <a:t> – Back-End Dev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5967E-D5D4-F4F5-3421-55EDFE4F36C5}"/>
              </a:ext>
            </a:extLst>
          </p:cNvPr>
          <p:cNvSpPr txBox="1"/>
          <p:nvPr/>
        </p:nvSpPr>
        <p:spPr>
          <a:xfrm>
            <a:off x="7668344" y="2984004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Georgi </a:t>
            </a:r>
            <a:r>
              <a:rPr lang="en-US" sz="1000" dirty="0" err="1">
                <a:solidFill>
                  <a:schemeClr val="tx1"/>
                </a:solidFill>
              </a:rPr>
              <a:t>Zhekov</a:t>
            </a:r>
            <a:r>
              <a:rPr lang="en-US" sz="1000" dirty="0">
                <a:solidFill>
                  <a:schemeClr val="tx1"/>
                </a:solidFill>
              </a:rPr>
              <a:t> – Back-End Dev</a:t>
            </a:r>
          </a:p>
        </p:txBody>
      </p:sp>
      <p:pic>
        <p:nvPicPr>
          <p:cNvPr id="1040" name="Picture 16" descr="Mario Zlatev">
            <a:extLst>
              <a:ext uri="{FF2B5EF4-FFF2-40B4-BE49-F238E27FC236}">
                <a16:creationId xmlns:a16="http://schemas.microsoft.com/office/drawing/2014/main" id="{63BD47B9-B34C-B607-B04F-6FF963FD7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42575"/>
            <a:ext cx="1440159" cy="192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1B68A1-0F76-9B55-0025-8169C663071A}"/>
              </a:ext>
            </a:extLst>
          </p:cNvPr>
          <p:cNvSpPr txBox="1"/>
          <p:nvPr/>
        </p:nvSpPr>
        <p:spPr>
          <a:xfrm>
            <a:off x="323528" y="566124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Mario </a:t>
            </a:r>
            <a:r>
              <a:rPr lang="en-US" sz="1000" dirty="0" err="1">
                <a:solidFill>
                  <a:schemeClr val="tx1"/>
                </a:solidFill>
              </a:rPr>
              <a:t>Zlatev</a:t>
            </a:r>
            <a:r>
              <a:rPr lang="en-US" sz="1000" dirty="0">
                <a:solidFill>
                  <a:schemeClr val="tx1"/>
                </a:solidFill>
              </a:rPr>
              <a:t> – Back-End Dev</a:t>
            </a:r>
          </a:p>
        </p:txBody>
      </p:sp>
      <p:pic>
        <p:nvPicPr>
          <p:cNvPr id="1042" name="Picture 18" descr="Martin Stoyanov">
            <a:extLst>
              <a:ext uri="{FF2B5EF4-FFF2-40B4-BE49-F238E27FC236}">
                <a16:creationId xmlns:a16="http://schemas.microsoft.com/office/drawing/2014/main" id="{DE1CAD01-1ED0-885E-2B77-0913B9769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136" y="3519094"/>
            <a:ext cx="1969447" cy="192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593CF1-355B-6971-E119-8F1C32D1269E}"/>
              </a:ext>
            </a:extLst>
          </p:cNvPr>
          <p:cNvSpPr txBox="1"/>
          <p:nvPr/>
        </p:nvSpPr>
        <p:spPr>
          <a:xfrm>
            <a:off x="2562136" y="5593311"/>
            <a:ext cx="2009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Martin </a:t>
            </a:r>
            <a:r>
              <a:rPr lang="en-US" sz="1000" dirty="0" err="1">
                <a:solidFill>
                  <a:schemeClr val="tx1"/>
                </a:solidFill>
              </a:rPr>
              <a:t>Stoyanov</a:t>
            </a:r>
            <a:r>
              <a:rPr lang="en-US" sz="1000" dirty="0">
                <a:solidFill>
                  <a:schemeClr val="tx1"/>
                </a:solidFill>
              </a:rPr>
              <a:t> – Front-End Dev</a:t>
            </a:r>
          </a:p>
        </p:txBody>
      </p:sp>
      <p:pic>
        <p:nvPicPr>
          <p:cNvPr id="1046" name="Picture 22" descr="Ivan Dochev">
            <a:extLst>
              <a:ext uri="{FF2B5EF4-FFF2-40B4-BE49-F238E27FC236}">
                <a16:creationId xmlns:a16="http://schemas.microsoft.com/office/drawing/2014/main" id="{9B303D32-4BF6-524C-760A-FBD46BA6A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79" y="3568859"/>
            <a:ext cx="1593134" cy="159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B1202E-257F-2BF1-40C0-739FABEAD5AE}"/>
              </a:ext>
            </a:extLst>
          </p:cNvPr>
          <p:cNvSpPr txBox="1"/>
          <p:nvPr/>
        </p:nvSpPr>
        <p:spPr>
          <a:xfrm>
            <a:off x="5220072" y="543930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Ivan </a:t>
            </a:r>
            <a:r>
              <a:rPr lang="en-US" sz="1000" dirty="0" err="1">
                <a:solidFill>
                  <a:schemeClr val="tx1"/>
                </a:solidFill>
              </a:rPr>
              <a:t>Dochev</a:t>
            </a:r>
            <a:r>
              <a:rPr lang="en-US" sz="1000" dirty="0">
                <a:solidFill>
                  <a:schemeClr val="tx1"/>
                </a:solidFill>
              </a:rPr>
              <a:t> – Front-End Dev</a:t>
            </a:r>
          </a:p>
        </p:txBody>
      </p:sp>
      <p:pic>
        <p:nvPicPr>
          <p:cNvPr id="1048" name="Picture 24" descr="Kaloyan Georgiev">
            <a:extLst>
              <a:ext uri="{FF2B5EF4-FFF2-40B4-BE49-F238E27FC236}">
                <a16:creationId xmlns:a16="http://schemas.microsoft.com/office/drawing/2014/main" id="{BCA912A8-EE7D-A39B-7113-221C358BE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384114"/>
            <a:ext cx="1368152" cy="181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633C2B-B47B-DE46-E7B2-8E01A8B5469F}"/>
              </a:ext>
            </a:extLst>
          </p:cNvPr>
          <p:cNvSpPr txBox="1"/>
          <p:nvPr/>
        </p:nvSpPr>
        <p:spPr>
          <a:xfrm>
            <a:off x="7596336" y="5325456"/>
            <a:ext cx="1547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tx1"/>
                </a:solidFill>
              </a:rPr>
              <a:t>Kaloyan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Georgiev</a:t>
            </a:r>
            <a:r>
              <a:rPr lang="en-US" sz="1000" dirty="0">
                <a:solidFill>
                  <a:schemeClr val="tx1"/>
                </a:solidFill>
              </a:rPr>
              <a:t> – Front-End Dev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274638"/>
            <a:ext cx="6840538" cy="1425575"/>
          </a:xfrm>
        </p:spPr>
        <p:txBody>
          <a:bodyPr/>
          <a:lstStyle/>
          <a:p>
            <a:pPr algn="ctr"/>
            <a:r>
              <a:rPr lang="en-US" dirty="0"/>
              <a:t>Stages of realization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F506C37-F2B2-82C8-00B0-F56BC1F227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383010"/>
            <a:ext cx="1584176" cy="15841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1A1992-41AC-2976-9397-B2ABB7032C30}"/>
              </a:ext>
            </a:extLst>
          </p:cNvPr>
          <p:cNvSpPr txBox="1"/>
          <p:nvPr/>
        </p:nvSpPr>
        <p:spPr>
          <a:xfrm>
            <a:off x="3851920" y="1541611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en-US" baseline="30000" dirty="0">
                <a:solidFill>
                  <a:schemeClr val="tx1"/>
                </a:solidFill>
              </a:rPr>
              <a:t>st</a:t>
            </a:r>
            <a:r>
              <a:rPr lang="en-US" dirty="0">
                <a:solidFill>
                  <a:schemeClr val="tx1"/>
                </a:solidFill>
              </a:rPr>
              <a:t> stage - Planning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63C895CF-E7B9-35FB-0BD6-60BF0927DD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225" y="3098727"/>
            <a:ext cx="1485165" cy="1584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7C4627-5675-9252-D76F-EF3C2876338D}"/>
              </a:ext>
            </a:extLst>
          </p:cNvPr>
          <p:cNvSpPr txBox="1"/>
          <p:nvPr/>
        </p:nvSpPr>
        <p:spPr>
          <a:xfrm>
            <a:off x="4067944" y="3212976"/>
            <a:ext cx="460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baseline="30000" dirty="0">
                <a:solidFill>
                  <a:schemeClr val="tx1"/>
                </a:solidFill>
              </a:rPr>
              <a:t>nd</a:t>
            </a:r>
            <a:r>
              <a:rPr lang="en-US" dirty="0">
                <a:solidFill>
                  <a:schemeClr val="tx1"/>
                </a:solidFill>
              </a:rPr>
              <a:t> stage - Realization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68D47D45-C421-4DC2-AF4E-43866F3CE0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09" y="4927966"/>
            <a:ext cx="1655396" cy="16553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D2386A-9B5A-201C-FBBA-5EE179771E27}"/>
              </a:ext>
            </a:extLst>
          </p:cNvPr>
          <p:cNvSpPr txBox="1"/>
          <p:nvPr/>
        </p:nvSpPr>
        <p:spPr>
          <a:xfrm>
            <a:off x="4067944" y="5085184"/>
            <a:ext cx="460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baseline="30000" dirty="0">
                <a:solidFill>
                  <a:schemeClr val="tx1"/>
                </a:solidFill>
              </a:rPr>
              <a:t>rd</a:t>
            </a:r>
            <a:r>
              <a:rPr lang="en-US" dirty="0">
                <a:solidFill>
                  <a:schemeClr val="tx1"/>
                </a:solidFill>
              </a:rPr>
              <a:t> stage - Presentation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274638"/>
            <a:ext cx="6840538" cy="1425575"/>
          </a:xfrm>
        </p:spPr>
        <p:txBody>
          <a:bodyPr/>
          <a:lstStyle/>
          <a:p>
            <a:pPr algn="ctr"/>
            <a:r>
              <a:rPr lang="en-US" dirty="0"/>
              <a:t>Technologies we used</a:t>
            </a:r>
          </a:p>
        </p:txBody>
      </p:sp>
      <p:pic>
        <p:nvPicPr>
          <p:cNvPr id="2050" name="Picture 2" descr="Microsoft, Teams, macOS, BigSur Icon in MacOs Big Sur">
            <a:extLst>
              <a:ext uri="{FF2B5EF4-FFF2-40B4-BE49-F238E27FC236}">
                <a16:creationId xmlns:a16="http://schemas.microsoft.com/office/drawing/2014/main" id="{B83E2E40-578C-CEE9-7C68-DB6C85B3F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006" y="1556792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con Request: fa-javascript OR fa-js · Issue #11419 ·  FortAwesome/Font-Awesome · GitHub">
            <a:extLst>
              <a:ext uri="{FF2B5EF4-FFF2-40B4-BE49-F238E27FC236}">
                <a16:creationId xmlns:a16="http://schemas.microsoft.com/office/drawing/2014/main" id="{54FE430E-6609-693C-80C2-06F8C800A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646520"/>
            <a:ext cx="2520280" cy="147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4B6BC09E-5234-91AC-FB0A-D23397DBC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646520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hp - Free logo icons">
            <a:extLst>
              <a:ext uri="{FF2B5EF4-FFF2-40B4-BE49-F238E27FC236}">
                <a16:creationId xmlns:a16="http://schemas.microsoft.com/office/drawing/2014/main" id="{B8864A1C-1E17-2BFF-5036-CBCD129C1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098" y="3247628"/>
            <a:ext cx="2222376" cy="222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ainTPL PHP Templating Engine - YouTube">
            <a:extLst>
              <a:ext uri="{FF2B5EF4-FFF2-40B4-BE49-F238E27FC236}">
                <a16:creationId xmlns:a16="http://schemas.microsoft.com/office/drawing/2014/main" id="{64963B34-DAE3-0E11-4522-2F87B8864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888" y="3501008"/>
            <a:ext cx="2520280" cy="141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GitHub Logo and symbol, meaning, history, PNG, brand">
            <a:extLst>
              <a:ext uri="{FF2B5EF4-FFF2-40B4-BE49-F238E27FC236}">
                <a16:creationId xmlns:a16="http://schemas.microsoft.com/office/drawing/2014/main" id="{9B554E04-A205-4F49-D130-112149302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939" y="5034921"/>
            <a:ext cx="2764098" cy="155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850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2716212"/>
            <a:ext cx="6840538" cy="1425575"/>
          </a:xfrm>
        </p:spPr>
        <p:txBody>
          <a:bodyPr/>
          <a:lstStyle/>
          <a:p>
            <a:pPr algn="ctr"/>
            <a:r>
              <a:rPr lang="en-US" dirty="0"/>
              <a:t>Thank you for </a:t>
            </a:r>
            <a:r>
              <a:rPr lang="en-US"/>
              <a:t>your attention!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6010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굴림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Kozuka Gothic Pro EL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185</TotalTime>
  <Words>72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Futura LT Book</vt:lpstr>
      <vt:lpstr>template</vt:lpstr>
      <vt:lpstr>Custom Design</vt:lpstr>
      <vt:lpstr>Project Adventure</vt:lpstr>
      <vt:lpstr>Our Team</vt:lpstr>
      <vt:lpstr>Stages of realization</vt:lpstr>
      <vt:lpstr>Technologies we used</vt:lpstr>
      <vt:lpstr>Thank you for your attention!</vt:lpstr>
    </vt:vector>
  </TitlesOfParts>
  <Company>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ADMIN</dc:creator>
  <cp:lastModifiedBy>Lubomir Bozukov</cp:lastModifiedBy>
  <cp:revision>3</cp:revision>
  <dcterms:created xsi:type="dcterms:W3CDTF">2014-09-23T07:24:31Z</dcterms:created>
  <dcterms:modified xsi:type="dcterms:W3CDTF">2022-06-26T17:38:25Z</dcterms:modified>
</cp:coreProperties>
</file>