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Light" panose="000004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dab33ca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dab33ca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subTitle" idx="1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title" hasCustomPrompt="1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rot="2362087" flipH="1">
            <a:off x="60588" y="1051550"/>
            <a:ext cx="1042635" cy="87733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 rot="5400000" flipH="1">
            <a:off x="372026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 rot="6329527" flipH="1">
            <a:off x="-125891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 rot="5400000" flipH="1">
            <a:off x="8067818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 rot="538079" flipH="1">
            <a:off x="-359812" y="171960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 rot="9560681" flipH="1">
            <a:off x="6070384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2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2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625612" y="4448310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648788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077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8532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46821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39623" y="-173562"/>
            <a:ext cx="127472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269091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560216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426654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269104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729027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5912329" y="48649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4968066" y="374591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280016" y="13312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8803852" y="21767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8280029" y="247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rot="10261217" flipH="1">
            <a:off x="7628785" y="-27808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605255" flipH="1">
            <a:off x="7712173" y="3958641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2" hasCustomPrompt="1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subTitle" idx="1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subTitle" idx="2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-51508" y="1697622"/>
            <a:ext cx="279718" cy="1556308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-483527" y="965598"/>
            <a:ext cx="1315334" cy="3729790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-59606" y="385699"/>
            <a:ext cx="372763" cy="30488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-498326" y="385691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1539" y="1620024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-147464" y="3348051"/>
            <a:ext cx="361927" cy="546444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-482420" y="3933239"/>
            <a:ext cx="1373364" cy="1019769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-59607" y="2735370"/>
            <a:ext cx="269639" cy="710511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339497" y="2411722"/>
            <a:ext cx="154629" cy="828784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10840" y="2606733"/>
            <a:ext cx="698160" cy="156260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-59601" y="831881"/>
            <a:ext cx="891882" cy="1104307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131697" y="-80751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7"/>
          <p:cNvSpPr/>
          <p:nvPr/>
        </p:nvSpPr>
        <p:spPr>
          <a:xfrm rot="1649251">
            <a:off x="173742" y="3661793"/>
            <a:ext cx="698189" cy="156266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8889001" y="1883475"/>
            <a:ext cx="279718" cy="1556308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8285405" y="442018"/>
            <a:ext cx="1315334" cy="3729790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8804054" y="4446818"/>
            <a:ext cx="372763" cy="30488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7965078" y="1430460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8725160" y="2983755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8902749" y="1242911"/>
            <a:ext cx="361927" cy="546444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8226268" y="184398"/>
            <a:ext cx="1373364" cy="1019769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8907179" y="1691524"/>
            <a:ext cx="269639" cy="710511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8623086" y="1896900"/>
            <a:ext cx="154629" cy="828784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8408212" y="968073"/>
            <a:ext cx="698160" cy="156260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8284930" y="3201217"/>
            <a:ext cx="891882" cy="1104307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8245280" y="-87053"/>
            <a:ext cx="698189" cy="156266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7"/>
          <p:cNvSpPr/>
          <p:nvPr/>
        </p:nvSpPr>
        <p:spPr>
          <a:xfrm rot="7554719">
            <a:off x="7928494" y="2668518"/>
            <a:ext cx="1163688" cy="2604532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7"/>
          <p:cNvSpPr/>
          <p:nvPr/>
        </p:nvSpPr>
        <p:spPr>
          <a:xfrm rot="459677">
            <a:off x="426438" y="-116695"/>
            <a:ext cx="686992" cy="561899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1071939" y="586662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7762929" y="-63871"/>
            <a:ext cx="663231" cy="930108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55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420825" y="4446813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376337" y="20232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29909" y="37901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8534623" y="46695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8280025" y="72340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4693628" y="488881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988187" y="29642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907184" y="48288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5004134" y="2338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727284" y="4550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>
            <a:spLocks noGrp="1"/>
          </p:cNvSpPr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8"/>
          <p:cNvSpPr/>
          <p:nvPr/>
        </p:nvSpPr>
        <p:spPr>
          <a:xfrm rot="-6329527">
            <a:off x="8206913" y="-28528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310329" y="-164985"/>
            <a:ext cx="1111233" cy="93508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 rot="5400000">
            <a:off x="3906068" y="19768"/>
            <a:ext cx="1356514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182012" y="425311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8471718" y="4175159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266576" y="27444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8759032" y="107860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549198" y="48224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8716463" y="40984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419284" y="149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7281540" y="49280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8315726" y="4333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7845365" y="3087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8843423" y="44613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930109" y="47703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109065" y="446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1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2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3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4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5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6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7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8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9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13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14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5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>
            <a:spLocks noGrp="1"/>
          </p:cNvSpPr>
          <p:nvPr>
            <p:ph type="title" hasCustomPrompt="1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1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title" idx="2" hasCustomPrompt="1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>
            <a:spLocks noGrp="1"/>
          </p:cNvSpPr>
          <p:nvPr>
            <p:ph type="subTitle" idx="3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title" idx="4" hasCustomPrompt="1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5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/>
          <p:nvPr/>
        </p:nvSpPr>
        <p:spPr>
          <a:xfrm flipH="1">
            <a:off x="2410749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9067886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8450067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7590046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9"/>
          <p:cNvSpPr/>
          <p:nvPr/>
        </p:nvSpPr>
        <p:spPr>
          <a:xfrm rot="-929517">
            <a:off x="8452558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8342679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2298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63806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-25300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-18106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776050" y="6584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8521725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03000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48175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063675" y="1262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8926813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4938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773048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266036" y="1862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0"/>
          <p:cNvSpPr/>
          <p:nvPr/>
        </p:nvSpPr>
        <p:spPr>
          <a:xfrm rot="10800000">
            <a:off x="133083" y="3587971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479790" y="-77462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187706" y="-5808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7726931" y="46479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8119617" y="-113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 rot="-929579">
            <a:off x="8429819" y="45827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8698731" y="-703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 rot="10800000" flipH="1">
            <a:off x="8869327" y="1012084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 rot="10800000" flipH="1">
            <a:off x="8507989" y="364072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 rot="10800000" flipH="1">
            <a:off x="8915664" y="4362734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 rot="10800000" flipH="1">
            <a:off x="8456275" y="518598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1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>
            <a:spLocks noGrp="1"/>
          </p:cNvSpPr>
          <p:nvPr>
            <p:ph type="subTitle" idx="1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3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3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3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3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3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3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8328800" y="419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8885124" y="4490975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8801936" y="10989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16147" y="4662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253287" y="26893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8370461" y="4612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3"/>
          <p:cNvSpPr/>
          <p:nvPr/>
        </p:nvSpPr>
        <p:spPr>
          <a:xfrm rot="1022424" flipH="1">
            <a:off x="8527418" y="224248"/>
            <a:ext cx="1019018" cy="85745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/>
          <p:nvPr/>
        </p:nvSpPr>
        <p:spPr>
          <a:xfrm rot="-4470473" flipH="1">
            <a:off x="8159434" y="-486033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144300" y="47717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"/>
          <p:cNvSpPr/>
          <p:nvPr/>
        </p:nvSpPr>
        <p:spPr>
          <a:xfrm>
            <a:off x="530847" y="82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1" name="Google Shape;691;p24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>
            <a:spLocks noGrp="1"/>
          </p:cNvSpPr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5"/>
          <p:cNvSpPr txBox="1">
            <a:spLocks noGrp="1"/>
          </p:cNvSpPr>
          <p:nvPr>
            <p:ph type="subTitle" idx="1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9" name="Google Shape;709;p25"/>
          <p:cNvSpPr/>
          <p:nvPr/>
        </p:nvSpPr>
        <p:spPr>
          <a:xfrm rot="6318939" flipH="1">
            <a:off x="1049705" y="197886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 flipH="1">
            <a:off x="3630386" y="-4152383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6329527" flipH="1">
            <a:off x="-215769" y="-297559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 flipH="1">
            <a:off x="7977941" y="-558161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-2215104" flipH="1">
            <a:off x="-357226" y="76084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9560681" flipH="1">
            <a:off x="5980507" y="-164175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575663" y="4641614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8421008" y="399066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607202" y="3494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8762132" y="9674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4730627" y="3494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4181883" y="472594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450658" y="386054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8762127" y="42680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8833352" y="267133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085657" y="470625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072298" y="396098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>
            <a:spLocks noGrp="1"/>
          </p:cNvSpPr>
          <p:nvPr>
            <p:ph type="subTitle" idx="1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8" name="Google Shape;728;p26"/>
          <p:cNvSpPr txBox="1">
            <a:spLocks noGrp="1"/>
          </p:cNvSpPr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6"/>
          <p:cNvSpPr/>
          <p:nvPr/>
        </p:nvSpPr>
        <p:spPr>
          <a:xfrm rot="10800000">
            <a:off x="8889001" y="1883475"/>
            <a:ext cx="279718" cy="1556308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6"/>
          <p:cNvSpPr/>
          <p:nvPr/>
        </p:nvSpPr>
        <p:spPr>
          <a:xfrm rot="10800000">
            <a:off x="8285405" y="442018"/>
            <a:ext cx="1315334" cy="3729790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6"/>
          <p:cNvSpPr/>
          <p:nvPr/>
        </p:nvSpPr>
        <p:spPr>
          <a:xfrm rot="10800000">
            <a:off x="8804054" y="4446818"/>
            <a:ext cx="372763" cy="30488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6"/>
          <p:cNvSpPr/>
          <p:nvPr/>
        </p:nvSpPr>
        <p:spPr>
          <a:xfrm rot="10800000">
            <a:off x="7965078" y="1430460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6"/>
          <p:cNvSpPr/>
          <p:nvPr/>
        </p:nvSpPr>
        <p:spPr>
          <a:xfrm rot="10800000">
            <a:off x="8725160" y="2983755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6"/>
          <p:cNvSpPr/>
          <p:nvPr/>
        </p:nvSpPr>
        <p:spPr>
          <a:xfrm rot="10800000">
            <a:off x="8902749" y="1242911"/>
            <a:ext cx="361927" cy="546444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6"/>
          <p:cNvSpPr/>
          <p:nvPr/>
        </p:nvSpPr>
        <p:spPr>
          <a:xfrm rot="10800000">
            <a:off x="8226268" y="184398"/>
            <a:ext cx="1373364" cy="1019769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6"/>
          <p:cNvSpPr/>
          <p:nvPr/>
        </p:nvSpPr>
        <p:spPr>
          <a:xfrm rot="10800000">
            <a:off x="8907179" y="1691524"/>
            <a:ext cx="269639" cy="710511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6"/>
          <p:cNvSpPr/>
          <p:nvPr/>
        </p:nvSpPr>
        <p:spPr>
          <a:xfrm rot="10800000">
            <a:off x="8623086" y="1896900"/>
            <a:ext cx="154629" cy="828784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6"/>
          <p:cNvSpPr/>
          <p:nvPr/>
        </p:nvSpPr>
        <p:spPr>
          <a:xfrm rot="10800000">
            <a:off x="8408212" y="968073"/>
            <a:ext cx="698160" cy="156260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6"/>
          <p:cNvSpPr/>
          <p:nvPr/>
        </p:nvSpPr>
        <p:spPr>
          <a:xfrm rot="10800000">
            <a:off x="8284930" y="3201217"/>
            <a:ext cx="891882" cy="1104307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6"/>
          <p:cNvSpPr/>
          <p:nvPr/>
        </p:nvSpPr>
        <p:spPr>
          <a:xfrm rot="-9150749">
            <a:off x="8245280" y="-87053"/>
            <a:ext cx="698189" cy="156266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6"/>
          <p:cNvSpPr/>
          <p:nvPr/>
        </p:nvSpPr>
        <p:spPr>
          <a:xfrm rot="7554719">
            <a:off x="7928494" y="2668518"/>
            <a:ext cx="1163688" cy="2604532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6"/>
          <p:cNvSpPr/>
          <p:nvPr/>
        </p:nvSpPr>
        <p:spPr>
          <a:xfrm rot="-6722857">
            <a:off x="7762929" y="-63871"/>
            <a:ext cx="663231" cy="930108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8534623" y="46695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8280025" y="72340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8727284" y="4550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75662" y="4408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3632223" y="47902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141384" y="38840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1605862" y="1358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456114" y="292699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10800000">
            <a:off x="6789426" y="1337935"/>
            <a:ext cx="2218578" cy="446448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9955178">
            <a:off x="7293915" y="1111551"/>
            <a:ext cx="698196" cy="1562682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8985401">
            <a:off x="7560787" y="-443476"/>
            <a:ext cx="480053" cy="126498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>
            <a:spLocks noGrp="1"/>
          </p:cNvSpPr>
          <p:nvPr>
            <p:ph type="subTitle" idx="1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7"/>
          <p:cNvSpPr txBox="1">
            <a:spLocks noGrp="1"/>
          </p:cNvSpPr>
          <p:nvPr>
            <p:ph type="subTitle" idx="2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7"/>
          <p:cNvSpPr txBox="1">
            <a:spLocks noGrp="1"/>
          </p:cNvSpPr>
          <p:nvPr>
            <p:ph type="subTitle" idx="3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7"/>
          <p:cNvSpPr txBox="1">
            <a:spLocks noGrp="1"/>
          </p:cNvSpPr>
          <p:nvPr>
            <p:ph type="subTitle" idx="4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7"/>
          <p:cNvSpPr/>
          <p:nvPr/>
        </p:nvSpPr>
        <p:spPr>
          <a:xfrm rot="10800000">
            <a:off x="-37435" y="2738"/>
            <a:ext cx="743532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7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238963" y="169132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91796" y="147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00006" y="-28096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404450" y="-11350"/>
            <a:ext cx="733891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7"/>
          <p:cNvSpPr/>
          <p:nvPr/>
        </p:nvSpPr>
        <p:spPr>
          <a:xfrm rot="-929579">
            <a:off x="8429819" y="45827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8698731" y="-703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7"/>
          <p:cNvSpPr/>
          <p:nvPr/>
        </p:nvSpPr>
        <p:spPr>
          <a:xfrm rot="10800000" flipH="1">
            <a:off x="8869327" y="1012084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7"/>
          <p:cNvSpPr/>
          <p:nvPr/>
        </p:nvSpPr>
        <p:spPr>
          <a:xfrm rot="10800000" flipH="1">
            <a:off x="8729539" y="366592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 rot="10800000" flipH="1">
            <a:off x="8915664" y="4362734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 rot="10800000" flipH="1">
            <a:off x="8527989" y="196659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4689649" y="1966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"/>
          <p:cNvSpPr/>
          <p:nvPr/>
        </p:nvSpPr>
        <p:spPr>
          <a:xfrm rot="10800000" flipH="1">
            <a:off x="4132139" y="4931884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>
            <a:spLocks noGrp="1"/>
          </p:cNvSpPr>
          <p:nvPr>
            <p:ph type="subTitle" idx="1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1" name="Google Shape;781;p28"/>
          <p:cNvSpPr txBox="1">
            <a:spLocks noGrp="1"/>
          </p:cNvSpPr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8"/>
          <p:cNvSpPr txBox="1">
            <a:spLocks noGrp="1"/>
          </p:cNvSpPr>
          <p:nvPr>
            <p:ph type="subTitle" idx="2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3" name="Google Shape;783;p28"/>
          <p:cNvSpPr txBox="1">
            <a:spLocks noGrp="1"/>
          </p:cNvSpPr>
          <p:nvPr>
            <p:ph type="subTitle" idx="3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8588675" y="1562175"/>
            <a:ext cx="747653" cy="207627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7648215" y="4273086"/>
            <a:ext cx="1423780" cy="119811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8065850" y="-184854"/>
            <a:ext cx="1108595" cy="2545312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2298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-63806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-25300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-18106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8"/>
          <p:cNvSpPr/>
          <p:nvPr/>
        </p:nvSpPr>
        <p:spPr>
          <a:xfrm flipH="1">
            <a:off x="317450" y="14162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/>
          <p:nvPr/>
        </p:nvSpPr>
        <p:spPr>
          <a:xfrm flipH="1">
            <a:off x="3886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 flipH="1">
            <a:off x="6846046" y="47413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 flipH="1">
            <a:off x="8819749" y="41369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8"/>
          <p:cNvSpPr/>
          <p:nvPr/>
        </p:nvSpPr>
        <p:spPr>
          <a:xfrm flipH="1">
            <a:off x="8700221" y="83478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"/>
          <p:cNvSpPr/>
          <p:nvPr/>
        </p:nvSpPr>
        <p:spPr>
          <a:xfrm flipH="1">
            <a:off x="7948274" y="5840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>
            <a:spLocks noGrp="1"/>
          </p:cNvSpPr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2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3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0"/>
          <p:cNvSpPr txBox="1">
            <a:spLocks noGrp="1"/>
          </p:cNvSpPr>
          <p:nvPr>
            <p:ph type="subTitle" idx="4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5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6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0"/>
          <p:cNvSpPr txBox="1">
            <a:spLocks noGrp="1"/>
          </p:cNvSpPr>
          <p:nvPr>
            <p:ph type="subTitle" idx="7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0"/>
          <p:cNvSpPr txBox="1">
            <a:spLocks noGrp="1"/>
          </p:cNvSpPr>
          <p:nvPr>
            <p:ph type="subTitle" idx="8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0"/>
          <p:cNvSpPr/>
          <p:nvPr/>
        </p:nvSpPr>
        <p:spPr>
          <a:xfrm rot="6329527" flipH="1">
            <a:off x="-125891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0"/>
          <p:cNvSpPr/>
          <p:nvPr/>
        </p:nvSpPr>
        <p:spPr>
          <a:xfrm rot="9560678" flipH="1">
            <a:off x="8330034" y="-175035"/>
            <a:ext cx="1111233" cy="93508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0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0"/>
          <p:cNvSpPr/>
          <p:nvPr/>
        </p:nvSpPr>
        <p:spPr>
          <a:xfrm rot="-5400000" flipH="1">
            <a:off x="3868356" y="9718"/>
            <a:ext cx="1356514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0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0"/>
          <p:cNvSpPr/>
          <p:nvPr/>
        </p:nvSpPr>
        <p:spPr>
          <a:xfrm rot="8584896" flipH="1">
            <a:off x="-359812" y="4165109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3587" y="106855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462212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261775" y="40884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592136" y="1394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624462" y="42331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22554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08131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961847" y="4360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>
            <a:spLocks noGrp="1"/>
          </p:cNvSpPr>
          <p:nvPr>
            <p:ph type="subTitle" idx="1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1"/>
          <p:cNvSpPr txBox="1">
            <a:spLocks noGrp="1"/>
          </p:cNvSpPr>
          <p:nvPr>
            <p:ph type="subTitle" idx="2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1"/>
          <p:cNvSpPr txBox="1">
            <a:spLocks noGrp="1"/>
          </p:cNvSpPr>
          <p:nvPr>
            <p:ph type="subTitle" idx="3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1"/>
          <p:cNvSpPr txBox="1">
            <a:spLocks noGrp="1"/>
          </p:cNvSpPr>
          <p:nvPr>
            <p:ph type="subTitle" idx="4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31"/>
          <p:cNvSpPr txBox="1">
            <a:spLocks noGrp="1"/>
          </p:cNvSpPr>
          <p:nvPr>
            <p:ph type="subTitle" idx="5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31"/>
          <p:cNvSpPr txBox="1">
            <a:spLocks noGrp="1"/>
          </p:cNvSpPr>
          <p:nvPr>
            <p:ph type="subTitle" idx="6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7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8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9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13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1"/>
          <p:cNvSpPr txBox="1">
            <a:spLocks noGrp="1"/>
          </p:cNvSpPr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31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1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1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1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1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>
            <a:spLocks noGrp="1"/>
          </p:cNvSpPr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32"/>
          <p:cNvSpPr txBox="1">
            <a:spLocks noGrp="1"/>
          </p:cNvSpPr>
          <p:nvPr>
            <p:ph type="subTitle" idx="1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2"/>
          <p:cNvSpPr txBox="1">
            <a:spLocks noGrp="1"/>
          </p:cNvSpPr>
          <p:nvPr>
            <p:ph type="subTitle" idx="2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2"/>
          <p:cNvSpPr txBox="1">
            <a:spLocks noGrp="1"/>
          </p:cNvSpPr>
          <p:nvPr>
            <p:ph type="subTitle" idx="3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2"/>
          <p:cNvSpPr txBox="1">
            <a:spLocks noGrp="1"/>
          </p:cNvSpPr>
          <p:nvPr>
            <p:ph type="subTitle" idx="4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2"/>
          <p:cNvSpPr txBox="1">
            <a:spLocks noGrp="1"/>
          </p:cNvSpPr>
          <p:nvPr>
            <p:ph type="subTitle" idx="5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32"/>
          <p:cNvSpPr txBox="1">
            <a:spLocks noGrp="1"/>
          </p:cNvSpPr>
          <p:nvPr>
            <p:ph type="subTitle" idx="6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32"/>
          <p:cNvSpPr txBox="1">
            <a:spLocks noGrp="1"/>
          </p:cNvSpPr>
          <p:nvPr>
            <p:ph type="subTitle" idx="7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2"/>
          <p:cNvSpPr txBox="1">
            <a:spLocks noGrp="1"/>
          </p:cNvSpPr>
          <p:nvPr>
            <p:ph type="subTitle" idx="8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2"/>
          <p:cNvSpPr txBox="1">
            <a:spLocks noGrp="1"/>
          </p:cNvSpPr>
          <p:nvPr>
            <p:ph type="subTitle" idx="9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2"/>
          <p:cNvSpPr txBox="1">
            <a:spLocks noGrp="1"/>
          </p:cNvSpPr>
          <p:nvPr>
            <p:ph type="subTitle" idx="13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2"/>
          <p:cNvSpPr txBox="1">
            <a:spLocks noGrp="1"/>
          </p:cNvSpPr>
          <p:nvPr>
            <p:ph type="subTitle" idx="14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2"/>
          <p:cNvSpPr txBox="1">
            <a:spLocks noGrp="1"/>
          </p:cNvSpPr>
          <p:nvPr>
            <p:ph type="subTitle" idx="15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2"/>
          <p:cNvSpPr/>
          <p:nvPr/>
        </p:nvSpPr>
        <p:spPr>
          <a:xfrm>
            <a:off x="8381513" y="-138387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2"/>
          <p:cNvSpPr/>
          <p:nvPr/>
        </p:nvSpPr>
        <p:spPr>
          <a:xfrm flipH="1">
            <a:off x="-7861" y="886905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2"/>
          <p:cNvSpPr/>
          <p:nvPr/>
        </p:nvSpPr>
        <p:spPr>
          <a:xfrm flipH="1">
            <a:off x="-5637" y="-138387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774734" y="-129596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18632" y="4449387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2"/>
          <p:cNvSpPr/>
          <p:nvPr/>
        </p:nvSpPr>
        <p:spPr>
          <a:xfrm rot="970989" flipH="1">
            <a:off x="7737065" y="-208594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2"/>
          <p:cNvSpPr/>
          <p:nvPr/>
        </p:nvSpPr>
        <p:spPr>
          <a:xfrm rot="-900025">
            <a:off x="8519425" y="4489354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 rot="10800000" flipH="1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32"/>
          <p:cNvSpPr/>
          <p:nvPr/>
        </p:nvSpPr>
        <p:spPr>
          <a:xfrm rot="10800000" flipH="1">
            <a:off x="8880475" y="1022021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2"/>
          <p:cNvSpPr/>
          <p:nvPr/>
        </p:nvSpPr>
        <p:spPr>
          <a:xfrm rot="10800000" flipH="1">
            <a:off x="8430249" y="212831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2"/>
          <p:cNvSpPr/>
          <p:nvPr/>
        </p:nvSpPr>
        <p:spPr>
          <a:xfrm rot="9094898">
            <a:off x="8518361" y="1521714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 rot="10800000" flipH="1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32"/>
          <p:cNvSpPr/>
          <p:nvPr/>
        </p:nvSpPr>
        <p:spPr>
          <a:xfrm rot="10800000" flipH="1">
            <a:off x="411875" y="254144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/>
          <p:nvPr/>
        </p:nvSpPr>
        <p:spPr>
          <a:xfrm rot="10800000" flipH="1">
            <a:off x="483400" y="4102691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2"/>
          <p:cNvSpPr/>
          <p:nvPr/>
        </p:nvSpPr>
        <p:spPr>
          <a:xfrm rot="10800000" flipH="1">
            <a:off x="805475" y="475254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/>
          <p:nvPr/>
        </p:nvSpPr>
        <p:spPr>
          <a:xfrm rot="10800000" flipH="1">
            <a:off x="8705813" y="465620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 rot="10800000" flipH="1">
            <a:off x="8614400" y="163814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 rot="10800000" flipH="1">
            <a:off x="8854011" y="39434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2"/>
          <p:cNvSpPr/>
          <p:nvPr/>
        </p:nvSpPr>
        <p:spPr>
          <a:xfrm rot="10800000" flipH="1">
            <a:off x="1683050" y="13682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2"/>
          <p:cNvSpPr/>
          <p:nvPr/>
        </p:nvSpPr>
        <p:spPr>
          <a:xfrm rot="10800000" flipH="1">
            <a:off x="302463" y="229022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3"/>
          <p:cNvSpPr/>
          <p:nvPr/>
        </p:nvSpPr>
        <p:spPr>
          <a:xfrm rot="-947843" flipH="1">
            <a:off x="7116754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3"/>
          <p:cNvSpPr/>
          <p:nvPr/>
        </p:nvSpPr>
        <p:spPr>
          <a:xfrm rot="2876189" flipH="1">
            <a:off x="16261" y="3858967"/>
            <a:ext cx="962943" cy="81027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3"/>
          <p:cNvSpPr/>
          <p:nvPr/>
        </p:nvSpPr>
        <p:spPr>
          <a:xfrm rot="929600" flipH="1">
            <a:off x="-243561" y="4093335"/>
            <a:ext cx="1145950" cy="12832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3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4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340206" y="260785"/>
            <a:ext cx="11424" cy="7332"/>
          </a:xfrm>
          <a:custGeom>
            <a:avLst/>
            <a:gdLst/>
            <a:ahLst/>
            <a:cxnLst/>
            <a:rect l="l" t="t" r="r" b="b"/>
            <a:pathLst>
              <a:path w="201" h="129" extrusionOk="0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33578" y="226795"/>
            <a:ext cx="7900" cy="625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328611" y="254419"/>
            <a:ext cx="8468" cy="4718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352426" y="268344"/>
            <a:ext cx="10230" cy="7332"/>
          </a:xfrm>
          <a:custGeom>
            <a:avLst/>
            <a:gdLst/>
            <a:ahLst/>
            <a:cxnLst/>
            <a:rect l="l" t="t" r="r" b="b"/>
            <a:pathLst>
              <a:path w="180" h="129" extrusionOk="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261201" y="230319"/>
            <a:ext cx="7900" cy="1762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247503" y="228273"/>
            <a:ext cx="7900" cy="909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274274" y="233218"/>
            <a:ext cx="11651" cy="324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316959" y="248621"/>
            <a:ext cx="7332" cy="3524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290245" y="237879"/>
            <a:ext cx="9037" cy="3524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304455" y="243108"/>
            <a:ext cx="7332" cy="2956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17266" y="225942"/>
            <a:ext cx="10230" cy="341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351573" y="268060"/>
            <a:ext cx="909" cy="341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312014" y="246291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24234" y="252088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37023" y="259079"/>
            <a:ext cx="3240" cy="1762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362600" y="275619"/>
            <a:ext cx="2103" cy="2103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255347" y="229125"/>
            <a:ext cx="5854" cy="1250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241422" y="227363"/>
            <a:ext cx="6138" cy="682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27781" y="225942"/>
            <a:ext cx="5854" cy="341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285869" y="236401"/>
            <a:ext cx="4433" cy="1535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99510" y="241346"/>
            <a:ext cx="5286" cy="1819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69045" y="232024"/>
            <a:ext cx="5570" cy="1250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41760" y="908819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378022" y="-116473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 rot="10800000" flipH="1">
            <a:off x="7833036" y="-107682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496218" y="4471301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8648389" y="27605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615208" y="412460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183557" y="477446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"/>
          <p:cNvSpPr/>
          <p:nvPr/>
        </p:nvSpPr>
        <p:spPr>
          <a:xfrm rot="10800000">
            <a:off x="8817294" y="231213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/>
          <p:nvPr/>
        </p:nvSpPr>
        <p:spPr>
          <a:xfrm rot="-194745" flipH="1">
            <a:off x="-190189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 rot="5400000" flipH="1">
            <a:off x="8489677" y="3121749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8588675" y="1562175"/>
            <a:ext cx="747653" cy="207627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7648215" y="4273086"/>
            <a:ext cx="1423780" cy="119811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8065850" y="-184854"/>
            <a:ext cx="1108595" cy="2545312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32298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63806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25300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-18106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0"/>
          <p:cNvSpPr/>
          <p:nvPr/>
        </p:nvSpPr>
        <p:spPr>
          <a:xfrm flipH="1">
            <a:off x="317450" y="14162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3886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6846046" y="47413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 flipH="1">
            <a:off x="8819749" y="41369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8700221" y="83478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 flipH="1">
            <a:off x="7948274" y="5840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3926949" y="1008173"/>
            <a:ext cx="119503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8"/>
          <p:cNvSpPr txBox="1">
            <a:spLocks noGrp="1"/>
          </p:cNvSpPr>
          <p:nvPr>
            <p:ph type="ctrTitle"/>
          </p:nvPr>
        </p:nvSpPr>
        <p:spPr>
          <a:xfrm>
            <a:off x="4143425" y="1832337"/>
            <a:ext cx="44241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Gazers</a:t>
            </a:r>
            <a:endParaRPr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3" name="Google Shape;1103;p38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04" name="Google Shape;1104;p38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38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8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8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8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8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8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8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8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8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8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8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8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8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8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9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38" name="Google Shape;1138;p39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39" name="Google Shape;1139;p39"/>
          <p:cNvSpPr/>
          <p:nvPr/>
        </p:nvSpPr>
        <p:spPr>
          <a:xfrm>
            <a:off x="9061811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0" name="Google Shape;1140;p39"/>
          <p:cNvSpPr/>
          <p:nvPr/>
        </p:nvSpPr>
        <p:spPr>
          <a:xfrm>
            <a:off x="9513752" y="4234399"/>
            <a:ext cx="979" cy="2285"/>
          </a:xfrm>
          <a:custGeom>
            <a:avLst/>
            <a:gdLst/>
            <a:ahLst/>
            <a:cxnLst/>
            <a:rect l="l" t="t" r="r" b="b"/>
            <a:pathLst>
              <a:path w="6" h="14" extrusionOk="0">
                <a:moveTo>
                  <a:pt x="5" y="0"/>
                </a:moveTo>
                <a:cubicBezTo>
                  <a:pt x="1" y="9"/>
                  <a:pt x="1" y="9"/>
                  <a:pt x="1" y="14"/>
                </a:cubicBezTo>
                <a:cubicBezTo>
                  <a:pt x="1" y="9"/>
                  <a:pt x="5" y="9"/>
                  <a:pt x="5" y="0"/>
                </a:cubicBez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1" name="Google Shape;11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950" y="151282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2" name="Google Shape;1142;p39"/>
          <p:cNvCxnSpPr>
            <a:stCxn id="1141" idx="1"/>
          </p:cNvCxnSpPr>
          <p:nvPr/>
        </p:nvCxnSpPr>
        <p:spPr>
          <a:xfrm flipH="1">
            <a:off x="2175150" y="1970025"/>
            <a:ext cx="694800" cy="246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2F44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39"/>
          <p:cNvSpPr txBox="1"/>
          <p:nvPr/>
        </p:nvSpPr>
        <p:spPr>
          <a:xfrm>
            <a:off x="465100" y="1754925"/>
            <a:ext cx="1833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A5B7C6"/>
                </a:solidFill>
                <a:latin typeface="Barlow"/>
                <a:ea typeface="Barlow"/>
                <a:cs typeface="Barlow"/>
                <a:sym typeface="Barlow"/>
              </a:rPr>
              <a:t>Veselina Varadeva</a:t>
            </a:r>
            <a:endParaRPr b="1" i="1">
              <a:solidFill>
                <a:srgbClr val="A5B7C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Front-end developer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9V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44" name="Google Shape;11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00" y="151282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5" name="Google Shape;1145;p39"/>
          <p:cNvCxnSpPr/>
          <p:nvPr/>
        </p:nvCxnSpPr>
        <p:spPr>
          <a:xfrm rot="10800000">
            <a:off x="5760500" y="1908400"/>
            <a:ext cx="655200" cy="22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2F44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39"/>
          <p:cNvSpPr txBox="1"/>
          <p:nvPr/>
        </p:nvSpPr>
        <p:spPr>
          <a:xfrm>
            <a:off x="6415700" y="16775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A5B7C6"/>
                </a:solidFill>
                <a:latin typeface="Barlow"/>
                <a:ea typeface="Barlow"/>
                <a:cs typeface="Barlow"/>
                <a:sym typeface="Barlow"/>
              </a:rPr>
              <a:t>Gabriela Encheva</a:t>
            </a:r>
            <a:endParaRPr b="1" i="1">
              <a:solidFill>
                <a:srgbClr val="A5B7C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SCRUM trainer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9V</a:t>
            </a:r>
            <a:endParaRPr/>
          </a:p>
        </p:txBody>
      </p:sp>
      <p:pic>
        <p:nvPicPr>
          <p:cNvPr id="1147" name="Google Shape;114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9950" y="291167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8" name="Google Shape;1148;p39"/>
          <p:cNvCxnSpPr/>
          <p:nvPr/>
        </p:nvCxnSpPr>
        <p:spPr>
          <a:xfrm flipH="1">
            <a:off x="2175150" y="3394650"/>
            <a:ext cx="694800" cy="246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2F44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9" name="Google Shape;1149;p39"/>
          <p:cNvSpPr txBox="1"/>
          <p:nvPr/>
        </p:nvSpPr>
        <p:spPr>
          <a:xfrm>
            <a:off x="465100" y="3157975"/>
            <a:ext cx="183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A5B7C6"/>
                </a:solidFill>
                <a:latin typeface="Barlow"/>
                <a:ea typeface="Barlow"/>
                <a:cs typeface="Barlow"/>
                <a:sym typeface="Barlow"/>
              </a:rPr>
              <a:t>Kristiyana Hristova</a:t>
            </a:r>
            <a:endParaRPr b="1" i="1">
              <a:solidFill>
                <a:srgbClr val="A5B7C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Back-end developer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9V</a:t>
            </a:r>
            <a:endParaRPr/>
          </a:p>
        </p:txBody>
      </p:sp>
      <p:pic>
        <p:nvPicPr>
          <p:cNvPr id="1150" name="Google Shape;115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200" y="291167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1" name="Google Shape;1151;p39"/>
          <p:cNvCxnSpPr/>
          <p:nvPr/>
        </p:nvCxnSpPr>
        <p:spPr>
          <a:xfrm rot="10800000">
            <a:off x="5760500" y="3319300"/>
            <a:ext cx="655200" cy="22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2F44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2" name="Google Shape;1152;p39"/>
          <p:cNvSpPr txBox="1"/>
          <p:nvPr/>
        </p:nvSpPr>
        <p:spPr>
          <a:xfrm>
            <a:off x="6415700" y="30140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A5B7C6"/>
                </a:solidFill>
                <a:latin typeface="Barlow"/>
                <a:ea typeface="Barlow"/>
                <a:cs typeface="Barlow"/>
                <a:sym typeface="Barlow"/>
              </a:rPr>
              <a:t>Georgi Dimitrov</a:t>
            </a:r>
            <a:endParaRPr b="1" i="1">
              <a:solidFill>
                <a:srgbClr val="A5B7C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Front-end developer</a:t>
            </a:r>
            <a:endParaRPr b="1" i="1">
              <a:solidFill>
                <a:srgbClr val="A5B7C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0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1158" name="Google Shape;1158;p40"/>
          <p:cNvSpPr txBox="1"/>
          <p:nvPr/>
        </p:nvSpPr>
        <p:spPr>
          <a:xfrm>
            <a:off x="1833050" y="1545775"/>
            <a:ext cx="5280300" cy="26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B73E6AC-4D74-87AA-685E-407095775FE2}"/>
              </a:ext>
            </a:extLst>
          </p:cNvPr>
          <p:cNvSpPr txBox="1"/>
          <p:nvPr/>
        </p:nvSpPr>
        <p:spPr>
          <a:xfrm>
            <a:off x="2054711" y="1545775"/>
            <a:ext cx="466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“Star Gazers" is a quiz game that takes players on an educational journey through space. Players can learn some fascinating facts and intriguing mysteries about the universe.</a:t>
            </a:r>
          </a:p>
          <a:p>
            <a:r>
              <a:rPr lang="en-US" sz="1800" dirty="0">
                <a:solidFill>
                  <a:srgbClr val="ECECEC"/>
                </a:solidFill>
                <a:latin typeface="Söhne"/>
              </a:rPr>
              <a:t>Also If you play this game you can t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est your knowledge. </a:t>
            </a:r>
          </a:p>
          <a:p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The game covers a wide range of topics including astronomy, the solar system more. </a:t>
            </a:r>
            <a:endParaRPr lang="bg-BG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1"/>
          <p:cNvSpPr txBox="1">
            <a:spLocks noGrp="1"/>
          </p:cNvSpPr>
          <p:nvPr>
            <p:ph type="title"/>
          </p:nvPr>
        </p:nvSpPr>
        <p:spPr>
          <a:xfrm>
            <a:off x="883963" y="59777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STEP BY STEP</a:t>
            </a:r>
            <a:endParaRPr sz="3000" dirty="0"/>
          </a:p>
        </p:txBody>
      </p:sp>
      <p:grpSp>
        <p:nvGrpSpPr>
          <p:cNvPr id="1164" name="Google Shape;1164;p41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65" name="Google Shape;1165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1"/>
          <p:cNvGrpSpPr/>
          <p:nvPr/>
        </p:nvGrpSpPr>
        <p:grpSpPr>
          <a:xfrm rot="1502525">
            <a:off x="4567671" y="1571534"/>
            <a:ext cx="3681141" cy="1804948"/>
            <a:chOff x="666499" y="507361"/>
            <a:chExt cx="11161657" cy="5472818"/>
          </a:xfrm>
        </p:grpSpPr>
        <p:sp>
          <p:nvSpPr>
            <p:cNvPr id="1178" name="Google Shape;1178;p41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CD23E80-EE6E-EB0B-F580-F195C3D05F9A}"/>
              </a:ext>
            </a:extLst>
          </p:cNvPr>
          <p:cNvSpPr txBox="1"/>
          <p:nvPr/>
        </p:nvSpPr>
        <p:spPr>
          <a:xfrm>
            <a:off x="732949" y="1822499"/>
            <a:ext cx="4217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1. We came up with a name and an idea for the game.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2. Create a logo for the team.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3. Think of questions about the quiz.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4. We started working on the code.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5. Add comments to the code.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6. Make the presentation.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7. Make documentation.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8. Make final touches to the project.</a:t>
            </a:r>
            <a:endParaRPr lang="bg-BG" sz="1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2"/>
          <p:cNvSpPr txBox="1">
            <a:spLocks noGrp="1"/>
          </p:cNvSpPr>
          <p:nvPr>
            <p:ph type="title"/>
          </p:nvPr>
        </p:nvSpPr>
        <p:spPr>
          <a:xfrm>
            <a:off x="1388100" y="59880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APPS WE USED</a:t>
            </a:r>
            <a:endParaRPr sz="3000"/>
          </a:p>
        </p:txBody>
      </p:sp>
      <p:sp>
        <p:nvSpPr>
          <p:cNvPr id="1209" name="Google Shape;1209;p42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19D58B-D6F4-6388-6261-26C51605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19" y="2188384"/>
            <a:ext cx="1014530" cy="10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449C9423-4953-BC98-E7E0-72AFA11C0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668" y="2186496"/>
            <a:ext cx="1014530" cy="1014530"/>
          </a:xfrm>
          <a:prstGeom prst="rect">
            <a:avLst/>
          </a:prstGeom>
        </p:spPr>
      </p:pic>
      <p:pic>
        <p:nvPicPr>
          <p:cNvPr id="1028" name="Picture 4" descr="Microsoft Teams - Wikipedia">
            <a:extLst>
              <a:ext uri="{FF2B5EF4-FFF2-40B4-BE49-F238E27FC236}">
                <a16:creationId xmlns:a16="http://schemas.microsoft.com/office/drawing/2014/main" id="{678EDBCB-C47D-307B-A69C-3234C810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6" y="2153797"/>
            <a:ext cx="1014530" cy="94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2945A00-C443-E3C0-71EC-BB34E253D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673" y="2207583"/>
            <a:ext cx="1014493" cy="943478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0855042D-2A1F-5ED9-2E31-7BE0F07DA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739" y="2100011"/>
            <a:ext cx="1130161" cy="1051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3"/>
          <p:cNvSpPr txBox="1">
            <a:spLocks noGrp="1"/>
          </p:cNvSpPr>
          <p:nvPr>
            <p:ph type="title"/>
          </p:nvPr>
        </p:nvSpPr>
        <p:spPr>
          <a:xfrm>
            <a:off x="715650" y="2401100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 FOR YOUR ATTENTION!</a:t>
            </a:r>
            <a:endParaRPr sz="2700"/>
          </a:p>
        </p:txBody>
      </p:sp>
      <p:grpSp>
        <p:nvGrpSpPr>
          <p:cNvPr id="1215" name="Google Shape;1215;p43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216" name="Google Shape;1216;p43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3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1" cy="7923912"/>
          </a:xfrm>
        </p:grpSpPr>
        <p:sp>
          <p:nvSpPr>
            <p:cNvPr id="1226" name="Google Shape;1226;p43"/>
            <p:cNvSpPr/>
            <p:nvPr/>
          </p:nvSpPr>
          <p:spPr>
            <a:xfrm>
              <a:off x="-116310" y="-1765900"/>
              <a:ext cx="1135744" cy="1382387"/>
            </a:xfrm>
            <a:custGeom>
              <a:avLst/>
              <a:gdLst/>
              <a:ahLst/>
              <a:cxnLst/>
              <a:rect l="l" t="t" r="r" b="b"/>
              <a:pathLst>
                <a:path w="27813" h="33853" extrusionOk="0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27" name="Google Shape;1227;p43"/>
            <p:cNvSpPr/>
            <p:nvPr/>
          </p:nvSpPr>
          <p:spPr>
            <a:xfrm>
              <a:off x="868396" y="-1641434"/>
              <a:ext cx="390913" cy="116706"/>
            </a:xfrm>
            <a:custGeom>
              <a:avLst/>
              <a:gdLst/>
              <a:ahLst/>
              <a:cxnLst/>
              <a:rect l="l" t="t" r="r" b="b"/>
              <a:pathLst>
                <a:path w="9573" h="2858" extrusionOk="0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28" name="Google Shape;1228;p43"/>
            <p:cNvSpPr/>
            <p:nvPr/>
          </p:nvSpPr>
          <p:spPr>
            <a:xfrm>
              <a:off x="6688325" y="1821850"/>
              <a:ext cx="338750" cy="80375"/>
            </a:xfrm>
            <a:custGeom>
              <a:avLst/>
              <a:gdLst/>
              <a:ahLst/>
              <a:cxnLst/>
              <a:rect l="l" t="t" r="r" b="b"/>
              <a:pathLst>
                <a:path w="13550" h="3215" extrusionOk="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29" name="Google Shape;1229;p43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-1337994" y="-3256227"/>
              <a:ext cx="1964086" cy="1984433"/>
            </a:xfrm>
            <a:custGeom>
              <a:avLst/>
              <a:gdLst/>
              <a:ahLst/>
              <a:cxnLst/>
              <a:rect l="l" t="t" r="r" b="b"/>
              <a:pathLst>
                <a:path w="20368" h="20579" extrusionOk="0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-455663" y="-1825021"/>
              <a:ext cx="1716165" cy="2185104"/>
            </a:xfrm>
            <a:custGeom>
              <a:avLst/>
              <a:gdLst/>
              <a:ahLst/>
              <a:cxnLst/>
              <a:rect l="l" t="t" r="r" b="b"/>
              <a:pathLst>
                <a:path w="17797" h="22660" extrusionOk="0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-109867" y="-1614901"/>
              <a:ext cx="1595145" cy="2033130"/>
            </a:xfrm>
            <a:custGeom>
              <a:avLst/>
              <a:gdLst/>
              <a:ahLst/>
              <a:cxnLst/>
              <a:rect l="l" t="t" r="r" b="b"/>
              <a:pathLst>
                <a:path w="16542" h="21084" extrusionOk="0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96300" y="-1421945"/>
              <a:ext cx="3624032" cy="3101671"/>
            </a:xfrm>
            <a:custGeom>
              <a:avLst/>
              <a:gdLst/>
              <a:ahLst/>
              <a:cxnLst/>
              <a:rect l="l" t="t" r="r" b="b"/>
              <a:pathLst>
                <a:path w="37582" h="32165" extrusionOk="0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147311" y="-1250108"/>
              <a:ext cx="2756548" cy="2118085"/>
            </a:xfrm>
            <a:custGeom>
              <a:avLst/>
              <a:gdLst/>
              <a:ahLst/>
              <a:cxnLst/>
              <a:rect l="l" t="t" r="r" b="b"/>
              <a:pathLst>
                <a:path w="28586" h="21965" extrusionOk="0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7806809" y="642224"/>
              <a:ext cx="1787716" cy="1159667"/>
            </a:xfrm>
            <a:custGeom>
              <a:avLst/>
              <a:gdLst/>
              <a:ahLst/>
              <a:cxnLst/>
              <a:rect l="l" t="t" r="r" b="b"/>
              <a:pathLst>
                <a:path w="18539" h="12026" extrusionOk="0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4403906" y="-283017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4404484" y="-1321755"/>
              <a:ext cx="5190055" cy="3002830"/>
            </a:xfrm>
            <a:custGeom>
              <a:avLst/>
              <a:gdLst/>
              <a:ahLst/>
              <a:cxnLst/>
              <a:rect l="l" t="t" r="r" b="b"/>
              <a:pathLst>
                <a:path w="53822" h="31140" extrusionOk="0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528203" y="-1259847"/>
              <a:ext cx="4976463" cy="2873325"/>
            </a:xfrm>
            <a:custGeom>
              <a:avLst/>
              <a:gdLst/>
              <a:ahLst/>
              <a:cxnLst/>
              <a:rect l="l" t="t" r="r" b="b"/>
              <a:pathLst>
                <a:path w="51607" h="29797" extrusionOk="0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923275" y="-1031984"/>
              <a:ext cx="4188051" cy="2418175"/>
            </a:xfrm>
            <a:custGeom>
              <a:avLst/>
              <a:gdLst/>
              <a:ahLst/>
              <a:cxnLst/>
              <a:rect l="l" t="t" r="r" b="b"/>
              <a:pathLst>
                <a:path w="43431" h="25077" extrusionOk="0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6440595" y="1353392"/>
              <a:ext cx="816087" cy="550615"/>
            </a:xfrm>
            <a:custGeom>
              <a:avLst/>
              <a:gdLst/>
              <a:ahLst/>
              <a:cxnLst/>
              <a:rect l="l" t="t" r="r" b="b"/>
              <a:pathLst>
                <a:path w="8463" h="5710" extrusionOk="0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4204104" y="58826"/>
              <a:ext cx="815991" cy="550519"/>
            </a:xfrm>
            <a:custGeom>
              <a:avLst/>
              <a:gdLst/>
              <a:ahLst/>
              <a:cxnLst/>
              <a:rect l="l" t="t" r="r" b="b"/>
              <a:pathLst>
                <a:path w="8462" h="5709" extrusionOk="0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2206276" y="-334028"/>
              <a:ext cx="4710316" cy="4027881"/>
            </a:xfrm>
            <a:custGeom>
              <a:avLst/>
              <a:gdLst/>
              <a:ahLst/>
              <a:cxnLst/>
              <a:rect l="l" t="t" r="r" b="b"/>
              <a:pathLst>
                <a:path w="48847" h="41770" extrusionOk="0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5278811" y="1596201"/>
              <a:ext cx="1736222" cy="2173725"/>
            </a:xfrm>
            <a:custGeom>
              <a:avLst/>
              <a:gdLst/>
              <a:ahLst/>
              <a:cxnLst/>
              <a:rect l="l" t="t" r="r" b="b"/>
              <a:pathLst>
                <a:path w="18005" h="22542" extrusionOk="0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5679775" y="1838725"/>
              <a:ext cx="1559175" cy="1990229"/>
            </a:xfrm>
            <a:custGeom>
              <a:avLst/>
              <a:gdLst/>
              <a:ahLst/>
              <a:cxnLst/>
              <a:rect l="l" t="t" r="r" b="b"/>
              <a:pathLst>
                <a:path w="16156" h="20622" extrusionOk="0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793070" y="1990791"/>
              <a:ext cx="1332470" cy="1686946"/>
            </a:xfrm>
            <a:custGeom>
              <a:avLst/>
              <a:gdLst/>
              <a:ahLst/>
              <a:cxnLst/>
              <a:rect l="l" t="t" r="r" b="b"/>
              <a:pathLst>
                <a:path w="13818" h="17494" extrusionOk="0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3874893" y="-2587585"/>
              <a:ext cx="112823" cy="2777088"/>
            </a:xfrm>
            <a:custGeom>
              <a:avLst/>
              <a:gdLst/>
              <a:ahLst/>
              <a:cxnLst/>
              <a:rect l="l" t="t" r="r" b="b"/>
              <a:pathLst>
                <a:path w="1170" h="28799" extrusionOk="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3776920" y="-2709665"/>
              <a:ext cx="307612" cy="308094"/>
            </a:xfrm>
            <a:custGeom>
              <a:avLst/>
              <a:gdLst/>
              <a:ahLst/>
              <a:cxnLst/>
              <a:rect l="l" t="t" r="r" b="b"/>
              <a:pathLst>
                <a:path w="3190" h="3195" extrusionOk="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3931497" y="2767145"/>
              <a:ext cx="814930" cy="550615"/>
            </a:xfrm>
            <a:custGeom>
              <a:avLst/>
              <a:gdLst/>
              <a:ahLst/>
              <a:cxnLst/>
              <a:rect l="l" t="t" r="r" b="b"/>
              <a:pathLst>
                <a:path w="8451" h="5710" extrusionOk="0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1695584" y="1473061"/>
              <a:ext cx="814833" cy="550519"/>
            </a:xfrm>
            <a:custGeom>
              <a:avLst/>
              <a:gdLst/>
              <a:ahLst/>
              <a:cxnLst/>
              <a:rect l="l" t="t" r="r" b="b"/>
              <a:pathLst>
                <a:path w="8450" h="5709" extrusionOk="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2816096" y="3508109"/>
              <a:ext cx="1786655" cy="1159571"/>
            </a:xfrm>
            <a:custGeom>
              <a:avLst/>
              <a:gdLst/>
              <a:ahLst/>
              <a:cxnLst/>
              <a:rect l="l" t="t" r="r" b="b"/>
              <a:pathLst>
                <a:path w="18528" h="12025" extrusionOk="0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-587964" y="2582772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-587386" y="1544130"/>
              <a:ext cx="5190152" cy="3003312"/>
            </a:xfrm>
            <a:custGeom>
              <a:avLst/>
              <a:gdLst/>
              <a:ahLst/>
              <a:cxnLst/>
              <a:rect l="l" t="t" r="r" b="b"/>
              <a:pathLst>
                <a:path w="53823" h="31145" extrusionOk="0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-463088" y="1606519"/>
              <a:ext cx="4976463" cy="2872843"/>
            </a:xfrm>
            <a:custGeom>
              <a:avLst/>
              <a:gdLst/>
              <a:ahLst/>
              <a:cxnLst/>
              <a:rect l="l" t="t" r="r" b="b"/>
              <a:pathLst>
                <a:path w="51607" h="29792" extrusionOk="0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-68595" y="1834961"/>
              <a:ext cx="4188051" cy="2417597"/>
            </a:xfrm>
            <a:custGeom>
              <a:avLst/>
              <a:gdLst/>
              <a:ahLst/>
              <a:cxnLst/>
              <a:rect l="l" t="t" r="r" b="b"/>
              <a:pathLst>
                <a:path w="43431" h="25071" extrusionOk="0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198805" y="1701020"/>
              <a:ext cx="2016737" cy="487357"/>
            </a:xfrm>
            <a:custGeom>
              <a:avLst/>
              <a:gdLst/>
              <a:ahLst/>
              <a:cxnLst/>
              <a:rect l="l" t="t" r="r" b="b"/>
              <a:pathLst>
                <a:path w="20914" h="5054" extrusionOk="0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-456820" y="2574768"/>
              <a:ext cx="4861422" cy="877899"/>
            </a:xfrm>
            <a:custGeom>
              <a:avLst/>
              <a:gdLst/>
              <a:ahLst/>
              <a:cxnLst/>
              <a:rect l="l" t="t" r="r" b="b"/>
              <a:pathLst>
                <a:path w="50414" h="9104" extrusionOk="0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4826460" y="-955227"/>
              <a:ext cx="2744012" cy="487357"/>
            </a:xfrm>
            <a:custGeom>
              <a:avLst/>
              <a:gdLst/>
              <a:ahLst/>
              <a:cxnLst/>
              <a:rect l="l" t="t" r="r" b="b"/>
              <a:pathLst>
                <a:path w="28456" h="5054" extrusionOk="0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4897529" y="-82057"/>
              <a:ext cx="4607136" cy="877899"/>
            </a:xfrm>
            <a:custGeom>
              <a:avLst/>
              <a:gdLst/>
              <a:ahLst/>
              <a:cxnLst/>
              <a:rect l="l" t="t" r="r" b="b"/>
              <a:pathLst>
                <a:path w="47777" h="9104" extrusionOk="0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2268007" y="-103408"/>
              <a:ext cx="3582278" cy="2753077"/>
            </a:xfrm>
            <a:custGeom>
              <a:avLst/>
              <a:gdLst/>
              <a:ahLst/>
              <a:cxnLst/>
              <a:rect l="l" t="t" r="r" b="b"/>
              <a:pathLst>
                <a:path w="37149" h="28550" extrusionOk="0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4786442" y="325068"/>
              <a:ext cx="698635" cy="407802"/>
            </a:xfrm>
            <a:custGeom>
              <a:avLst/>
              <a:gdLst/>
              <a:ahLst/>
              <a:cxnLst/>
              <a:rect l="l" t="t" r="r" b="b"/>
              <a:pathLst>
                <a:path w="7245" h="4229" extrusionOk="0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7788675" y="1681550"/>
              <a:ext cx="35725" cy="120850"/>
            </a:xfrm>
            <a:custGeom>
              <a:avLst/>
              <a:gdLst/>
              <a:ahLst/>
              <a:cxnLst/>
              <a:rect l="l" t="t" r="r" b="b"/>
              <a:pathLst>
                <a:path w="1429" h="4834" extrusionOk="0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263" name="Google Shape;1263;p43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264" name="Google Shape;1264;p43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3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3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3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8" name="Google Shape;1268;p43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269" name="Google Shape;1269;p43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3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3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3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Презентация на цял екран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Anton</vt:lpstr>
      <vt:lpstr>Barlow Light</vt:lpstr>
      <vt:lpstr>Barlow</vt:lpstr>
      <vt:lpstr>Söhne</vt:lpstr>
      <vt:lpstr>Arial</vt:lpstr>
      <vt:lpstr>Chewy</vt:lpstr>
      <vt:lpstr>Earth's Atmosphere Class by Slidesgo</vt:lpstr>
      <vt:lpstr>Star Gazers</vt:lpstr>
      <vt:lpstr>OUR TEAM</vt:lpstr>
      <vt:lpstr>THE IDEA</vt:lpstr>
      <vt:lpstr>STEP BY STEP</vt:lpstr>
      <vt:lpstr>THE APPS WE USED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Gazers</dc:title>
  <cp:lastModifiedBy>Габриела Веселинова Енчева</cp:lastModifiedBy>
  <cp:revision>1</cp:revision>
  <dcterms:modified xsi:type="dcterms:W3CDTF">2024-02-26T16:29:35Z</dcterms:modified>
</cp:coreProperties>
</file>