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61" r:id="rId3"/>
    <p:sldId id="268" r:id="rId4"/>
    <p:sldId id="270" r:id="rId5"/>
    <p:sldId id="280" r:id="rId6"/>
    <p:sldId id="281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ebas Neue" panose="020B0606020202050201" pitchFamily="34" charset="0"/>
      <p:regular r:id="rId10"/>
    </p:embeddedFont>
    <p:embeddedFont>
      <p:font typeface="Press Start 2P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3AE6B34C-CDAD-42FC-A79B-98C4006DCA46}">
  <a:tblStyle styleId="{3AE6B34C-CDAD-42FC-A79B-98C4006DC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f89d94411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f89d94411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f89d94411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f89d94411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f89d944118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f89d944118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f89d944118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f89d944118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16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-789671" y="-1016804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7" name="Google Shape;267;p21"/>
          <p:cNvSpPr/>
          <p:nvPr/>
        </p:nvSpPr>
        <p:spPr>
          <a:xfrm>
            <a:off x="1" y="7375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 rot="1246809">
            <a:off x="632815" y="193903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0" name="Google Shape;270;p21"/>
          <p:cNvSpPr/>
          <p:nvPr/>
        </p:nvSpPr>
        <p:spPr>
          <a:xfrm>
            <a:off x="8800413" y="17348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 rot="-4500039" flipH="1">
            <a:off x="8441892" y="544710"/>
            <a:ext cx="438224" cy="373329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 rot="-1763052" flipH="1">
            <a:off x="281140" y="1794547"/>
            <a:ext cx="164102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 rot="-9891097">
            <a:off x="8672012" y="3045647"/>
            <a:ext cx="164103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 rot="-6137642">
            <a:off x="-11826" y="4025449"/>
            <a:ext cx="750028" cy="219595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 rot="-2879894">
            <a:off x="7779999" y="4431036"/>
            <a:ext cx="1201733" cy="450426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title" idx="2"/>
          </p:nvPr>
        </p:nvSpPr>
        <p:spPr>
          <a:xfrm>
            <a:off x="1101175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title" idx="3"/>
          </p:nvPr>
        </p:nvSpPr>
        <p:spPr>
          <a:xfrm>
            <a:off x="3578947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4"/>
          </p:nvPr>
        </p:nvSpPr>
        <p:spPr>
          <a:xfrm>
            <a:off x="3579000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 idx="5"/>
          </p:nvPr>
        </p:nvSpPr>
        <p:spPr>
          <a:xfrm>
            <a:off x="1101175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6"/>
          </p:nvPr>
        </p:nvSpPr>
        <p:spPr>
          <a:xfrm>
            <a:off x="1101175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title" idx="7"/>
          </p:nvPr>
        </p:nvSpPr>
        <p:spPr>
          <a:xfrm>
            <a:off x="3578947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8"/>
          </p:nvPr>
        </p:nvSpPr>
        <p:spPr>
          <a:xfrm>
            <a:off x="3578947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 idx="9"/>
          </p:nvPr>
        </p:nvSpPr>
        <p:spPr>
          <a:xfrm>
            <a:off x="6056725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title" idx="14"/>
          </p:nvPr>
        </p:nvSpPr>
        <p:spPr>
          <a:xfrm>
            <a:off x="6056725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15"/>
          </p:nvPr>
        </p:nvSpPr>
        <p:spPr>
          <a:xfrm>
            <a:off x="6056725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7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 GAME MADE BY: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VIKINGS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713100" y="1393573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EDUCAtIONAL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TRAVELING 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/>
        </p:nvSpPr>
        <p:spPr>
          <a:xfrm>
            <a:off x="720000" y="3268803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Ivan Chelebiev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720000" y="3710911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Scrum trainer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269637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Lubomir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Greorgiev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269637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developer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8" name="Google Shape;708;p36"/>
          <p:cNvSpPr txBox="1"/>
          <p:nvPr/>
        </p:nvSpPr>
        <p:spPr>
          <a:xfrm>
            <a:off x="467274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Eric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Ivanov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467964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developer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6" name="Google Shape;716;p36"/>
          <p:cNvSpPr txBox="1"/>
          <p:nvPr/>
        </p:nvSpPr>
        <p:spPr>
          <a:xfrm>
            <a:off x="6662912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Stanislav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Yordanov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6662912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QA engineer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stCxn id="692" idx="0"/>
          </p:cNvCxnSpPr>
          <p:nvPr/>
        </p:nvCxnSpPr>
        <p:spPr>
          <a:xfrm rot="10800000">
            <a:off x="1597050" y="2467203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stCxn id="700" idx="0"/>
          </p:cNvCxnSpPr>
          <p:nvPr/>
        </p:nvCxnSpPr>
        <p:spPr>
          <a:xfrm rot="10800000">
            <a:off x="357342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stCxn id="708" idx="0"/>
          </p:cNvCxnSpPr>
          <p:nvPr/>
        </p:nvCxnSpPr>
        <p:spPr>
          <a:xfrm rot="10800000">
            <a:off x="5549790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stCxn id="716" idx="0"/>
          </p:cNvCxnSpPr>
          <p:nvPr/>
        </p:nvCxnSpPr>
        <p:spPr>
          <a:xfrm rot="10800000">
            <a:off x="7539962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5688" y="1338169"/>
            <a:ext cx="1423259" cy="1423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35567" y="1340047"/>
            <a:ext cx="1458985" cy="1458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50" y="1326031"/>
            <a:ext cx="1483260" cy="148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803F81-3190-4404-E20C-E4C24F8ECA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2209" y="1357218"/>
            <a:ext cx="1423260" cy="142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1080" name="Google Shape;1080;p43"/>
          <p:cNvSpPr/>
          <p:nvPr/>
        </p:nvSpPr>
        <p:spPr>
          <a:xfrm>
            <a:off x="3090928" y="1518050"/>
            <a:ext cx="2962200" cy="3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3"/>
          <p:cNvSpPr/>
          <p:nvPr/>
        </p:nvSpPr>
        <p:spPr>
          <a:xfrm>
            <a:off x="3090882" y="15180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3"/>
          <p:cNvSpPr/>
          <p:nvPr/>
        </p:nvSpPr>
        <p:spPr>
          <a:xfrm>
            <a:off x="3090882" y="18258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3"/>
          <p:cNvSpPr/>
          <p:nvPr/>
        </p:nvSpPr>
        <p:spPr>
          <a:xfrm>
            <a:off x="5971824" y="15180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3"/>
          <p:cNvSpPr/>
          <p:nvPr/>
        </p:nvSpPr>
        <p:spPr>
          <a:xfrm>
            <a:off x="5971824" y="18258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3"/>
          <p:cNvSpPr/>
          <p:nvPr/>
        </p:nvSpPr>
        <p:spPr>
          <a:xfrm>
            <a:off x="3337073" y="2171750"/>
            <a:ext cx="2469900" cy="3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3"/>
          <p:cNvSpPr/>
          <p:nvPr/>
        </p:nvSpPr>
        <p:spPr>
          <a:xfrm>
            <a:off x="3337027" y="21717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3"/>
          <p:cNvSpPr/>
          <p:nvPr/>
        </p:nvSpPr>
        <p:spPr>
          <a:xfrm>
            <a:off x="3337027" y="24795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3"/>
          <p:cNvSpPr/>
          <p:nvPr/>
        </p:nvSpPr>
        <p:spPr>
          <a:xfrm>
            <a:off x="5725670" y="21717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3"/>
          <p:cNvSpPr/>
          <p:nvPr/>
        </p:nvSpPr>
        <p:spPr>
          <a:xfrm>
            <a:off x="5725670" y="24795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3"/>
          <p:cNvSpPr/>
          <p:nvPr/>
        </p:nvSpPr>
        <p:spPr>
          <a:xfrm>
            <a:off x="3593850" y="2825450"/>
            <a:ext cx="1956300" cy="3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>
            <a:off x="3593850" y="28254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/>
          <p:nvPr/>
        </p:nvSpPr>
        <p:spPr>
          <a:xfrm>
            <a:off x="3593850" y="31332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3"/>
          <p:cNvSpPr/>
          <p:nvPr/>
        </p:nvSpPr>
        <p:spPr>
          <a:xfrm>
            <a:off x="5468843" y="28254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43"/>
          <p:cNvSpPr/>
          <p:nvPr/>
        </p:nvSpPr>
        <p:spPr>
          <a:xfrm>
            <a:off x="5468843" y="31332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3"/>
          <p:cNvSpPr/>
          <p:nvPr/>
        </p:nvSpPr>
        <p:spPr>
          <a:xfrm>
            <a:off x="3843600" y="3479150"/>
            <a:ext cx="1456800" cy="3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3"/>
          <p:cNvSpPr/>
          <p:nvPr/>
        </p:nvSpPr>
        <p:spPr>
          <a:xfrm>
            <a:off x="3843600" y="34791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3"/>
          <p:cNvSpPr/>
          <p:nvPr/>
        </p:nvSpPr>
        <p:spPr>
          <a:xfrm>
            <a:off x="3843600" y="37869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3"/>
          <p:cNvSpPr/>
          <p:nvPr/>
        </p:nvSpPr>
        <p:spPr>
          <a:xfrm>
            <a:off x="5219093" y="34791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3"/>
          <p:cNvSpPr/>
          <p:nvPr/>
        </p:nvSpPr>
        <p:spPr>
          <a:xfrm>
            <a:off x="5219093" y="37869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3"/>
          <p:cNvSpPr txBox="1"/>
          <p:nvPr/>
        </p:nvSpPr>
        <p:spPr>
          <a:xfrm>
            <a:off x="6326700" y="1529142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presentation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08" name="Google Shape;1108;p43"/>
          <p:cNvSpPr txBox="1"/>
          <p:nvPr/>
        </p:nvSpPr>
        <p:spPr>
          <a:xfrm>
            <a:off x="751278" y="2253049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backend creation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10" name="Google Shape;1110;p43"/>
          <p:cNvSpPr txBox="1"/>
          <p:nvPr/>
        </p:nvSpPr>
        <p:spPr>
          <a:xfrm>
            <a:off x="6318628" y="2755242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frontend creation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12" name="Google Shape;1112;p43"/>
          <p:cNvSpPr txBox="1"/>
          <p:nvPr/>
        </p:nvSpPr>
        <p:spPr>
          <a:xfrm>
            <a:off x="720000" y="3408942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</a:t>
            </a:r>
            <a:r>
              <a:rPr lang="en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he idea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13" name="Google Shape;1113;p43"/>
          <p:cNvSpPr txBox="1"/>
          <p:nvPr/>
        </p:nvSpPr>
        <p:spPr>
          <a:xfrm>
            <a:off x="720000" y="3636876"/>
            <a:ext cx="21042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4" name="Google Shape;1114;p43"/>
          <p:cNvCxnSpPr/>
          <p:nvPr/>
        </p:nvCxnSpPr>
        <p:spPr>
          <a:xfrm>
            <a:off x="6053128" y="17126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15" name="Google Shape;1115;p43"/>
          <p:cNvCxnSpPr/>
          <p:nvPr/>
        </p:nvCxnSpPr>
        <p:spPr>
          <a:xfrm>
            <a:off x="5550153" y="30200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16" name="Google Shape;1116;p43"/>
          <p:cNvCxnSpPr/>
          <p:nvPr/>
        </p:nvCxnSpPr>
        <p:spPr>
          <a:xfrm>
            <a:off x="3071528" y="23663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117" name="Google Shape;1117;p43"/>
          <p:cNvCxnSpPr/>
          <p:nvPr/>
        </p:nvCxnSpPr>
        <p:spPr>
          <a:xfrm>
            <a:off x="3578103" y="36737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TECHNOLOGIES</a:t>
            </a:r>
            <a:endParaRPr dirty="0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98589FA5-1EA4-66D7-8B97-6162E432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7" y="1106891"/>
            <a:ext cx="1365497" cy="1365497"/>
          </a:xfrm>
          <a:prstGeom prst="rect">
            <a:avLst/>
          </a:prstGeom>
        </p:spPr>
      </p:pic>
      <p:pic>
        <p:nvPicPr>
          <p:cNvPr id="53" name="Picture 52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73DB4989-3369-925E-90C7-0FCAA9874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296" y="2224322"/>
            <a:ext cx="2405506" cy="16874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3025CA86-FACE-937A-8EFA-ABF9FCB11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28" y="1144696"/>
            <a:ext cx="1327056" cy="1267326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31FFD0B2-92AF-3B40-4A0D-D4C430673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770" y="2368622"/>
            <a:ext cx="1066725" cy="992590"/>
          </a:xfrm>
          <a:prstGeom prst="rect">
            <a:avLst/>
          </a:prstGeom>
        </p:spPr>
      </p:pic>
      <p:pic>
        <p:nvPicPr>
          <p:cNvPr id="61" name="Picture 60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B6285B85-A60D-59A9-A897-85F0F2E73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796" y="1062021"/>
            <a:ext cx="1332012" cy="1332012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21323C4D-8D30-3A9F-A6E6-8923C1555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7626" y="2571750"/>
            <a:ext cx="1191401" cy="1187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5"/>
          <p:cNvSpPr txBox="1">
            <a:spLocks noGrp="1"/>
          </p:cNvSpPr>
          <p:nvPr>
            <p:ph type="title"/>
          </p:nvPr>
        </p:nvSpPr>
        <p:spPr>
          <a:xfrm>
            <a:off x="782144" y="1999049"/>
            <a:ext cx="7704000" cy="1081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LET’S MOVE ON TO OUR REPOSITORY!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5"/>
          <p:cNvSpPr txBox="1">
            <a:spLocks noGrp="1"/>
          </p:cNvSpPr>
          <p:nvPr>
            <p:ph type="title"/>
          </p:nvPr>
        </p:nvSpPr>
        <p:spPr>
          <a:xfrm>
            <a:off x="782144" y="1999049"/>
            <a:ext cx="7704000" cy="1081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br>
              <a:rPr lang="en" dirty="0"/>
            </a:br>
            <a:br>
              <a:rPr lang="en" dirty="0"/>
            </a:b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 ARE WAITING FOR YOUR QUESTIONS.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01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Anaheim</vt:lpstr>
      <vt:lpstr>Press Start 2P</vt:lpstr>
      <vt:lpstr>Bebas Neue</vt:lpstr>
      <vt:lpstr>Retro Videogames MK Plan by Slidesgo</vt:lpstr>
      <vt:lpstr>A GAME MADE BY: VIKINGS</vt:lpstr>
      <vt:lpstr>OUR TEAM</vt:lpstr>
      <vt:lpstr>Stages of realization</vt:lpstr>
      <vt:lpstr>USED TECHNOLOGIES</vt:lpstr>
      <vt:lpstr>NOW LET’S MOVE ON TO OUR REPOSITORY!</vt:lpstr>
      <vt:lpstr>THANK YOU FOR YOUR ATTENTION!  WE ARE WAITING FOR YOUR 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 MADE BY: VIS!00</dc:title>
  <dc:creator/>
  <cp:lastModifiedBy/>
  <cp:revision>2</cp:revision>
  <dcterms:modified xsi:type="dcterms:W3CDTF">2022-11-20T09:27:23Z</dcterms:modified>
</cp:coreProperties>
</file>