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37.png"/><Relationship Id="rId11" Type="http://schemas.openxmlformats.org/officeDocument/2006/relationships/image" Target="../media/image10.png"/><Relationship Id="rId12" Type="http://schemas.openxmlformats.org/officeDocument/2006/relationships/image" Target="../media/image29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38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39.png"/><Relationship Id="rId23" Type="http://schemas.openxmlformats.org/officeDocument/2006/relationships/image" Target="../media/image23.png"/><Relationship Id="rId24" Type="http://schemas.openxmlformats.org/officeDocument/2006/relationships/image" Target="../media/image22.png"/><Relationship Id="rId25" Type="http://schemas.openxmlformats.org/officeDocument/2006/relationships/image" Target="../media/image40.png"/><Relationship Id="rId26" Type="http://schemas.openxmlformats.org/officeDocument/2006/relationships/image" Target="../media/image25.png"/><Relationship Id="rId27" Type="http://schemas.openxmlformats.org/officeDocument/2006/relationships/image" Target="../media/image41.png"/><Relationship Id="rId28" Type="http://schemas.openxmlformats.org/officeDocument/2006/relationships/image" Target="../media/image42.png"/><Relationship Id="rId29" Type="http://schemas.openxmlformats.org/officeDocument/2006/relationships/image" Target="../media/image43.png"/><Relationship Id="rId30" Type="http://schemas.openxmlformats.org/officeDocument/2006/relationships/image" Target="../media/image44.png"/><Relationship Id="rId31" Type="http://schemas.openxmlformats.org/officeDocument/2006/relationships/image" Target="../media/image45.png"/><Relationship Id="rId32" Type="http://schemas.openxmlformats.org/officeDocument/2006/relationships/image" Target="../media/image46.png"/><Relationship Id="rId33" Type="http://schemas.openxmlformats.org/officeDocument/2006/relationships/image" Target="../media/image47.png"/><Relationship Id="rId34" Type="http://schemas.openxmlformats.org/officeDocument/2006/relationships/image" Target="../media/image48.png"/><Relationship Id="rId35" Type="http://schemas.openxmlformats.org/officeDocument/2006/relationships/image" Target="../media/image49.png"/><Relationship Id="rId36" Type="http://schemas.openxmlformats.org/officeDocument/2006/relationships/image" Target="../media/image50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9D4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632561" y="0"/>
            <a:ext cx="3646804" cy="10287000"/>
          </a:xfrm>
          <a:custGeom>
            <a:avLst/>
            <a:gdLst/>
            <a:ahLst/>
            <a:cxnLst/>
            <a:rect l="l" t="t" r="r" b="b"/>
            <a:pathLst>
              <a:path w="3646805" h="10287000">
                <a:moveTo>
                  <a:pt x="3646735" y="10286553"/>
                </a:moveTo>
                <a:lnTo>
                  <a:pt x="1823727" y="10286553"/>
                </a:lnTo>
                <a:lnTo>
                  <a:pt x="0" y="10286553"/>
                </a:lnTo>
                <a:lnTo>
                  <a:pt x="0" y="0"/>
                </a:lnTo>
                <a:lnTo>
                  <a:pt x="3646735" y="0"/>
                </a:lnTo>
                <a:lnTo>
                  <a:pt x="3646735" y="10286553"/>
                </a:lnTo>
                <a:close/>
              </a:path>
            </a:pathLst>
          </a:custGeom>
          <a:solidFill>
            <a:srgbClr val="FEF1F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1758" y="4836951"/>
            <a:ext cx="105119" cy="1007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53198" y="4301993"/>
            <a:ext cx="100079" cy="10151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1039" y="3768475"/>
            <a:ext cx="104399" cy="1007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51039" y="3234237"/>
            <a:ext cx="104399" cy="1007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53198" y="2699279"/>
            <a:ext cx="100079" cy="1007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010478" y="4836951"/>
            <a:ext cx="105839" cy="9809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11916" y="4301993"/>
            <a:ext cx="100079" cy="10072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011916" y="3768475"/>
            <a:ext cx="100079" cy="100012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011916" y="3234237"/>
            <a:ext cx="100079" cy="99730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011916" y="2699279"/>
            <a:ext cx="100079" cy="100720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572795" y="4836951"/>
            <a:ext cx="105839" cy="101202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572076" y="4301993"/>
            <a:ext cx="100799" cy="10072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4572076" y="3768475"/>
            <a:ext cx="100799" cy="100012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572076" y="3234957"/>
            <a:ext cx="100799" cy="99404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572076" y="2699279"/>
            <a:ext cx="100799" cy="100720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133673" y="4836951"/>
            <a:ext cx="105839" cy="98092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5132953" y="4301993"/>
            <a:ext cx="100079" cy="100720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132953" y="3768475"/>
            <a:ext cx="100079" cy="100012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132953" y="3234957"/>
            <a:ext cx="100079" cy="99303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5132953" y="2699279"/>
            <a:ext cx="100079" cy="100720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5693832" y="4836951"/>
            <a:ext cx="105119" cy="101202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5693832" y="4301993"/>
            <a:ext cx="100799" cy="10072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5693832" y="3768475"/>
            <a:ext cx="100799" cy="100012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5693832" y="3234957"/>
            <a:ext cx="100799" cy="99404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5693832" y="2699279"/>
            <a:ext cx="100799" cy="100720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1758" y="7500231"/>
            <a:ext cx="105119" cy="10079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53198" y="6965273"/>
            <a:ext cx="100079" cy="10151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1039" y="6431755"/>
            <a:ext cx="104399" cy="1007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51039" y="5897517"/>
            <a:ext cx="104399" cy="1007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3453198" y="5362559"/>
            <a:ext cx="100079" cy="10079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010478" y="7500231"/>
            <a:ext cx="105839" cy="98092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11916" y="6965273"/>
            <a:ext cx="100079" cy="100720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011916" y="6431755"/>
            <a:ext cx="100079" cy="100012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4011916" y="5897517"/>
            <a:ext cx="100079" cy="99730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4011916" y="5362559"/>
            <a:ext cx="100079" cy="100720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4572795" y="7500231"/>
            <a:ext cx="105839" cy="101202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572076" y="6965273"/>
            <a:ext cx="100799" cy="100720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4572076" y="6431755"/>
            <a:ext cx="100799" cy="100012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4572076" y="5898237"/>
            <a:ext cx="100799" cy="99404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4572076" y="5362559"/>
            <a:ext cx="100799" cy="100720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133673" y="7500231"/>
            <a:ext cx="105839" cy="98092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5132953" y="6965273"/>
            <a:ext cx="100079" cy="100720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132953" y="6431755"/>
            <a:ext cx="100079" cy="100012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5132953" y="5898237"/>
            <a:ext cx="100079" cy="99303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5132953" y="5362559"/>
            <a:ext cx="100079" cy="100720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5693832" y="7500231"/>
            <a:ext cx="105119" cy="101202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5693832" y="6965273"/>
            <a:ext cx="100799" cy="10072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5693832" y="6431755"/>
            <a:ext cx="100799" cy="100012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5693832" y="5898237"/>
            <a:ext cx="100799" cy="99404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5693832" y="5362559"/>
            <a:ext cx="100799" cy="1007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50" b="0" i="0">
                <a:solidFill>
                  <a:srgbClr val="E95358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50" b="0" i="0">
                <a:solidFill>
                  <a:srgbClr val="E95358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50" b="0" i="0">
                <a:solidFill>
                  <a:srgbClr val="E95358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image" Target="../media/image16.png"/><Relationship Id="rId23" Type="http://schemas.openxmlformats.org/officeDocument/2006/relationships/image" Target="../media/image17.png"/><Relationship Id="rId24" Type="http://schemas.openxmlformats.org/officeDocument/2006/relationships/image" Target="../media/image18.png"/><Relationship Id="rId25" Type="http://schemas.openxmlformats.org/officeDocument/2006/relationships/image" Target="../media/image19.png"/><Relationship Id="rId26" Type="http://schemas.openxmlformats.org/officeDocument/2006/relationships/image" Target="../media/image20.png"/><Relationship Id="rId27" Type="http://schemas.openxmlformats.org/officeDocument/2006/relationships/image" Target="../media/image21.png"/><Relationship Id="rId28" Type="http://schemas.openxmlformats.org/officeDocument/2006/relationships/image" Target="../media/image22.png"/><Relationship Id="rId29" Type="http://schemas.openxmlformats.org/officeDocument/2006/relationships/image" Target="../media/image23.png"/><Relationship Id="rId30" Type="http://schemas.openxmlformats.org/officeDocument/2006/relationships/image" Target="../media/image24.png"/><Relationship Id="rId31" Type="http://schemas.openxmlformats.org/officeDocument/2006/relationships/image" Target="../media/image25.png"/><Relationship Id="rId32" Type="http://schemas.openxmlformats.org/officeDocument/2006/relationships/image" Target="../media/image26.png"/><Relationship Id="rId33" Type="http://schemas.openxmlformats.org/officeDocument/2006/relationships/image" Target="../media/image27.png"/><Relationship Id="rId34" Type="http://schemas.openxmlformats.org/officeDocument/2006/relationships/image" Target="../media/image28.png"/><Relationship Id="rId35" Type="http://schemas.openxmlformats.org/officeDocument/2006/relationships/image" Target="../media/image29.png"/><Relationship Id="rId36" Type="http://schemas.openxmlformats.org/officeDocument/2006/relationships/image" Target="../media/image30.png"/><Relationship Id="rId37" Type="http://schemas.openxmlformats.org/officeDocument/2006/relationships/image" Target="../media/image31.png"/><Relationship Id="rId38" Type="http://schemas.openxmlformats.org/officeDocument/2006/relationships/image" Target="../media/image32.png"/><Relationship Id="rId39" Type="http://schemas.openxmlformats.org/officeDocument/2006/relationships/image" Target="../media/image33.png"/><Relationship Id="rId40" Type="http://schemas.openxmlformats.org/officeDocument/2006/relationships/image" Target="../media/image34.png"/><Relationship Id="rId41" Type="http://schemas.openxmlformats.org/officeDocument/2006/relationships/image" Target="../media/image35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9D4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33519" y="1870560"/>
            <a:ext cx="15419069" cy="6546215"/>
          </a:xfrm>
          <a:custGeom>
            <a:avLst/>
            <a:gdLst/>
            <a:ahLst/>
            <a:cxnLst/>
            <a:rect l="l" t="t" r="r" b="b"/>
            <a:pathLst>
              <a:path w="15419069" h="6546215">
                <a:moveTo>
                  <a:pt x="15418741" y="6546204"/>
                </a:moveTo>
                <a:lnTo>
                  <a:pt x="7709730" y="6546204"/>
                </a:lnTo>
                <a:lnTo>
                  <a:pt x="0" y="6546204"/>
                </a:lnTo>
                <a:lnTo>
                  <a:pt x="0" y="0"/>
                </a:lnTo>
                <a:lnTo>
                  <a:pt x="15418741" y="0"/>
                </a:lnTo>
                <a:lnTo>
                  <a:pt x="15418741" y="6546204"/>
                </a:lnTo>
                <a:close/>
              </a:path>
            </a:pathLst>
          </a:custGeom>
          <a:solidFill>
            <a:srgbClr val="FEF1F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2319" y="9547193"/>
            <a:ext cx="105118" cy="1007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4479" y="9012235"/>
            <a:ext cx="100078" cy="10151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2319" y="8478716"/>
            <a:ext cx="104398" cy="1007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2319" y="7944478"/>
            <a:ext cx="104398" cy="1007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54479" y="7409520"/>
            <a:ext cx="100078" cy="1007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11752" y="9547913"/>
            <a:ext cx="105838" cy="9809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12472" y="9012235"/>
            <a:ext cx="100078" cy="10072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12472" y="8478716"/>
            <a:ext cx="100078" cy="100012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12472" y="7944478"/>
            <a:ext cx="100078" cy="99730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12472" y="7409520"/>
            <a:ext cx="100078" cy="100720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73344" y="9547193"/>
            <a:ext cx="105838" cy="101202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72624" y="9012235"/>
            <a:ext cx="100798" cy="10072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772624" y="8478716"/>
            <a:ext cx="100798" cy="100012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72624" y="7945198"/>
            <a:ext cx="100798" cy="99404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72624" y="7409520"/>
            <a:ext cx="100798" cy="100720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334217" y="9547913"/>
            <a:ext cx="105838" cy="98092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333497" y="9012235"/>
            <a:ext cx="100078" cy="100720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333497" y="8478716"/>
            <a:ext cx="100078" cy="100012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333497" y="7945198"/>
            <a:ext cx="100078" cy="99303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333497" y="7409520"/>
            <a:ext cx="100078" cy="100720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894369" y="9547192"/>
            <a:ext cx="101100" cy="100641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894369" y="8478716"/>
            <a:ext cx="100798" cy="100012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894369" y="9012235"/>
            <a:ext cx="100798" cy="10072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894369" y="7945198"/>
            <a:ext cx="100798" cy="99404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894369" y="7409520"/>
            <a:ext cx="100798" cy="100720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79837" y="2791431"/>
            <a:ext cx="105118" cy="10079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5281278" y="2256473"/>
            <a:ext cx="100078" cy="10151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79118" y="1722955"/>
            <a:ext cx="104398" cy="1007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279118" y="1188717"/>
            <a:ext cx="104398" cy="1007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281278" y="653759"/>
            <a:ext cx="100078" cy="10079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5838551" y="2791431"/>
            <a:ext cx="105838" cy="98092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839991" y="2256473"/>
            <a:ext cx="100078" cy="100720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839991" y="1722955"/>
            <a:ext cx="100078" cy="100012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5839991" y="1188717"/>
            <a:ext cx="100078" cy="99730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839991" y="653759"/>
            <a:ext cx="100078" cy="100720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6400143" y="2791431"/>
            <a:ext cx="105838" cy="101202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6399423" y="2256473"/>
            <a:ext cx="100798" cy="100720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6399423" y="1189437"/>
            <a:ext cx="100798" cy="99404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6399423" y="1722955"/>
            <a:ext cx="100798" cy="100012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6399423" y="653759"/>
            <a:ext cx="100798" cy="100720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6961735" y="2791431"/>
            <a:ext cx="105838" cy="98092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961015" y="2256473"/>
            <a:ext cx="100078" cy="100720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961015" y="1722955"/>
            <a:ext cx="100078" cy="100012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6961015" y="1189437"/>
            <a:ext cx="100078" cy="99303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6961015" y="653759"/>
            <a:ext cx="100078" cy="100720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7521167" y="2791431"/>
            <a:ext cx="101101" cy="10063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7521167" y="2256473"/>
            <a:ext cx="100798" cy="10072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521167" y="1722955"/>
            <a:ext cx="100798" cy="100012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7521167" y="1189437"/>
            <a:ext cx="100798" cy="99404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7521167" y="653759"/>
            <a:ext cx="100798" cy="1007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59999" y="4234363"/>
            <a:ext cx="10580701" cy="1405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50" b="0" i="0">
                <a:solidFill>
                  <a:srgbClr val="E95358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63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7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64.png"/><Relationship Id="rId11" Type="http://schemas.openxmlformats.org/officeDocument/2006/relationships/image" Target="../media/image10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2.png"/><Relationship Id="rId15" Type="http://schemas.openxmlformats.org/officeDocument/2006/relationships/image" Target="../media/image31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65.png"/><Relationship Id="rId21" Type="http://schemas.openxmlformats.org/officeDocument/2006/relationships/image" Target="../media/image20.png"/><Relationship Id="rId22" Type="http://schemas.openxmlformats.org/officeDocument/2006/relationships/image" Target="../media/image35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2480" y="690411"/>
            <a:ext cx="7981315" cy="163639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50" spc="355"/>
              <a:t>Pedrometer</a:t>
            </a:r>
            <a:endParaRPr sz="10550"/>
          </a:p>
        </p:txBody>
      </p:sp>
      <p:sp>
        <p:nvSpPr>
          <p:cNvPr id="3" name="object 3"/>
          <p:cNvSpPr txBox="1"/>
          <p:nvPr/>
        </p:nvSpPr>
        <p:spPr>
          <a:xfrm>
            <a:off x="8376136" y="9446759"/>
            <a:ext cx="9430385" cy="659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50" spc="254">
                <a:solidFill>
                  <a:srgbClr val="D96F73"/>
                </a:solidFill>
                <a:latin typeface="Lucida Sans Unicode"/>
                <a:cs typeface="Lucida Sans Unicode"/>
              </a:rPr>
              <a:t>Elena</a:t>
            </a:r>
            <a:r>
              <a:rPr dirty="0" sz="4150" spc="-540">
                <a:solidFill>
                  <a:srgbClr val="D96F73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110">
                <a:solidFill>
                  <a:srgbClr val="D96F73"/>
                </a:solidFill>
                <a:latin typeface="Lucida Sans Unicode"/>
                <a:cs typeface="Lucida Sans Unicode"/>
              </a:rPr>
              <a:t>Keserdzhieva</a:t>
            </a:r>
            <a:r>
              <a:rPr dirty="0" sz="4150" spc="-535">
                <a:solidFill>
                  <a:srgbClr val="D96F73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20">
                <a:solidFill>
                  <a:srgbClr val="D96F73"/>
                </a:solidFill>
                <a:latin typeface="Lucida Sans Unicode"/>
                <a:cs typeface="Lucida Sans Unicode"/>
              </a:rPr>
              <a:t>&amp;</a:t>
            </a:r>
            <a:r>
              <a:rPr dirty="0" sz="4150" spc="-540">
                <a:solidFill>
                  <a:srgbClr val="D96F73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215">
                <a:solidFill>
                  <a:srgbClr val="D96F73"/>
                </a:solidFill>
                <a:latin typeface="Lucida Sans Unicode"/>
                <a:cs typeface="Lucida Sans Unicode"/>
              </a:rPr>
              <a:t>Stela</a:t>
            </a:r>
            <a:r>
              <a:rPr dirty="0" sz="4150" spc="-535">
                <a:solidFill>
                  <a:srgbClr val="D96F73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295">
                <a:solidFill>
                  <a:srgbClr val="D96F73"/>
                </a:solidFill>
                <a:latin typeface="Lucida Sans Unicode"/>
                <a:cs typeface="Lucida Sans Unicode"/>
              </a:rPr>
              <a:t>Ivanova</a:t>
            </a:r>
            <a:endParaRPr sz="415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70581"/>
            <a:ext cx="6938133" cy="7111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7057" y="3956133"/>
            <a:ext cx="5897880" cy="15398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900" spc="10">
                <a:solidFill>
                  <a:srgbClr val="F07281"/>
                </a:solidFill>
              </a:rPr>
              <a:t>THE</a:t>
            </a:r>
            <a:r>
              <a:rPr dirty="0" sz="9900" spc="509">
                <a:solidFill>
                  <a:srgbClr val="F07281"/>
                </a:solidFill>
              </a:rPr>
              <a:t> </a:t>
            </a:r>
            <a:r>
              <a:rPr dirty="0" sz="9900" spc="275"/>
              <a:t>IDEA</a:t>
            </a:r>
            <a:endParaRPr sz="9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1207" y="954500"/>
            <a:ext cx="7899400" cy="1856739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772795" marR="5080" indent="-760730">
              <a:lnSpc>
                <a:spcPct val="100000"/>
              </a:lnSpc>
              <a:spcBef>
                <a:spcPts val="110"/>
              </a:spcBef>
            </a:pPr>
            <a:r>
              <a:rPr dirty="0" sz="6000" spc="420"/>
              <a:t>U</a:t>
            </a:r>
            <a:r>
              <a:rPr dirty="0" sz="6000" spc="145"/>
              <a:t>S</a:t>
            </a:r>
            <a:r>
              <a:rPr dirty="0" sz="6000" spc="185"/>
              <a:t>E</a:t>
            </a:r>
            <a:r>
              <a:rPr dirty="0" sz="6000"/>
              <a:t>D</a:t>
            </a:r>
            <a:r>
              <a:rPr dirty="0" sz="6000" spc="-775"/>
              <a:t> </a:t>
            </a:r>
            <a:r>
              <a:rPr dirty="0" sz="6000" spc="-440"/>
              <a:t>T</a:t>
            </a:r>
            <a:r>
              <a:rPr dirty="0" sz="6000" spc="185"/>
              <a:t>E</a:t>
            </a:r>
            <a:r>
              <a:rPr dirty="0" sz="6000" spc="-605"/>
              <a:t>C</a:t>
            </a:r>
            <a:r>
              <a:rPr dirty="0" sz="6000" spc="240"/>
              <a:t>H</a:t>
            </a:r>
            <a:r>
              <a:rPr dirty="0" sz="6000" spc="155"/>
              <a:t>N</a:t>
            </a:r>
            <a:r>
              <a:rPr dirty="0" sz="6000" spc="70"/>
              <a:t>O</a:t>
            </a:r>
            <a:r>
              <a:rPr dirty="0" sz="6000" spc="-120"/>
              <a:t>L</a:t>
            </a:r>
            <a:r>
              <a:rPr dirty="0" sz="6000" spc="70"/>
              <a:t>O</a:t>
            </a:r>
            <a:r>
              <a:rPr dirty="0" sz="6000" spc="-400"/>
              <a:t>G</a:t>
            </a:r>
            <a:r>
              <a:rPr dirty="0" sz="6000" spc="285"/>
              <a:t>I</a:t>
            </a:r>
            <a:r>
              <a:rPr dirty="0" sz="6000" spc="185"/>
              <a:t>E</a:t>
            </a:r>
            <a:r>
              <a:rPr dirty="0" sz="6000" spc="110"/>
              <a:t>S  </a:t>
            </a:r>
            <a:r>
              <a:rPr dirty="0" sz="6000" spc="160">
                <a:solidFill>
                  <a:srgbClr val="F599A5"/>
                </a:solidFill>
              </a:rPr>
              <a:t>A</a:t>
            </a:r>
            <a:r>
              <a:rPr dirty="0" sz="6000" spc="155">
                <a:solidFill>
                  <a:srgbClr val="F599A5"/>
                </a:solidFill>
              </a:rPr>
              <a:t>N</a:t>
            </a:r>
            <a:r>
              <a:rPr dirty="0" sz="6000">
                <a:solidFill>
                  <a:srgbClr val="F599A5"/>
                </a:solidFill>
              </a:rPr>
              <a:t>D</a:t>
            </a:r>
            <a:r>
              <a:rPr dirty="0" sz="6000" spc="-775">
                <a:solidFill>
                  <a:srgbClr val="F599A5"/>
                </a:solidFill>
              </a:rPr>
              <a:t> </a:t>
            </a:r>
            <a:r>
              <a:rPr dirty="0" sz="6000" spc="-45">
                <a:solidFill>
                  <a:srgbClr val="F599A5"/>
                </a:solidFill>
              </a:rPr>
              <a:t>L</a:t>
            </a:r>
            <a:r>
              <a:rPr dirty="0" sz="6000" spc="160">
                <a:solidFill>
                  <a:srgbClr val="F599A5"/>
                </a:solidFill>
              </a:rPr>
              <a:t>A</a:t>
            </a:r>
            <a:r>
              <a:rPr dirty="0" sz="6000" spc="155">
                <a:solidFill>
                  <a:srgbClr val="F599A5"/>
                </a:solidFill>
              </a:rPr>
              <a:t>N</a:t>
            </a:r>
            <a:r>
              <a:rPr dirty="0" sz="6000" spc="-400">
                <a:solidFill>
                  <a:srgbClr val="F599A5"/>
                </a:solidFill>
              </a:rPr>
              <a:t>G</a:t>
            </a:r>
            <a:r>
              <a:rPr dirty="0" sz="6000" spc="315">
                <a:solidFill>
                  <a:srgbClr val="F599A5"/>
                </a:solidFill>
              </a:rPr>
              <a:t>U</a:t>
            </a:r>
            <a:r>
              <a:rPr dirty="0" sz="6000" spc="100">
                <a:solidFill>
                  <a:srgbClr val="F599A5"/>
                </a:solidFill>
              </a:rPr>
              <a:t>A</a:t>
            </a:r>
            <a:r>
              <a:rPr dirty="0" sz="6000" spc="-400">
                <a:solidFill>
                  <a:srgbClr val="F599A5"/>
                </a:solidFill>
              </a:rPr>
              <a:t>G</a:t>
            </a:r>
            <a:r>
              <a:rPr dirty="0" sz="6000" spc="185">
                <a:solidFill>
                  <a:srgbClr val="F599A5"/>
                </a:solidFill>
              </a:rPr>
              <a:t>E</a:t>
            </a:r>
            <a:r>
              <a:rPr dirty="0" sz="6000" spc="150">
                <a:solidFill>
                  <a:srgbClr val="F599A5"/>
                </a:solidFill>
              </a:rPr>
              <a:t>S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1771" y="3186735"/>
            <a:ext cx="1800224" cy="18002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7012" y="3330231"/>
            <a:ext cx="1419224" cy="14058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631" y="3099145"/>
            <a:ext cx="1847849" cy="18097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18561" y="3255915"/>
            <a:ext cx="1514474" cy="14763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19099" y="5480809"/>
            <a:ext cx="1657349" cy="180573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857504" y="2894151"/>
            <a:ext cx="3952875" cy="2181225"/>
            <a:chOff x="7857504" y="2894151"/>
            <a:chExt cx="3952875" cy="218122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57504" y="3099145"/>
              <a:ext cx="1771649" cy="17716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29155" y="2894151"/>
              <a:ext cx="2181224" cy="218122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930248" y="3186733"/>
            <a:ext cx="1666874" cy="166687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767802" y="5301906"/>
            <a:ext cx="6802120" cy="2151380"/>
            <a:chOff x="5767802" y="5301906"/>
            <a:chExt cx="6802120" cy="215138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7802" y="5480809"/>
              <a:ext cx="1647824" cy="161508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18267" y="5302216"/>
              <a:ext cx="2809874" cy="21050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40970" y="5301906"/>
              <a:ext cx="2828924" cy="21511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9D4D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4632561" y="0"/>
            <a:ext cx="3646804" cy="10287000"/>
            <a:chOff x="14632561" y="0"/>
            <a:chExt cx="3646804" cy="10287000"/>
          </a:xfrm>
        </p:grpSpPr>
        <p:sp>
          <p:nvSpPr>
            <p:cNvPr id="4" name="object 4"/>
            <p:cNvSpPr/>
            <p:nvPr/>
          </p:nvSpPr>
          <p:spPr>
            <a:xfrm>
              <a:off x="14632561" y="0"/>
              <a:ext cx="3646804" cy="10287000"/>
            </a:xfrm>
            <a:custGeom>
              <a:avLst/>
              <a:gdLst/>
              <a:ahLst/>
              <a:cxnLst/>
              <a:rect l="l" t="t" r="r" b="b"/>
              <a:pathLst>
                <a:path w="3646805" h="10287000">
                  <a:moveTo>
                    <a:pt x="3646735" y="10286553"/>
                  </a:moveTo>
                  <a:lnTo>
                    <a:pt x="1823727" y="10286553"/>
                  </a:lnTo>
                  <a:lnTo>
                    <a:pt x="0" y="10286553"/>
                  </a:lnTo>
                  <a:lnTo>
                    <a:pt x="0" y="0"/>
                  </a:lnTo>
                  <a:lnTo>
                    <a:pt x="3646735" y="0"/>
                  </a:lnTo>
                  <a:lnTo>
                    <a:pt x="3646735" y="10286553"/>
                  </a:lnTo>
                  <a:close/>
                </a:path>
              </a:pathLst>
            </a:custGeom>
            <a:solidFill>
              <a:srgbClr val="FEF1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79837" y="2791431"/>
              <a:ext cx="105118" cy="1007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1277" y="2256473"/>
              <a:ext cx="100078" cy="1015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79117" y="1722955"/>
              <a:ext cx="104398" cy="1007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79117" y="1188717"/>
              <a:ext cx="104398" cy="100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81277" y="653759"/>
              <a:ext cx="100078" cy="1007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38550" y="2791431"/>
              <a:ext cx="105838" cy="980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39990" y="2256473"/>
              <a:ext cx="100078" cy="1007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39990" y="1722955"/>
              <a:ext cx="100078" cy="1000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839990" y="1188717"/>
              <a:ext cx="100078" cy="9973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39990" y="653759"/>
              <a:ext cx="100078" cy="1007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400142" y="2791431"/>
              <a:ext cx="105838" cy="10120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399422" y="2256473"/>
              <a:ext cx="100798" cy="1007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399422" y="1722955"/>
              <a:ext cx="100798" cy="1000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399422" y="1189437"/>
              <a:ext cx="100798" cy="9940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399422" y="653759"/>
              <a:ext cx="100798" cy="1007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961735" y="2791431"/>
              <a:ext cx="105838" cy="9809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961015" y="2256473"/>
              <a:ext cx="100078" cy="1007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961015" y="1722955"/>
              <a:ext cx="100078" cy="10001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961015" y="1189437"/>
              <a:ext cx="100078" cy="993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961015" y="653759"/>
              <a:ext cx="100078" cy="10072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521167" y="2791431"/>
              <a:ext cx="101101" cy="1006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521167" y="1722955"/>
              <a:ext cx="100798" cy="10001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7521167" y="2256473"/>
              <a:ext cx="100798" cy="10072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521167" y="1189437"/>
              <a:ext cx="100798" cy="9940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521167" y="653759"/>
              <a:ext cx="100798" cy="100720"/>
            </a:xfrm>
            <a:prstGeom prst="rect">
              <a:avLst/>
            </a:prstGeom>
          </p:spPr>
        </p:pic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76705">
              <a:lnSpc>
                <a:spcPct val="100000"/>
              </a:lnSpc>
              <a:spcBef>
                <a:spcPts val="100"/>
              </a:spcBef>
            </a:pPr>
            <a:r>
              <a:rPr dirty="0" spc="-850">
                <a:solidFill>
                  <a:srgbClr val="D96F73"/>
                </a:solidFill>
              </a:rPr>
              <a:t>T</a:t>
            </a:r>
            <a:r>
              <a:rPr dirty="0" spc="100">
                <a:solidFill>
                  <a:srgbClr val="D96F73"/>
                </a:solidFill>
              </a:rPr>
              <a:t>O</a:t>
            </a:r>
            <a:r>
              <a:rPr dirty="0" spc="-1175">
                <a:solidFill>
                  <a:srgbClr val="D96F73"/>
                </a:solidFill>
              </a:rPr>
              <a:t> </a:t>
            </a:r>
            <a:r>
              <a:rPr dirty="0" spc="-670">
                <a:solidFill>
                  <a:srgbClr val="D96F73"/>
                </a:solidFill>
              </a:rPr>
              <a:t>T</a:t>
            </a:r>
            <a:r>
              <a:rPr dirty="0" spc="350">
                <a:solidFill>
                  <a:srgbClr val="D96F73"/>
                </a:solidFill>
              </a:rPr>
              <a:t>H</a:t>
            </a:r>
            <a:r>
              <a:rPr dirty="0" spc="280">
                <a:solidFill>
                  <a:srgbClr val="D96F73"/>
                </a:solidFill>
              </a:rPr>
              <a:t>E</a:t>
            </a:r>
            <a:r>
              <a:rPr dirty="0" spc="-1170">
                <a:solidFill>
                  <a:srgbClr val="D96F73"/>
                </a:solidFill>
              </a:rPr>
              <a:t> </a:t>
            </a:r>
            <a:r>
              <a:rPr dirty="0" spc="844"/>
              <a:t>P</a:t>
            </a:r>
            <a:r>
              <a:rPr dirty="0" spc="345"/>
              <a:t>R</a:t>
            </a:r>
            <a:r>
              <a:rPr dirty="0" spc="-275"/>
              <a:t>O</a:t>
            </a:r>
            <a:r>
              <a:rPr dirty="0" spc="1035"/>
              <a:t>J</a:t>
            </a:r>
            <a:r>
              <a:rPr dirty="0" spc="275"/>
              <a:t>E</a:t>
            </a:r>
            <a:r>
              <a:rPr dirty="0" spc="-919"/>
              <a:t>C</a:t>
            </a:r>
            <a:r>
              <a:rPr dirty="0" spc="-665"/>
              <a:t>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2024-07-03T18:31:30Z</dcterms:created>
  <dcterms:modified xsi:type="dcterms:W3CDTF">2024-07-03T18:31:30Z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2024-07-03T00:00:00Z</vt:filetime>
  </property>
</Properties>
</file>