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314" r:id="rId4"/>
    <p:sldId id="281" r:id="rId5"/>
    <p:sldId id="257" r:id="rId6"/>
    <p:sldId id="271" r:id="rId7"/>
    <p:sldId id="259" r:id="rId8"/>
    <p:sldId id="290" r:id="rId9"/>
  </p:sldIdLst>
  <p:sldSz cx="9144000" cy="5143500" type="screen16x9"/>
  <p:notesSz cx="6858000" cy="9144000"/>
  <p:embeddedFontLst>
    <p:embeddedFont>
      <p:font typeface="Dosis" pitchFamily="2" charset="0"/>
      <p:regular r:id="rId11"/>
      <p:bold r:id="rId12"/>
    </p:embeddedFont>
    <p:embeddedFont>
      <p:font typeface="Minecraft" panose="02000603000000000000" pitchFamily="2" charset="0"/>
      <p:regular r:id="rId13"/>
    </p:embeddedFont>
    <p:embeddedFont>
      <p:font typeface="Orbitron SemiBold" panose="020B0604020202020204" charset="0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7CCE864-0F29-47A4-82C7-296BC1B816AC}">
          <p14:sldIdLst>
            <p14:sldId id="256"/>
            <p14:sldId id="258"/>
            <p14:sldId id="314"/>
            <p14:sldId id="281"/>
            <p14:sldId id="257"/>
            <p14:sldId id="271"/>
            <p14:sldId id="25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CF479-82B2-426F-83AF-AF2E52131A0E}">
  <a:tblStyle styleId="{3E4CF479-82B2-426F-83AF-AF2E52131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102b97c78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102b97c78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104889b1ea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104889b1ea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" name="Google Shape;5959;g104889b1ea6_0_20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0" name="Google Shape;5960;g104889b1ea6_0_20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29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" name="Google Shape;5959;g104889b1ea6_0_20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0" name="Google Shape;5960;g104889b1ea6_0_20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036515df5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1036515df5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g104889b1ea6_0_20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9" name="Google Shape;4589;g104889b1ea6_0_20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1036515df5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7" name="Google Shape;2907;g1036515df5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" name="Google Shape;6860;g104889b1ea6_0_19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1" name="Google Shape;6861;g104889b1ea6_0_19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941100" y="884600"/>
            <a:ext cx="5196600" cy="20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1734588" y="3050675"/>
            <a:ext cx="3609900" cy="37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489150" y="238950"/>
            <a:ext cx="8216088" cy="1820738"/>
            <a:chOff x="489150" y="238950"/>
            <a:chExt cx="8216088" cy="1820738"/>
          </a:xfrm>
        </p:grpSpPr>
        <p:sp>
          <p:nvSpPr>
            <p:cNvPr id="39" name="Google Shape;39;p2"/>
            <p:cNvSpPr/>
            <p:nvPr/>
          </p:nvSpPr>
          <p:spPr>
            <a:xfrm>
              <a:off x="489150" y="19495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488413" y="23895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575349" y="1443138"/>
              <a:ext cx="129889" cy="129889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082021" y="4650553"/>
            <a:ext cx="271859" cy="233627"/>
            <a:chOff x="739150" y="4174275"/>
            <a:chExt cx="945925" cy="812900"/>
          </a:xfrm>
        </p:grpSpPr>
        <p:sp>
          <p:nvSpPr>
            <p:cNvPr id="43" name="Google Shape;43;p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899941" y="4517790"/>
            <a:ext cx="243972" cy="499166"/>
            <a:chOff x="3958025" y="4053950"/>
            <a:chExt cx="306575" cy="627250"/>
          </a:xfrm>
        </p:grpSpPr>
        <p:sp>
          <p:nvSpPr>
            <p:cNvPr id="53" name="Google Shape;53;p2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flipH="1">
            <a:off x="4944209" y="4775315"/>
            <a:ext cx="271859" cy="233627"/>
            <a:chOff x="739150" y="4174275"/>
            <a:chExt cx="945925" cy="812900"/>
          </a:xfrm>
        </p:grpSpPr>
        <p:sp>
          <p:nvSpPr>
            <p:cNvPr id="62" name="Google Shape;62;p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2085713" y="4812162"/>
            <a:ext cx="271885" cy="159973"/>
            <a:chOff x="1566275" y="4812212"/>
            <a:chExt cx="271885" cy="159973"/>
          </a:xfrm>
        </p:grpSpPr>
        <p:sp>
          <p:nvSpPr>
            <p:cNvPr id="72" name="Google Shape;72;p2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 rot="9661725">
            <a:off x="6825011" y="4812161"/>
            <a:ext cx="271890" cy="159976"/>
            <a:chOff x="1566275" y="4812212"/>
            <a:chExt cx="271885" cy="159973"/>
          </a:xfrm>
        </p:grpSpPr>
        <p:sp>
          <p:nvSpPr>
            <p:cNvPr id="98" name="Google Shape;98;p2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4958148" y="157469"/>
            <a:ext cx="243987" cy="339453"/>
            <a:chOff x="5022461" y="238944"/>
            <a:chExt cx="243987" cy="339453"/>
          </a:xfrm>
        </p:grpSpPr>
        <p:sp>
          <p:nvSpPr>
            <p:cNvPr id="124" name="Google Shape;124;p2"/>
            <p:cNvSpPr/>
            <p:nvPr/>
          </p:nvSpPr>
          <p:spPr>
            <a:xfrm>
              <a:off x="5022461" y="23894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02437" y="38732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057461" y="43654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102437" y="27600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72788" y="23894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22461" y="28465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8707611" y="2571744"/>
            <a:ext cx="243987" cy="339453"/>
            <a:chOff x="5022461" y="238944"/>
            <a:chExt cx="243987" cy="339453"/>
          </a:xfrm>
        </p:grpSpPr>
        <p:sp>
          <p:nvSpPr>
            <p:cNvPr id="131" name="Google Shape;131;p2"/>
            <p:cNvSpPr/>
            <p:nvPr/>
          </p:nvSpPr>
          <p:spPr>
            <a:xfrm>
              <a:off x="5022461" y="23894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02437" y="38732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057461" y="43654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102437" y="27600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72788" y="23894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022461" y="28465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7"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33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411" name="Google Shape;2411;p33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412" name="Google Shape;2412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5" name="Google Shape;2415;p33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416" name="Google Shape;2416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9" name="Google Shape;2419;p33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2420;p33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421" name="Google Shape;2421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33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425" name="Google Shape;2425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8" name="Google Shape;2428;p33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429" name="Google Shape;2429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2" name="Google Shape;2432;p33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433" name="Google Shape;2433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6" name="Google Shape;2436;p33"/>
          <p:cNvGrpSpPr/>
          <p:nvPr/>
        </p:nvGrpSpPr>
        <p:grpSpPr>
          <a:xfrm>
            <a:off x="242305" y="238933"/>
            <a:ext cx="742482" cy="594924"/>
            <a:chOff x="4458400" y="2657663"/>
            <a:chExt cx="945475" cy="757575"/>
          </a:xfrm>
        </p:grpSpPr>
        <p:sp>
          <p:nvSpPr>
            <p:cNvPr id="2437" name="Google Shape;2437;p33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33"/>
          <p:cNvGrpSpPr/>
          <p:nvPr/>
        </p:nvGrpSpPr>
        <p:grpSpPr>
          <a:xfrm>
            <a:off x="8610561" y="751456"/>
            <a:ext cx="243987" cy="339453"/>
            <a:chOff x="4661686" y="366694"/>
            <a:chExt cx="243987" cy="339453"/>
          </a:xfrm>
        </p:grpSpPr>
        <p:sp>
          <p:nvSpPr>
            <p:cNvPr id="2441" name="Google Shape;2441;p3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33"/>
          <p:cNvGrpSpPr/>
          <p:nvPr/>
        </p:nvGrpSpPr>
        <p:grpSpPr>
          <a:xfrm>
            <a:off x="195775" y="216109"/>
            <a:ext cx="8738100" cy="2147175"/>
            <a:chOff x="195775" y="216109"/>
            <a:chExt cx="8738100" cy="2147175"/>
          </a:xfrm>
        </p:grpSpPr>
        <p:sp>
          <p:nvSpPr>
            <p:cNvPr id="2448" name="Google Shape;2448;p33"/>
            <p:cNvSpPr/>
            <p:nvPr/>
          </p:nvSpPr>
          <p:spPr>
            <a:xfrm>
              <a:off x="195775" y="16827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1879725" y="2161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7891225" y="3262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8823725" y="22531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33"/>
          <p:cNvGrpSpPr/>
          <p:nvPr/>
        </p:nvGrpSpPr>
        <p:grpSpPr>
          <a:xfrm>
            <a:off x="446277" y="4453622"/>
            <a:ext cx="243970" cy="457795"/>
            <a:chOff x="3171550" y="3868750"/>
            <a:chExt cx="317050" cy="594925"/>
          </a:xfrm>
        </p:grpSpPr>
        <p:sp>
          <p:nvSpPr>
            <p:cNvPr id="2453" name="Google Shape;2453;p33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33"/>
          <p:cNvGrpSpPr/>
          <p:nvPr/>
        </p:nvGrpSpPr>
        <p:grpSpPr>
          <a:xfrm flipH="1">
            <a:off x="8252450" y="4704126"/>
            <a:ext cx="358106" cy="207311"/>
            <a:chOff x="4085225" y="3759801"/>
            <a:chExt cx="358106" cy="207311"/>
          </a:xfrm>
        </p:grpSpPr>
        <p:sp>
          <p:nvSpPr>
            <p:cNvPr id="2467" name="Google Shape;2467;p33"/>
            <p:cNvSpPr/>
            <p:nvPr/>
          </p:nvSpPr>
          <p:spPr>
            <a:xfrm>
              <a:off x="4310392" y="3867780"/>
              <a:ext cx="132939" cy="24027"/>
            </a:xfrm>
            <a:custGeom>
              <a:avLst/>
              <a:gdLst/>
              <a:ahLst/>
              <a:cxnLst/>
              <a:rect l="l" t="t" r="r" b="b"/>
              <a:pathLst>
                <a:path w="4288" h="775" extrusionOk="0">
                  <a:moveTo>
                    <a:pt x="2850" y="0"/>
                  </a:moveTo>
                  <a:cubicBezTo>
                    <a:pt x="2835" y="0"/>
                    <a:pt x="2823" y="6"/>
                    <a:pt x="2811" y="18"/>
                  </a:cubicBezTo>
                  <a:lnTo>
                    <a:pt x="1096" y="614"/>
                  </a:lnTo>
                  <a:lnTo>
                    <a:pt x="215" y="114"/>
                  </a:lnTo>
                  <a:cubicBezTo>
                    <a:pt x="191" y="102"/>
                    <a:pt x="162" y="96"/>
                    <a:pt x="132" y="96"/>
                  </a:cubicBezTo>
                  <a:cubicBezTo>
                    <a:pt x="102" y="96"/>
                    <a:pt x="72" y="102"/>
                    <a:pt x="48" y="114"/>
                  </a:cubicBezTo>
                  <a:cubicBezTo>
                    <a:pt x="1" y="137"/>
                    <a:pt x="1" y="185"/>
                    <a:pt x="48" y="209"/>
                  </a:cubicBezTo>
                  <a:lnTo>
                    <a:pt x="977" y="756"/>
                  </a:lnTo>
                  <a:cubicBezTo>
                    <a:pt x="1001" y="768"/>
                    <a:pt x="1025" y="774"/>
                    <a:pt x="1049" y="774"/>
                  </a:cubicBezTo>
                  <a:cubicBezTo>
                    <a:pt x="1072" y="774"/>
                    <a:pt x="1096" y="768"/>
                    <a:pt x="1120" y="756"/>
                  </a:cubicBezTo>
                  <a:lnTo>
                    <a:pt x="2882" y="137"/>
                  </a:lnTo>
                  <a:lnTo>
                    <a:pt x="4145" y="304"/>
                  </a:lnTo>
                  <a:cubicBezTo>
                    <a:pt x="4157" y="310"/>
                    <a:pt x="4172" y="313"/>
                    <a:pt x="4186" y="313"/>
                  </a:cubicBezTo>
                  <a:cubicBezTo>
                    <a:pt x="4225" y="313"/>
                    <a:pt x="4264" y="291"/>
                    <a:pt x="4264" y="256"/>
                  </a:cubicBezTo>
                  <a:cubicBezTo>
                    <a:pt x="4287" y="233"/>
                    <a:pt x="4264" y="209"/>
                    <a:pt x="4240" y="209"/>
                  </a:cubicBezTo>
                  <a:cubicBezTo>
                    <a:pt x="4240" y="185"/>
                    <a:pt x="4216" y="185"/>
                    <a:pt x="4192" y="185"/>
                  </a:cubicBezTo>
                  <a:lnTo>
                    <a:pt x="2906" y="18"/>
                  </a:lnTo>
                  <a:cubicBezTo>
                    <a:pt x="2882" y="6"/>
                    <a:pt x="2864" y="0"/>
                    <a:pt x="2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4285311" y="3885482"/>
              <a:ext cx="35467" cy="67058"/>
            </a:xfrm>
            <a:custGeom>
              <a:avLst/>
              <a:gdLst/>
              <a:ahLst/>
              <a:cxnLst/>
              <a:rect l="l" t="t" r="r" b="b"/>
              <a:pathLst>
                <a:path w="1144" h="2163" extrusionOk="0">
                  <a:moveTo>
                    <a:pt x="110" y="1"/>
                  </a:moveTo>
                  <a:cubicBezTo>
                    <a:pt x="83" y="1"/>
                    <a:pt x="60" y="7"/>
                    <a:pt x="48" y="19"/>
                  </a:cubicBezTo>
                  <a:cubicBezTo>
                    <a:pt x="0" y="43"/>
                    <a:pt x="0" y="90"/>
                    <a:pt x="48" y="114"/>
                  </a:cubicBezTo>
                  <a:lnTo>
                    <a:pt x="905" y="614"/>
                  </a:lnTo>
                  <a:lnTo>
                    <a:pt x="691" y="2091"/>
                  </a:lnTo>
                  <a:cubicBezTo>
                    <a:pt x="691" y="2114"/>
                    <a:pt x="715" y="2114"/>
                    <a:pt x="738" y="2138"/>
                  </a:cubicBezTo>
                  <a:cubicBezTo>
                    <a:pt x="762" y="2138"/>
                    <a:pt x="786" y="2162"/>
                    <a:pt x="810" y="2162"/>
                  </a:cubicBezTo>
                  <a:cubicBezTo>
                    <a:pt x="857" y="2162"/>
                    <a:pt x="929" y="2138"/>
                    <a:pt x="929" y="2091"/>
                  </a:cubicBezTo>
                  <a:lnTo>
                    <a:pt x="1143" y="590"/>
                  </a:lnTo>
                  <a:cubicBezTo>
                    <a:pt x="1143" y="567"/>
                    <a:pt x="1119" y="567"/>
                    <a:pt x="1096" y="543"/>
                  </a:cubicBezTo>
                  <a:lnTo>
                    <a:pt x="191" y="19"/>
                  </a:lnTo>
                  <a:cubicBezTo>
                    <a:pt x="167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4221075" y="3899526"/>
              <a:ext cx="70903" cy="67585"/>
            </a:xfrm>
            <a:custGeom>
              <a:avLst/>
              <a:gdLst/>
              <a:ahLst/>
              <a:cxnLst/>
              <a:rect l="l" t="t" r="r" b="b"/>
              <a:pathLst>
                <a:path w="2287" h="2180" extrusionOk="0">
                  <a:moveTo>
                    <a:pt x="1346" y="0"/>
                  </a:moveTo>
                  <a:cubicBezTo>
                    <a:pt x="1316" y="0"/>
                    <a:pt x="1286" y="6"/>
                    <a:pt x="1262" y="18"/>
                  </a:cubicBezTo>
                  <a:cubicBezTo>
                    <a:pt x="1215" y="42"/>
                    <a:pt x="1215" y="90"/>
                    <a:pt x="1262" y="114"/>
                  </a:cubicBezTo>
                  <a:lnTo>
                    <a:pt x="2024" y="542"/>
                  </a:lnTo>
                  <a:lnTo>
                    <a:pt x="24" y="2066"/>
                  </a:lnTo>
                  <a:cubicBezTo>
                    <a:pt x="0" y="2090"/>
                    <a:pt x="0" y="2138"/>
                    <a:pt x="48" y="2162"/>
                  </a:cubicBezTo>
                  <a:cubicBezTo>
                    <a:pt x="72" y="2173"/>
                    <a:pt x="101" y="2179"/>
                    <a:pt x="131" y="2179"/>
                  </a:cubicBezTo>
                  <a:cubicBezTo>
                    <a:pt x="161" y="2179"/>
                    <a:pt x="191" y="2173"/>
                    <a:pt x="215" y="2162"/>
                  </a:cubicBezTo>
                  <a:lnTo>
                    <a:pt x="2263" y="566"/>
                  </a:lnTo>
                  <a:cubicBezTo>
                    <a:pt x="2286" y="542"/>
                    <a:pt x="2286" y="518"/>
                    <a:pt x="2239" y="495"/>
                  </a:cubicBezTo>
                  <a:lnTo>
                    <a:pt x="1429" y="18"/>
                  </a:lnTo>
                  <a:cubicBezTo>
                    <a:pt x="1405" y="6"/>
                    <a:pt x="1376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4215154" y="3759801"/>
              <a:ext cx="41388" cy="76638"/>
            </a:xfrm>
            <a:custGeom>
              <a:avLst/>
              <a:gdLst/>
              <a:ahLst/>
              <a:cxnLst/>
              <a:rect l="l" t="t" r="r" b="b"/>
              <a:pathLst>
                <a:path w="1335" h="2472" extrusionOk="0">
                  <a:moveTo>
                    <a:pt x="882" y="1"/>
                  </a:moveTo>
                  <a:cubicBezTo>
                    <a:pt x="810" y="24"/>
                    <a:pt x="787" y="48"/>
                    <a:pt x="787" y="96"/>
                  </a:cubicBezTo>
                  <a:lnTo>
                    <a:pt x="1096" y="810"/>
                  </a:lnTo>
                  <a:lnTo>
                    <a:pt x="25" y="1834"/>
                  </a:lnTo>
                  <a:cubicBezTo>
                    <a:pt x="1" y="1858"/>
                    <a:pt x="1" y="1882"/>
                    <a:pt x="48" y="1906"/>
                  </a:cubicBezTo>
                  <a:lnTo>
                    <a:pt x="977" y="2453"/>
                  </a:lnTo>
                  <a:cubicBezTo>
                    <a:pt x="1001" y="2465"/>
                    <a:pt x="1031" y="2471"/>
                    <a:pt x="1060" y="2471"/>
                  </a:cubicBezTo>
                  <a:cubicBezTo>
                    <a:pt x="1090" y="2471"/>
                    <a:pt x="1120" y="2465"/>
                    <a:pt x="1144" y="2453"/>
                  </a:cubicBezTo>
                  <a:cubicBezTo>
                    <a:pt x="1191" y="2430"/>
                    <a:pt x="1191" y="2382"/>
                    <a:pt x="1144" y="2358"/>
                  </a:cubicBezTo>
                  <a:lnTo>
                    <a:pt x="263" y="1858"/>
                  </a:lnTo>
                  <a:lnTo>
                    <a:pt x="1311" y="858"/>
                  </a:lnTo>
                  <a:cubicBezTo>
                    <a:pt x="1311" y="834"/>
                    <a:pt x="1334" y="834"/>
                    <a:pt x="1311" y="810"/>
                  </a:cubicBezTo>
                  <a:lnTo>
                    <a:pt x="1001" y="48"/>
                  </a:lnTo>
                  <a:cubicBezTo>
                    <a:pt x="1001" y="48"/>
                    <a:pt x="1001" y="24"/>
                    <a:pt x="977" y="24"/>
                  </a:cubicBezTo>
                  <a:cubicBezTo>
                    <a:pt x="953" y="1"/>
                    <a:pt x="906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4110336" y="3830671"/>
              <a:ext cx="115918" cy="20524"/>
            </a:xfrm>
            <a:custGeom>
              <a:avLst/>
              <a:gdLst/>
              <a:ahLst/>
              <a:cxnLst/>
              <a:rect l="l" t="t" r="r" b="b"/>
              <a:pathLst>
                <a:path w="3739" h="662" extrusionOk="0">
                  <a:moveTo>
                    <a:pt x="2715" y="1"/>
                  </a:moveTo>
                  <a:lnTo>
                    <a:pt x="119" y="144"/>
                  </a:lnTo>
                  <a:cubicBezTo>
                    <a:pt x="48" y="144"/>
                    <a:pt x="0" y="167"/>
                    <a:pt x="24" y="215"/>
                  </a:cubicBezTo>
                  <a:cubicBezTo>
                    <a:pt x="24" y="215"/>
                    <a:pt x="24" y="239"/>
                    <a:pt x="48" y="239"/>
                  </a:cubicBezTo>
                  <a:cubicBezTo>
                    <a:pt x="72" y="263"/>
                    <a:pt x="95" y="263"/>
                    <a:pt x="143" y="263"/>
                  </a:cubicBezTo>
                  <a:lnTo>
                    <a:pt x="2667" y="144"/>
                  </a:lnTo>
                  <a:lnTo>
                    <a:pt x="3548" y="644"/>
                  </a:lnTo>
                  <a:cubicBezTo>
                    <a:pt x="3572" y="656"/>
                    <a:pt x="3602" y="662"/>
                    <a:pt x="3632" y="662"/>
                  </a:cubicBezTo>
                  <a:cubicBezTo>
                    <a:pt x="3662" y="662"/>
                    <a:pt x="3691" y="656"/>
                    <a:pt x="3715" y="644"/>
                  </a:cubicBezTo>
                  <a:cubicBezTo>
                    <a:pt x="3739" y="620"/>
                    <a:pt x="3739" y="572"/>
                    <a:pt x="3691" y="548"/>
                  </a:cubicBezTo>
                  <a:lnTo>
                    <a:pt x="2786" y="25"/>
                  </a:lnTo>
                  <a:cubicBezTo>
                    <a:pt x="2763" y="25"/>
                    <a:pt x="2739" y="1"/>
                    <a:pt x="2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4085225" y="3847846"/>
              <a:ext cx="117406" cy="41016"/>
            </a:xfrm>
            <a:custGeom>
              <a:avLst/>
              <a:gdLst/>
              <a:ahLst/>
              <a:cxnLst/>
              <a:rect l="l" t="t" r="r" b="b"/>
              <a:pathLst>
                <a:path w="3787" h="1323" extrusionOk="0">
                  <a:moveTo>
                    <a:pt x="2846" y="0"/>
                  </a:moveTo>
                  <a:cubicBezTo>
                    <a:pt x="2816" y="0"/>
                    <a:pt x="2787" y="6"/>
                    <a:pt x="2763" y="18"/>
                  </a:cubicBezTo>
                  <a:lnTo>
                    <a:pt x="48" y="1209"/>
                  </a:lnTo>
                  <a:cubicBezTo>
                    <a:pt x="0" y="1233"/>
                    <a:pt x="0" y="1257"/>
                    <a:pt x="24" y="1280"/>
                  </a:cubicBezTo>
                  <a:cubicBezTo>
                    <a:pt x="48" y="1304"/>
                    <a:pt x="48" y="1304"/>
                    <a:pt x="48" y="1304"/>
                  </a:cubicBezTo>
                  <a:cubicBezTo>
                    <a:pt x="72" y="1316"/>
                    <a:pt x="96" y="1322"/>
                    <a:pt x="119" y="1322"/>
                  </a:cubicBezTo>
                  <a:cubicBezTo>
                    <a:pt x="143" y="1322"/>
                    <a:pt x="167" y="1316"/>
                    <a:pt x="191" y="1304"/>
                  </a:cubicBezTo>
                  <a:lnTo>
                    <a:pt x="2834" y="161"/>
                  </a:lnTo>
                  <a:lnTo>
                    <a:pt x="3573" y="590"/>
                  </a:lnTo>
                  <a:cubicBezTo>
                    <a:pt x="3596" y="602"/>
                    <a:pt x="3626" y="608"/>
                    <a:pt x="3656" y="608"/>
                  </a:cubicBezTo>
                  <a:cubicBezTo>
                    <a:pt x="3686" y="608"/>
                    <a:pt x="3715" y="602"/>
                    <a:pt x="3739" y="590"/>
                  </a:cubicBezTo>
                  <a:cubicBezTo>
                    <a:pt x="3787" y="566"/>
                    <a:pt x="3787" y="518"/>
                    <a:pt x="3739" y="495"/>
                  </a:cubicBezTo>
                  <a:lnTo>
                    <a:pt x="2930" y="18"/>
                  </a:lnTo>
                  <a:cubicBezTo>
                    <a:pt x="2906" y="6"/>
                    <a:pt x="2876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4302269" y="3760545"/>
              <a:ext cx="139573" cy="81227"/>
            </a:xfrm>
            <a:custGeom>
              <a:avLst/>
              <a:gdLst/>
              <a:ahLst/>
              <a:cxnLst/>
              <a:rect l="l" t="t" r="r" b="b"/>
              <a:pathLst>
                <a:path w="4502" h="2620" extrusionOk="0">
                  <a:moveTo>
                    <a:pt x="2597" y="0"/>
                  </a:moveTo>
                  <a:cubicBezTo>
                    <a:pt x="2549" y="0"/>
                    <a:pt x="2478" y="24"/>
                    <a:pt x="2430" y="24"/>
                  </a:cubicBezTo>
                  <a:cubicBezTo>
                    <a:pt x="2239" y="48"/>
                    <a:pt x="2073" y="72"/>
                    <a:pt x="1882" y="119"/>
                  </a:cubicBezTo>
                  <a:cubicBezTo>
                    <a:pt x="1715" y="167"/>
                    <a:pt x="1549" y="215"/>
                    <a:pt x="1382" y="262"/>
                  </a:cubicBezTo>
                  <a:cubicBezTo>
                    <a:pt x="1192" y="334"/>
                    <a:pt x="1025" y="429"/>
                    <a:pt x="858" y="524"/>
                  </a:cubicBezTo>
                  <a:cubicBezTo>
                    <a:pt x="787" y="548"/>
                    <a:pt x="739" y="596"/>
                    <a:pt x="644" y="643"/>
                  </a:cubicBezTo>
                  <a:cubicBezTo>
                    <a:pt x="572" y="715"/>
                    <a:pt x="501" y="762"/>
                    <a:pt x="430" y="834"/>
                  </a:cubicBezTo>
                  <a:cubicBezTo>
                    <a:pt x="382" y="881"/>
                    <a:pt x="334" y="929"/>
                    <a:pt x="287" y="1001"/>
                  </a:cubicBezTo>
                  <a:cubicBezTo>
                    <a:pt x="215" y="1072"/>
                    <a:pt x="144" y="1143"/>
                    <a:pt x="96" y="1239"/>
                  </a:cubicBezTo>
                  <a:cubicBezTo>
                    <a:pt x="48" y="1358"/>
                    <a:pt x="1" y="1477"/>
                    <a:pt x="1" y="1596"/>
                  </a:cubicBezTo>
                  <a:cubicBezTo>
                    <a:pt x="1" y="1644"/>
                    <a:pt x="1" y="1691"/>
                    <a:pt x="1" y="1763"/>
                  </a:cubicBezTo>
                  <a:cubicBezTo>
                    <a:pt x="25" y="1834"/>
                    <a:pt x="48" y="1906"/>
                    <a:pt x="72" y="1977"/>
                  </a:cubicBezTo>
                  <a:cubicBezTo>
                    <a:pt x="168" y="2120"/>
                    <a:pt x="287" y="2239"/>
                    <a:pt x="477" y="2358"/>
                  </a:cubicBezTo>
                  <a:cubicBezTo>
                    <a:pt x="644" y="2453"/>
                    <a:pt x="858" y="2525"/>
                    <a:pt x="1096" y="2572"/>
                  </a:cubicBezTo>
                  <a:cubicBezTo>
                    <a:pt x="1215" y="2596"/>
                    <a:pt x="1358" y="2596"/>
                    <a:pt x="1477" y="2620"/>
                  </a:cubicBezTo>
                  <a:lnTo>
                    <a:pt x="1787" y="2620"/>
                  </a:lnTo>
                  <a:cubicBezTo>
                    <a:pt x="2001" y="2620"/>
                    <a:pt x="2192" y="2596"/>
                    <a:pt x="2382" y="2548"/>
                  </a:cubicBezTo>
                  <a:cubicBezTo>
                    <a:pt x="2525" y="2525"/>
                    <a:pt x="2668" y="2501"/>
                    <a:pt x="2811" y="2453"/>
                  </a:cubicBezTo>
                  <a:cubicBezTo>
                    <a:pt x="2906" y="2429"/>
                    <a:pt x="3001" y="2406"/>
                    <a:pt x="3097" y="2358"/>
                  </a:cubicBezTo>
                  <a:cubicBezTo>
                    <a:pt x="3216" y="2310"/>
                    <a:pt x="3311" y="2287"/>
                    <a:pt x="3383" y="2239"/>
                  </a:cubicBezTo>
                  <a:cubicBezTo>
                    <a:pt x="3478" y="2191"/>
                    <a:pt x="3549" y="2144"/>
                    <a:pt x="3621" y="2120"/>
                  </a:cubicBezTo>
                  <a:cubicBezTo>
                    <a:pt x="3787" y="2025"/>
                    <a:pt x="3930" y="1929"/>
                    <a:pt x="4049" y="1810"/>
                  </a:cubicBezTo>
                  <a:cubicBezTo>
                    <a:pt x="4168" y="1715"/>
                    <a:pt x="4240" y="1620"/>
                    <a:pt x="4311" y="1524"/>
                  </a:cubicBezTo>
                  <a:cubicBezTo>
                    <a:pt x="4383" y="1429"/>
                    <a:pt x="4454" y="1310"/>
                    <a:pt x="4478" y="1215"/>
                  </a:cubicBezTo>
                  <a:cubicBezTo>
                    <a:pt x="4478" y="1167"/>
                    <a:pt x="4502" y="1143"/>
                    <a:pt x="4502" y="1096"/>
                  </a:cubicBezTo>
                  <a:lnTo>
                    <a:pt x="4502" y="1096"/>
                  </a:lnTo>
                  <a:cubicBezTo>
                    <a:pt x="4502" y="1096"/>
                    <a:pt x="4145" y="1239"/>
                    <a:pt x="4073" y="1334"/>
                  </a:cubicBezTo>
                  <a:cubicBezTo>
                    <a:pt x="4002" y="1405"/>
                    <a:pt x="3930" y="1477"/>
                    <a:pt x="3835" y="1548"/>
                  </a:cubicBezTo>
                  <a:cubicBezTo>
                    <a:pt x="3740" y="1620"/>
                    <a:pt x="3644" y="1691"/>
                    <a:pt x="3525" y="1763"/>
                  </a:cubicBezTo>
                  <a:cubicBezTo>
                    <a:pt x="3406" y="1834"/>
                    <a:pt x="3287" y="1906"/>
                    <a:pt x="3168" y="1953"/>
                  </a:cubicBezTo>
                  <a:cubicBezTo>
                    <a:pt x="3025" y="2001"/>
                    <a:pt x="2882" y="2048"/>
                    <a:pt x="2740" y="2096"/>
                  </a:cubicBezTo>
                  <a:cubicBezTo>
                    <a:pt x="2668" y="2120"/>
                    <a:pt x="2549" y="2144"/>
                    <a:pt x="2454" y="2167"/>
                  </a:cubicBezTo>
                  <a:cubicBezTo>
                    <a:pt x="2335" y="2191"/>
                    <a:pt x="2216" y="2215"/>
                    <a:pt x="2073" y="2239"/>
                  </a:cubicBezTo>
                  <a:cubicBezTo>
                    <a:pt x="1977" y="2263"/>
                    <a:pt x="1858" y="2263"/>
                    <a:pt x="1739" y="2263"/>
                  </a:cubicBezTo>
                  <a:lnTo>
                    <a:pt x="1549" y="2263"/>
                  </a:lnTo>
                  <a:cubicBezTo>
                    <a:pt x="1406" y="2239"/>
                    <a:pt x="1263" y="2215"/>
                    <a:pt x="1168" y="2191"/>
                  </a:cubicBezTo>
                  <a:cubicBezTo>
                    <a:pt x="1144" y="2167"/>
                    <a:pt x="739" y="1953"/>
                    <a:pt x="739" y="1953"/>
                  </a:cubicBezTo>
                  <a:cubicBezTo>
                    <a:pt x="691" y="1882"/>
                    <a:pt x="644" y="1810"/>
                    <a:pt x="620" y="1715"/>
                  </a:cubicBezTo>
                  <a:cubicBezTo>
                    <a:pt x="620" y="1691"/>
                    <a:pt x="620" y="1644"/>
                    <a:pt x="620" y="1620"/>
                  </a:cubicBezTo>
                  <a:cubicBezTo>
                    <a:pt x="620" y="1548"/>
                    <a:pt x="620" y="1477"/>
                    <a:pt x="644" y="1405"/>
                  </a:cubicBezTo>
                  <a:cubicBezTo>
                    <a:pt x="691" y="1334"/>
                    <a:pt x="715" y="1263"/>
                    <a:pt x="763" y="1191"/>
                  </a:cubicBezTo>
                  <a:cubicBezTo>
                    <a:pt x="787" y="1143"/>
                    <a:pt x="834" y="1072"/>
                    <a:pt x="882" y="1024"/>
                  </a:cubicBezTo>
                  <a:cubicBezTo>
                    <a:pt x="953" y="953"/>
                    <a:pt x="1049" y="858"/>
                    <a:pt x="1144" y="786"/>
                  </a:cubicBezTo>
                  <a:cubicBezTo>
                    <a:pt x="1239" y="715"/>
                    <a:pt x="1358" y="643"/>
                    <a:pt x="1454" y="572"/>
                  </a:cubicBezTo>
                  <a:cubicBezTo>
                    <a:pt x="1573" y="500"/>
                    <a:pt x="1692" y="453"/>
                    <a:pt x="1835" y="405"/>
                  </a:cubicBezTo>
                  <a:cubicBezTo>
                    <a:pt x="1954" y="334"/>
                    <a:pt x="2073" y="286"/>
                    <a:pt x="2216" y="262"/>
                  </a:cubicBezTo>
                  <a:cubicBezTo>
                    <a:pt x="2358" y="215"/>
                    <a:pt x="259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4273499" y="3781223"/>
              <a:ext cx="73104" cy="90837"/>
            </a:xfrm>
            <a:custGeom>
              <a:avLst/>
              <a:gdLst/>
              <a:ahLst/>
              <a:cxnLst/>
              <a:rect l="l" t="t" r="r" b="b"/>
              <a:pathLst>
                <a:path w="2358" h="2930" extrusionOk="0">
                  <a:moveTo>
                    <a:pt x="0" y="0"/>
                  </a:moveTo>
                  <a:cubicBezTo>
                    <a:pt x="27" y="0"/>
                    <a:pt x="56" y="2"/>
                    <a:pt x="86" y="5"/>
                  </a:cubicBezTo>
                  <a:lnTo>
                    <a:pt x="86" y="5"/>
                  </a:lnTo>
                  <a:cubicBezTo>
                    <a:pt x="57" y="2"/>
                    <a:pt x="28" y="0"/>
                    <a:pt x="0" y="0"/>
                  </a:cubicBezTo>
                  <a:close/>
                  <a:moveTo>
                    <a:pt x="86" y="5"/>
                  </a:moveTo>
                  <a:cubicBezTo>
                    <a:pt x="254" y="23"/>
                    <a:pt x="437" y="93"/>
                    <a:pt x="619" y="214"/>
                  </a:cubicBezTo>
                  <a:cubicBezTo>
                    <a:pt x="1500" y="715"/>
                    <a:pt x="2215" y="1929"/>
                    <a:pt x="2215" y="2929"/>
                  </a:cubicBezTo>
                  <a:cubicBezTo>
                    <a:pt x="2310" y="2763"/>
                    <a:pt x="2358" y="2572"/>
                    <a:pt x="2358" y="2405"/>
                  </a:cubicBezTo>
                  <a:cubicBezTo>
                    <a:pt x="2358" y="2358"/>
                    <a:pt x="2358" y="2263"/>
                    <a:pt x="2358" y="2215"/>
                  </a:cubicBezTo>
                  <a:cubicBezTo>
                    <a:pt x="2334" y="2167"/>
                    <a:pt x="2334" y="2120"/>
                    <a:pt x="2334" y="2096"/>
                  </a:cubicBezTo>
                  <a:cubicBezTo>
                    <a:pt x="2334" y="2048"/>
                    <a:pt x="2310" y="1977"/>
                    <a:pt x="2310" y="1929"/>
                  </a:cubicBezTo>
                  <a:cubicBezTo>
                    <a:pt x="2310" y="1905"/>
                    <a:pt x="2286" y="1858"/>
                    <a:pt x="2286" y="1810"/>
                  </a:cubicBezTo>
                  <a:cubicBezTo>
                    <a:pt x="2262" y="1786"/>
                    <a:pt x="2262" y="1739"/>
                    <a:pt x="2239" y="1691"/>
                  </a:cubicBezTo>
                  <a:cubicBezTo>
                    <a:pt x="2239" y="1667"/>
                    <a:pt x="2215" y="1620"/>
                    <a:pt x="2215" y="1596"/>
                  </a:cubicBezTo>
                  <a:cubicBezTo>
                    <a:pt x="2215" y="1572"/>
                    <a:pt x="2191" y="1524"/>
                    <a:pt x="2167" y="1500"/>
                  </a:cubicBezTo>
                  <a:cubicBezTo>
                    <a:pt x="2167" y="1500"/>
                    <a:pt x="2143" y="1405"/>
                    <a:pt x="2096" y="1310"/>
                  </a:cubicBezTo>
                  <a:cubicBezTo>
                    <a:pt x="2048" y="1215"/>
                    <a:pt x="2000" y="1143"/>
                    <a:pt x="1977" y="1119"/>
                  </a:cubicBezTo>
                  <a:cubicBezTo>
                    <a:pt x="1977" y="1096"/>
                    <a:pt x="1953" y="1072"/>
                    <a:pt x="1929" y="1024"/>
                  </a:cubicBezTo>
                  <a:cubicBezTo>
                    <a:pt x="1905" y="1000"/>
                    <a:pt x="1881" y="977"/>
                    <a:pt x="1858" y="953"/>
                  </a:cubicBezTo>
                  <a:cubicBezTo>
                    <a:pt x="1786" y="857"/>
                    <a:pt x="1715" y="786"/>
                    <a:pt x="1715" y="786"/>
                  </a:cubicBezTo>
                  <a:cubicBezTo>
                    <a:pt x="1619" y="691"/>
                    <a:pt x="1619" y="691"/>
                    <a:pt x="1524" y="596"/>
                  </a:cubicBezTo>
                  <a:cubicBezTo>
                    <a:pt x="1477" y="572"/>
                    <a:pt x="1429" y="524"/>
                    <a:pt x="1381" y="500"/>
                  </a:cubicBezTo>
                  <a:cubicBezTo>
                    <a:pt x="1310" y="453"/>
                    <a:pt x="1238" y="381"/>
                    <a:pt x="1167" y="334"/>
                  </a:cubicBezTo>
                  <a:cubicBezTo>
                    <a:pt x="1096" y="310"/>
                    <a:pt x="1048" y="286"/>
                    <a:pt x="976" y="262"/>
                  </a:cubicBezTo>
                  <a:cubicBezTo>
                    <a:pt x="905" y="214"/>
                    <a:pt x="786" y="167"/>
                    <a:pt x="715" y="143"/>
                  </a:cubicBezTo>
                  <a:cubicBezTo>
                    <a:pt x="643" y="119"/>
                    <a:pt x="572" y="95"/>
                    <a:pt x="500" y="72"/>
                  </a:cubicBezTo>
                  <a:cubicBezTo>
                    <a:pt x="453" y="72"/>
                    <a:pt x="357" y="48"/>
                    <a:pt x="310" y="24"/>
                  </a:cubicBezTo>
                  <a:cubicBezTo>
                    <a:pt x="242" y="24"/>
                    <a:pt x="161" y="12"/>
                    <a:pt x="86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4165706" y="3780107"/>
              <a:ext cx="177210" cy="137713"/>
            </a:xfrm>
            <a:custGeom>
              <a:avLst/>
              <a:gdLst/>
              <a:ahLst/>
              <a:cxnLst/>
              <a:rect l="l" t="t" r="r" b="b"/>
              <a:pathLst>
                <a:path w="5716" h="4442" extrusionOk="0">
                  <a:moveTo>
                    <a:pt x="3424" y="0"/>
                  </a:moveTo>
                  <a:cubicBezTo>
                    <a:pt x="3266" y="0"/>
                    <a:pt x="3123" y="37"/>
                    <a:pt x="3001" y="108"/>
                  </a:cubicBezTo>
                  <a:lnTo>
                    <a:pt x="1096" y="1203"/>
                  </a:lnTo>
                  <a:cubicBezTo>
                    <a:pt x="1048" y="1251"/>
                    <a:pt x="953" y="1298"/>
                    <a:pt x="905" y="1322"/>
                  </a:cubicBezTo>
                  <a:cubicBezTo>
                    <a:pt x="834" y="1394"/>
                    <a:pt x="715" y="1489"/>
                    <a:pt x="643" y="1560"/>
                  </a:cubicBezTo>
                  <a:cubicBezTo>
                    <a:pt x="596" y="1608"/>
                    <a:pt x="548" y="1656"/>
                    <a:pt x="500" y="1703"/>
                  </a:cubicBezTo>
                  <a:cubicBezTo>
                    <a:pt x="453" y="1775"/>
                    <a:pt x="357" y="1894"/>
                    <a:pt x="310" y="1965"/>
                  </a:cubicBezTo>
                  <a:cubicBezTo>
                    <a:pt x="262" y="2060"/>
                    <a:pt x="214" y="2156"/>
                    <a:pt x="167" y="2251"/>
                  </a:cubicBezTo>
                  <a:cubicBezTo>
                    <a:pt x="143" y="2322"/>
                    <a:pt x="119" y="2418"/>
                    <a:pt x="95" y="2489"/>
                  </a:cubicBezTo>
                  <a:cubicBezTo>
                    <a:pt x="72" y="2584"/>
                    <a:pt x="24" y="2703"/>
                    <a:pt x="24" y="2775"/>
                  </a:cubicBezTo>
                  <a:cubicBezTo>
                    <a:pt x="0" y="2846"/>
                    <a:pt x="0" y="2918"/>
                    <a:pt x="0" y="2989"/>
                  </a:cubicBezTo>
                  <a:cubicBezTo>
                    <a:pt x="0" y="3037"/>
                    <a:pt x="0" y="3084"/>
                    <a:pt x="0" y="3132"/>
                  </a:cubicBezTo>
                  <a:cubicBezTo>
                    <a:pt x="0" y="3465"/>
                    <a:pt x="214" y="3775"/>
                    <a:pt x="643" y="4013"/>
                  </a:cubicBezTo>
                  <a:lnTo>
                    <a:pt x="691" y="4061"/>
                  </a:lnTo>
                  <a:lnTo>
                    <a:pt x="738" y="4085"/>
                  </a:lnTo>
                  <a:cubicBezTo>
                    <a:pt x="1167" y="4323"/>
                    <a:pt x="1727" y="4442"/>
                    <a:pt x="2286" y="4442"/>
                  </a:cubicBezTo>
                  <a:cubicBezTo>
                    <a:pt x="2846" y="4442"/>
                    <a:pt x="3406" y="4323"/>
                    <a:pt x="3834" y="4085"/>
                  </a:cubicBezTo>
                  <a:lnTo>
                    <a:pt x="5716" y="2965"/>
                  </a:lnTo>
                  <a:cubicBezTo>
                    <a:pt x="5716" y="1941"/>
                    <a:pt x="5001" y="727"/>
                    <a:pt x="4120" y="203"/>
                  </a:cubicBezTo>
                  <a:cubicBezTo>
                    <a:pt x="3874" y="66"/>
                    <a:pt x="3636" y="0"/>
                    <a:pt x="3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4183408" y="3790058"/>
              <a:ext cx="119639" cy="115949"/>
            </a:xfrm>
            <a:custGeom>
              <a:avLst/>
              <a:gdLst/>
              <a:ahLst/>
              <a:cxnLst/>
              <a:rect l="l" t="t" r="r" b="b"/>
              <a:pathLst>
                <a:path w="3859" h="3740" extrusionOk="0">
                  <a:moveTo>
                    <a:pt x="3740" y="1"/>
                  </a:moveTo>
                  <a:lnTo>
                    <a:pt x="1715" y="977"/>
                  </a:lnTo>
                  <a:cubicBezTo>
                    <a:pt x="1215" y="1215"/>
                    <a:pt x="787" y="1620"/>
                    <a:pt x="453" y="2144"/>
                  </a:cubicBezTo>
                  <a:cubicBezTo>
                    <a:pt x="191" y="2621"/>
                    <a:pt x="25" y="3144"/>
                    <a:pt x="1" y="3668"/>
                  </a:cubicBezTo>
                  <a:cubicBezTo>
                    <a:pt x="25" y="3668"/>
                    <a:pt x="48" y="3692"/>
                    <a:pt x="72" y="3692"/>
                  </a:cubicBezTo>
                  <a:lnTo>
                    <a:pt x="120" y="3740"/>
                  </a:lnTo>
                  <a:lnTo>
                    <a:pt x="144" y="3740"/>
                  </a:lnTo>
                  <a:cubicBezTo>
                    <a:pt x="167" y="2621"/>
                    <a:pt x="834" y="1549"/>
                    <a:pt x="1787" y="1096"/>
                  </a:cubicBezTo>
                  <a:lnTo>
                    <a:pt x="3859" y="96"/>
                  </a:lnTo>
                  <a:cubicBezTo>
                    <a:pt x="3835" y="72"/>
                    <a:pt x="3787" y="25"/>
                    <a:pt x="3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7" name="Google Shape;2477;p33"/>
          <p:cNvSpPr/>
          <p:nvPr/>
        </p:nvSpPr>
        <p:spPr>
          <a:xfrm>
            <a:off x="712500" y="751450"/>
            <a:ext cx="7719000" cy="33345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4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29" name="Google Shape;229;p4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30" name="Google Shape;230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4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34" name="Google Shape;234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" name="Google Shape;237;p4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238;p4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39" name="Google Shape;239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4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43" name="Google Shape;243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4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47" name="Google Shape;247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4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51" name="Google Shape;251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"/>
          <p:cNvSpPr txBox="1">
            <a:spLocks noGrp="1"/>
          </p:cNvSpPr>
          <p:nvPr>
            <p:ph type="body" idx="1"/>
          </p:nvPr>
        </p:nvSpPr>
        <p:spPr>
          <a:xfrm>
            <a:off x="712500" y="1109100"/>
            <a:ext cx="7719000" cy="30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56" name="Google Shape;256;p4"/>
          <p:cNvGrpSpPr/>
          <p:nvPr/>
        </p:nvGrpSpPr>
        <p:grpSpPr>
          <a:xfrm>
            <a:off x="287275" y="207813"/>
            <a:ext cx="8644975" cy="1875600"/>
            <a:chOff x="287275" y="207813"/>
            <a:chExt cx="8644975" cy="1875600"/>
          </a:xfrm>
        </p:grpSpPr>
        <p:sp>
          <p:nvSpPr>
            <p:cNvPr id="257" name="Google Shape;257;p4"/>
            <p:cNvSpPr/>
            <p:nvPr/>
          </p:nvSpPr>
          <p:spPr>
            <a:xfrm>
              <a:off x="287275" y="2695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822100" y="2078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53750" y="19732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4"/>
          <p:cNvGrpSpPr/>
          <p:nvPr/>
        </p:nvGrpSpPr>
        <p:grpSpPr>
          <a:xfrm>
            <a:off x="472896" y="4531290"/>
            <a:ext cx="271859" cy="233627"/>
            <a:chOff x="739150" y="4174275"/>
            <a:chExt cx="945925" cy="812900"/>
          </a:xfrm>
        </p:grpSpPr>
        <p:sp>
          <p:nvSpPr>
            <p:cNvPr id="261" name="Google Shape;261;p4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8534850" y="4682925"/>
            <a:ext cx="271885" cy="159973"/>
            <a:chOff x="1566275" y="4812212"/>
            <a:chExt cx="271885" cy="159973"/>
          </a:xfrm>
        </p:grpSpPr>
        <p:sp>
          <p:nvSpPr>
            <p:cNvPr id="271" name="Google Shape;271;p4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172992" y="2937233"/>
            <a:ext cx="742482" cy="594924"/>
            <a:chOff x="4458400" y="2657663"/>
            <a:chExt cx="945475" cy="757575"/>
          </a:xfrm>
        </p:grpSpPr>
        <p:sp>
          <p:nvSpPr>
            <p:cNvPr id="297" name="Google Shape;297;p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"/>
          <p:cNvSpPr txBox="1">
            <a:spLocks noGrp="1"/>
          </p:cNvSpPr>
          <p:nvPr>
            <p:ph type="subTitle" idx="1"/>
          </p:nvPr>
        </p:nvSpPr>
        <p:spPr>
          <a:xfrm>
            <a:off x="1391268" y="2167624"/>
            <a:ext cx="31896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9"/>
          <p:cNvSpPr txBox="1">
            <a:spLocks noGrp="1"/>
          </p:cNvSpPr>
          <p:nvPr>
            <p:ph type="title"/>
          </p:nvPr>
        </p:nvSpPr>
        <p:spPr>
          <a:xfrm>
            <a:off x="1391268" y="1481325"/>
            <a:ext cx="318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9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617" name="Google Shape;617;p9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9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622" name="Google Shape;622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9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9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9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631" name="Google Shape;631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9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635" name="Google Shape;635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9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639" name="Google Shape;639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2" name="Google Shape;642;p9"/>
          <p:cNvGrpSpPr/>
          <p:nvPr/>
        </p:nvGrpSpPr>
        <p:grpSpPr>
          <a:xfrm>
            <a:off x="332125" y="238959"/>
            <a:ext cx="8479150" cy="1770975"/>
            <a:chOff x="332125" y="238959"/>
            <a:chExt cx="8479150" cy="1770975"/>
          </a:xfrm>
        </p:grpSpPr>
        <p:sp>
          <p:nvSpPr>
            <p:cNvPr id="643" name="Google Shape;643;p9"/>
            <p:cNvSpPr/>
            <p:nvPr/>
          </p:nvSpPr>
          <p:spPr>
            <a:xfrm>
              <a:off x="6758550" y="2389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8701125" y="18997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32125" y="17896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9"/>
          <p:cNvGrpSpPr/>
          <p:nvPr/>
        </p:nvGrpSpPr>
        <p:grpSpPr>
          <a:xfrm>
            <a:off x="8567294" y="4682235"/>
            <a:ext cx="243972" cy="161330"/>
            <a:chOff x="2472236" y="4329463"/>
            <a:chExt cx="646284" cy="427478"/>
          </a:xfrm>
        </p:grpSpPr>
        <p:sp>
          <p:nvSpPr>
            <p:cNvPr id="647" name="Google Shape;647;p9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9"/>
          <p:cNvGrpSpPr/>
          <p:nvPr/>
        </p:nvGrpSpPr>
        <p:grpSpPr>
          <a:xfrm>
            <a:off x="502064" y="4414040"/>
            <a:ext cx="243972" cy="499166"/>
            <a:chOff x="3958025" y="4053950"/>
            <a:chExt cx="306575" cy="627250"/>
          </a:xfrm>
        </p:grpSpPr>
        <p:sp>
          <p:nvSpPr>
            <p:cNvPr id="659" name="Google Shape;659;p9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9"/>
          <p:cNvGrpSpPr/>
          <p:nvPr/>
        </p:nvGrpSpPr>
        <p:grpSpPr>
          <a:xfrm>
            <a:off x="8309511" y="536406"/>
            <a:ext cx="243987" cy="339453"/>
            <a:chOff x="4661686" y="366694"/>
            <a:chExt cx="243987" cy="339453"/>
          </a:xfrm>
        </p:grpSpPr>
        <p:sp>
          <p:nvSpPr>
            <p:cNvPr id="668" name="Google Shape;668;p9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9"/>
          <p:cNvGrpSpPr/>
          <p:nvPr/>
        </p:nvGrpSpPr>
        <p:grpSpPr>
          <a:xfrm>
            <a:off x="502061" y="2660031"/>
            <a:ext cx="243987" cy="339453"/>
            <a:chOff x="4661686" y="366694"/>
            <a:chExt cx="243987" cy="339453"/>
          </a:xfrm>
        </p:grpSpPr>
        <p:sp>
          <p:nvSpPr>
            <p:cNvPr id="675" name="Google Shape;675;p9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9"/>
          <p:cNvGrpSpPr/>
          <p:nvPr/>
        </p:nvGrpSpPr>
        <p:grpSpPr>
          <a:xfrm>
            <a:off x="306830" y="280920"/>
            <a:ext cx="742482" cy="594924"/>
            <a:chOff x="4458400" y="2657663"/>
            <a:chExt cx="945475" cy="757575"/>
          </a:xfrm>
        </p:grpSpPr>
        <p:sp>
          <p:nvSpPr>
            <p:cNvPr id="682" name="Google Shape;682;p9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"/>
          <p:cNvSpPr txBox="1">
            <a:spLocks noGrp="1"/>
          </p:cNvSpPr>
          <p:nvPr>
            <p:ph type="title"/>
          </p:nvPr>
        </p:nvSpPr>
        <p:spPr>
          <a:xfrm>
            <a:off x="2042550" y="536400"/>
            <a:ext cx="50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title" idx="2"/>
          </p:nvPr>
        </p:nvSpPr>
        <p:spPr>
          <a:xfrm>
            <a:off x="2942415" y="1564001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"/>
          </p:nvPr>
        </p:nvSpPr>
        <p:spPr>
          <a:xfrm>
            <a:off x="2942418" y="1969856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3"/>
          </p:nvPr>
        </p:nvSpPr>
        <p:spPr>
          <a:xfrm>
            <a:off x="6192104" y="1564001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4"/>
          </p:nvPr>
        </p:nvSpPr>
        <p:spPr>
          <a:xfrm>
            <a:off x="6192106" y="1969856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6" name="Google Shape;846;p13"/>
          <p:cNvSpPr txBox="1">
            <a:spLocks noGrp="1"/>
          </p:cNvSpPr>
          <p:nvPr>
            <p:ph type="title" idx="5" hasCustomPrompt="1"/>
          </p:nvPr>
        </p:nvSpPr>
        <p:spPr>
          <a:xfrm>
            <a:off x="2158025" y="1564000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7" name="Google Shape;847;p13"/>
          <p:cNvSpPr txBox="1">
            <a:spLocks noGrp="1"/>
          </p:cNvSpPr>
          <p:nvPr>
            <p:ph type="title" idx="6" hasCustomPrompt="1"/>
          </p:nvPr>
        </p:nvSpPr>
        <p:spPr>
          <a:xfrm>
            <a:off x="5407591" y="1564001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8" name="Google Shape;848;p13"/>
          <p:cNvSpPr txBox="1">
            <a:spLocks noGrp="1"/>
          </p:cNvSpPr>
          <p:nvPr>
            <p:ph type="title" idx="7"/>
          </p:nvPr>
        </p:nvSpPr>
        <p:spPr>
          <a:xfrm>
            <a:off x="2942419" y="2932457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subTitle" idx="8"/>
          </p:nvPr>
        </p:nvSpPr>
        <p:spPr>
          <a:xfrm>
            <a:off x="2942420" y="3338310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0" name="Google Shape;850;p13"/>
          <p:cNvSpPr txBox="1">
            <a:spLocks noGrp="1"/>
          </p:cNvSpPr>
          <p:nvPr>
            <p:ph type="title" idx="9" hasCustomPrompt="1"/>
          </p:nvPr>
        </p:nvSpPr>
        <p:spPr>
          <a:xfrm>
            <a:off x="2158012" y="2932457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51" name="Google Shape;851;p13"/>
          <p:cNvSpPr txBox="1">
            <a:spLocks noGrp="1"/>
          </p:cNvSpPr>
          <p:nvPr>
            <p:ph type="title" idx="13"/>
          </p:nvPr>
        </p:nvSpPr>
        <p:spPr>
          <a:xfrm>
            <a:off x="6192089" y="2932457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subTitle" idx="14"/>
          </p:nvPr>
        </p:nvSpPr>
        <p:spPr>
          <a:xfrm>
            <a:off x="6192092" y="3338310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3" name="Google Shape;853;p13"/>
          <p:cNvSpPr txBox="1">
            <a:spLocks noGrp="1"/>
          </p:cNvSpPr>
          <p:nvPr>
            <p:ph type="title" idx="15" hasCustomPrompt="1"/>
          </p:nvPr>
        </p:nvSpPr>
        <p:spPr>
          <a:xfrm>
            <a:off x="5407592" y="2932457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854" name="Google Shape;854;p13"/>
          <p:cNvGrpSpPr/>
          <p:nvPr/>
        </p:nvGrpSpPr>
        <p:grpSpPr>
          <a:xfrm>
            <a:off x="224475" y="188038"/>
            <a:ext cx="8643425" cy="2848500"/>
            <a:chOff x="224475" y="188038"/>
            <a:chExt cx="8643425" cy="2848500"/>
          </a:xfrm>
        </p:grpSpPr>
        <p:sp>
          <p:nvSpPr>
            <p:cNvPr id="855" name="Google Shape;855;p13"/>
            <p:cNvSpPr/>
            <p:nvPr/>
          </p:nvSpPr>
          <p:spPr>
            <a:xfrm>
              <a:off x="409075" y="20818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2245700" y="1880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8757750" y="292638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224475" y="3782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8757750" y="2389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13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861" name="Google Shape;861;p13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862" name="Google Shape;862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13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866" name="Google Shape;866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9" name="Google Shape;869;p13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13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871" name="Google Shape;871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4" name="Google Shape;874;p13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875" name="Google Shape;875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" name="Google Shape;878;p13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879" name="Google Shape;879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13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883" name="Google Shape;883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6" name="Google Shape;886;p13"/>
          <p:cNvGrpSpPr/>
          <p:nvPr/>
        </p:nvGrpSpPr>
        <p:grpSpPr>
          <a:xfrm>
            <a:off x="8546714" y="4398953"/>
            <a:ext cx="243972" cy="499166"/>
            <a:chOff x="3958025" y="4053950"/>
            <a:chExt cx="306575" cy="627250"/>
          </a:xfrm>
        </p:grpSpPr>
        <p:sp>
          <p:nvSpPr>
            <p:cNvPr id="887" name="Google Shape;887;p13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3"/>
          <p:cNvGrpSpPr/>
          <p:nvPr/>
        </p:nvGrpSpPr>
        <p:grpSpPr>
          <a:xfrm>
            <a:off x="8623911" y="1224544"/>
            <a:ext cx="243987" cy="339453"/>
            <a:chOff x="4661686" y="366694"/>
            <a:chExt cx="243987" cy="339453"/>
          </a:xfrm>
        </p:grpSpPr>
        <p:sp>
          <p:nvSpPr>
            <p:cNvPr id="896" name="Google Shape;896;p1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3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14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904" name="Google Shape;904;p14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905" name="Google Shape;905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14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909" name="Google Shape;909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2" name="Google Shape;912;p14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3" name="Google Shape;913;p14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914" name="Google Shape;914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14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918" name="Google Shape;918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14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922" name="Google Shape;922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14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926" name="Google Shape;926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9" name="Google Shape;929;p14"/>
          <p:cNvSpPr txBox="1">
            <a:spLocks noGrp="1"/>
          </p:cNvSpPr>
          <p:nvPr>
            <p:ph type="title"/>
          </p:nvPr>
        </p:nvSpPr>
        <p:spPr>
          <a:xfrm>
            <a:off x="2456827" y="1447625"/>
            <a:ext cx="37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0" name="Google Shape;930;p14"/>
          <p:cNvSpPr txBox="1">
            <a:spLocks noGrp="1"/>
          </p:cNvSpPr>
          <p:nvPr>
            <p:ph type="title" idx="2" hasCustomPrompt="1"/>
          </p:nvPr>
        </p:nvSpPr>
        <p:spPr>
          <a:xfrm>
            <a:off x="712500" y="1450900"/>
            <a:ext cx="158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31" name="Google Shape;931;p14"/>
          <p:cNvSpPr txBox="1">
            <a:spLocks noGrp="1"/>
          </p:cNvSpPr>
          <p:nvPr>
            <p:ph type="subTitle" idx="1"/>
          </p:nvPr>
        </p:nvSpPr>
        <p:spPr>
          <a:xfrm>
            <a:off x="2670525" y="2496500"/>
            <a:ext cx="34326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932" name="Google Shape;932;p14"/>
          <p:cNvGrpSpPr/>
          <p:nvPr/>
        </p:nvGrpSpPr>
        <p:grpSpPr>
          <a:xfrm>
            <a:off x="297275" y="385863"/>
            <a:ext cx="7971363" cy="3061484"/>
            <a:chOff x="297275" y="385863"/>
            <a:chExt cx="7971363" cy="3061484"/>
          </a:xfrm>
        </p:grpSpPr>
        <p:sp>
          <p:nvSpPr>
            <p:cNvPr id="933" name="Google Shape;933;p14"/>
            <p:cNvSpPr/>
            <p:nvPr/>
          </p:nvSpPr>
          <p:spPr>
            <a:xfrm>
              <a:off x="297275" y="1490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8158488" y="3858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657425" y="33371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4"/>
          <p:cNvGrpSpPr/>
          <p:nvPr/>
        </p:nvGrpSpPr>
        <p:grpSpPr>
          <a:xfrm>
            <a:off x="297280" y="238945"/>
            <a:ext cx="742482" cy="594924"/>
            <a:chOff x="4458400" y="2657663"/>
            <a:chExt cx="945475" cy="757575"/>
          </a:xfrm>
        </p:grpSpPr>
        <p:sp>
          <p:nvSpPr>
            <p:cNvPr id="937" name="Google Shape;937;p1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14"/>
          <p:cNvGrpSpPr/>
          <p:nvPr/>
        </p:nvGrpSpPr>
        <p:grpSpPr>
          <a:xfrm>
            <a:off x="363721" y="4607103"/>
            <a:ext cx="271859" cy="233627"/>
            <a:chOff x="739150" y="4174275"/>
            <a:chExt cx="945925" cy="812900"/>
          </a:xfrm>
        </p:grpSpPr>
        <p:sp>
          <p:nvSpPr>
            <p:cNvPr id="941" name="Google Shape;941;p14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9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17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101" name="Google Shape;1101;p17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102" name="Google Shape;1102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17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106" name="Google Shape;1106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17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17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111" name="Google Shape;1111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4" name="Google Shape;1114;p17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115" name="Google Shape;1115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17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119" name="Google Shape;1119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17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123" name="Google Shape;1123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6" name="Google Shape;1126;p17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7"/>
          <p:cNvSpPr txBox="1">
            <a:spLocks noGrp="1"/>
          </p:cNvSpPr>
          <p:nvPr>
            <p:ph type="title" idx="2"/>
          </p:nvPr>
        </p:nvSpPr>
        <p:spPr>
          <a:xfrm>
            <a:off x="1150900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8" name="Google Shape;1128;p17"/>
          <p:cNvSpPr txBox="1">
            <a:spLocks noGrp="1"/>
          </p:cNvSpPr>
          <p:nvPr>
            <p:ph type="subTitle" idx="1"/>
          </p:nvPr>
        </p:nvSpPr>
        <p:spPr>
          <a:xfrm>
            <a:off x="1150900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9" name="Google Shape;1129;p17"/>
          <p:cNvSpPr txBox="1">
            <a:spLocks noGrp="1"/>
          </p:cNvSpPr>
          <p:nvPr>
            <p:ph type="title" idx="3"/>
          </p:nvPr>
        </p:nvSpPr>
        <p:spPr>
          <a:xfrm>
            <a:off x="3535824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0" name="Google Shape;1130;p17"/>
          <p:cNvSpPr txBox="1">
            <a:spLocks noGrp="1"/>
          </p:cNvSpPr>
          <p:nvPr>
            <p:ph type="subTitle" idx="4"/>
          </p:nvPr>
        </p:nvSpPr>
        <p:spPr>
          <a:xfrm>
            <a:off x="3535824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1" name="Google Shape;1131;p17"/>
          <p:cNvSpPr txBox="1">
            <a:spLocks noGrp="1"/>
          </p:cNvSpPr>
          <p:nvPr>
            <p:ph type="title" idx="5"/>
          </p:nvPr>
        </p:nvSpPr>
        <p:spPr>
          <a:xfrm>
            <a:off x="5920747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2" name="Google Shape;1132;p17"/>
          <p:cNvSpPr txBox="1">
            <a:spLocks noGrp="1"/>
          </p:cNvSpPr>
          <p:nvPr>
            <p:ph type="subTitle" idx="6"/>
          </p:nvPr>
        </p:nvSpPr>
        <p:spPr>
          <a:xfrm>
            <a:off x="5920747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133" name="Google Shape;1133;p17"/>
          <p:cNvGrpSpPr/>
          <p:nvPr/>
        </p:nvGrpSpPr>
        <p:grpSpPr>
          <a:xfrm>
            <a:off x="312525" y="232297"/>
            <a:ext cx="6885125" cy="1401875"/>
            <a:chOff x="312525" y="232297"/>
            <a:chExt cx="6885125" cy="1401875"/>
          </a:xfrm>
        </p:grpSpPr>
        <p:sp>
          <p:nvSpPr>
            <p:cNvPr id="1134" name="Google Shape;1134;p17"/>
            <p:cNvSpPr/>
            <p:nvPr/>
          </p:nvSpPr>
          <p:spPr>
            <a:xfrm>
              <a:off x="2557650" y="2322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312525" y="15240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7087500" y="2322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8582986" y="2232306"/>
            <a:ext cx="243987" cy="339453"/>
            <a:chOff x="4661686" y="366694"/>
            <a:chExt cx="243987" cy="339453"/>
          </a:xfrm>
        </p:grpSpPr>
        <p:sp>
          <p:nvSpPr>
            <p:cNvPr id="1138" name="Google Shape;1138;p17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17"/>
          <p:cNvGrpSpPr/>
          <p:nvPr/>
        </p:nvGrpSpPr>
        <p:grpSpPr>
          <a:xfrm>
            <a:off x="8496194" y="4714085"/>
            <a:ext cx="243972" cy="161330"/>
            <a:chOff x="2472236" y="4329463"/>
            <a:chExt cx="646284" cy="427478"/>
          </a:xfrm>
        </p:grpSpPr>
        <p:sp>
          <p:nvSpPr>
            <p:cNvPr id="1145" name="Google Shape;1145;p17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17"/>
          <p:cNvGrpSpPr/>
          <p:nvPr/>
        </p:nvGrpSpPr>
        <p:grpSpPr>
          <a:xfrm>
            <a:off x="355107" y="4607108"/>
            <a:ext cx="357396" cy="213976"/>
            <a:chOff x="4708332" y="1993808"/>
            <a:chExt cx="357396" cy="213976"/>
          </a:xfrm>
        </p:grpSpPr>
        <p:sp>
          <p:nvSpPr>
            <p:cNvPr id="1157" name="Google Shape;1157;p17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3"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3" name="Google Shape;2283;p31"/>
          <p:cNvSpPr txBox="1">
            <a:spLocks noGrp="1"/>
          </p:cNvSpPr>
          <p:nvPr>
            <p:ph type="title"/>
          </p:nvPr>
        </p:nvSpPr>
        <p:spPr>
          <a:xfrm>
            <a:off x="2954100" y="714050"/>
            <a:ext cx="54774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84" name="Google Shape;2284;p31"/>
          <p:cNvSpPr txBox="1">
            <a:spLocks noGrp="1"/>
          </p:cNvSpPr>
          <p:nvPr>
            <p:ph type="subTitle" idx="1"/>
          </p:nvPr>
        </p:nvSpPr>
        <p:spPr>
          <a:xfrm>
            <a:off x="3480150" y="1566950"/>
            <a:ext cx="4425300" cy="10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5" name="Google Shape;2285;p31"/>
          <p:cNvSpPr txBox="1"/>
          <p:nvPr/>
        </p:nvSpPr>
        <p:spPr>
          <a:xfrm>
            <a:off x="3653250" y="3076533"/>
            <a:ext cx="407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286" name="Google Shape;2286;p31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2287" name="Google Shape;2287;p31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288" name="Google Shape;2288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1" name="Google Shape;2291;p31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292" name="Google Shape;2292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5" name="Google Shape;2295;p31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6" name="Google Shape;2296;p31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297" name="Google Shape;2297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0" name="Google Shape;2300;p31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301" name="Google Shape;2301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4" name="Google Shape;2304;p31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305" name="Google Shape;2305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8" name="Google Shape;2308;p31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309" name="Google Shape;2309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2" name="Google Shape;2312;p31"/>
          <p:cNvGrpSpPr/>
          <p:nvPr/>
        </p:nvGrpSpPr>
        <p:grpSpPr>
          <a:xfrm>
            <a:off x="8724661" y="1967881"/>
            <a:ext cx="243987" cy="339453"/>
            <a:chOff x="4661686" y="366694"/>
            <a:chExt cx="243987" cy="339453"/>
          </a:xfrm>
        </p:grpSpPr>
        <p:sp>
          <p:nvSpPr>
            <p:cNvPr id="2313" name="Google Shape;2313;p31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9" name="Google Shape;2319;p31"/>
          <p:cNvGrpSpPr/>
          <p:nvPr/>
        </p:nvGrpSpPr>
        <p:grpSpPr>
          <a:xfrm>
            <a:off x="341255" y="268633"/>
            <a:ext cx="742482" cy="594924"/>
            <a:chOff x="4458400" y="2657663"/>
            <a:chExt cx="945475" cy="757575"/>
          </a:xfrm>
        </p:grpSpPr>
        <p:sp>
          <p:nvSpPr>
            <p:cNvPr id="2320" name="Google Shape;2320;p31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3" name="Google Shape;2323;p31"/>
          <p:cNvGrpSpPr/>
          <p:nvPr/>
        </p:nvGrpSpPr>
        <p:grpSpPr>
          <a:xfrm>
            <a:off x="296325" y="158472"/>
            <a:ext cx="8672325" cy="1849775"/>
            <a:chOff x="296325" y="158472"/>
            <a:chExt cx="8672325" cy="1849775"/>
          </a:xfrm>
        </p:grpSpPr>
        <p:sp>
          <p:nvSpPr>
            <p:cNvPr id="2324" name="Google Shape;2324;p31"/>
            <p:cNvSpPr/>
            <p:nvPr/>
          </p:nvSpPr>
          <p:spPr>
            <a:xfrm>
              <a:off x="8858500" y="2243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334425" y="1584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96325" y="18980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6296600" y="334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8470075" y="14512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9" name="Google Shape;2329;p31"/>
          <p:cNvGrpSpPr/>
          <p:nvPr/>
        </p:nvGrpSpPr>
        <p:grpSpPr>
          <a:xfrm>
            <a:off x="172350" y="4823351"/>
            <a:ext cx="358106" cy="207311"/>
            <a:chOff x="4085225" y="3759801"/>
            <a:chExt cx="358106" cy="207311"/>
          </a:xfrm>
        </p:grpSpPr>
        <p:sp>
          <p:nvSpPr>
            <p:cNvPr id="2330" name="Google Shape;2330;p31"/>
            <p:cNvSpPr/>
            <p:nvPr/>
          </p:nvSpPr>
          <p:spPr>
            <a:xfrm>
              <a:off x="4310392" y="3867780"/>
              <a:ext cx="132939" cy="24027"/>
            </a:xfrm>
            <a:custGeom>
              <a:avLst/>
              <a:gdLst/>
              <a:ahLst/>
              <a:cxnLst/>
              <a:rect l="l" t="t" r="r" b="b"/>
              <a:pathLst>
                <a:path w="4288" h="775" extrusionOk="0">
                  <a:moveTo>
                    <a:pt x="2850" y="0"/>
                  </a:moveTo>
                  <a:cubicBezTo>
                    <a:pt x="2835" y="0"/>
                    <a:pt x="2823" y="6"/>
                    <a:pt x="2811" y="18"/>
                  </a:cubicBezTo>
                  <a:lnTo>
                    <a:pt x="1096" y="614"/>
                  </a:lnTo>
                  <a:lnTo>
                    <a:pt x="215" y="114"/>
                  </a:lnTo>
                  <a:cubicBezTo>
                    <a:pt x="191" y="102"/>
                    <a:pt x="162" y="96"/>
                    <a:pt x="132" y="96"/>
                  </a:cubicBezTo>
                  <a:cubicBezTo>
                    <a:pt x="102" y="96"/>
                    <a:pt x="72" y="102"/>
                    <a:pt x="48" y="114"/>
                  </a:cubicBezTo>
                  <a:cubicBezTo>
                    <a:pt x="1" y="137"/>
                    <a:pt x="1" y="185"/>
                    <a:pt x="48" y="209"/>
                  </a:cubicBezTo>
                  <a:lnTo>
                    <a:pt x="977" y="756"/>
                  </a:lnTo>
                  <a:cubicBezTo>
                    <a:pt x="1001" y="768"/>
                    <a:pt x="1025" y="774"/>
                    <a:pt x="1049" y="774"/>
                  </a:cubicBezTo>
                  <a:cubicBezTo>
                    <a:pt x="1072" y="774"/>
                    <a:pt x="1096" y="768"/>
                    <a:pt x="1120" y="756"/>
                  </a:cubicBezTo>
                  <a:lnTo>
                    <a:pt x="2882" y="137"/>
                  </a:lnTo>
                  <a:lnTo>
                    <a:pt x="4145" y="304"/>
                  </a:lnTo>
                  <a:cubicBezTo>
                    <a:pt x="4157" y="310"/>
                    <a:pt x="4172" y="313"/>
                    <a:pt x="4186" y="313"/>
                  </a:cubicBezTo>
                  <a:cubicBezTo>
                    <a:pt x="4225" y="313"/>
                    <a:pt x="4264" y="291"/>
                    <a:pt x="4264" y="256"/>
                  </a:cubicBezTo>
                  <a:cubicBezTo>
                    <a:pt x="4287" y="233"/>
                    <a:pt x="4264" y="209"/>
                    <a:pt x="4240" y="209"/>
                  </a:cubicBezTo>
                  <a:cubicBezTo>
                    <a:pt x="4240" y="185"/>
                    <a:pt x="4216" y="185"/>
                    <a:pt x="4192" y="185"/>
                  </a:cubicBezTo>
                  <a:lnTo>
                    <a:pt x="2906" y="18"/>
                  </a:lnTo>
                  <a:cubicBezTo>
                    <a:pt x="2882" y="6"/>
                    <a:pt x="2864" y="0"/>
                    <a:pt x="2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4285311" y="3885482"/>
              <a:ext cx="35467" cy="67058"/>
            </a:xfrm>
            <a:custGeom>
              <a:avLst/>
              <a:gdLst/>
              <a:ahLst/>
              <a:cxnLst/>
              <a:rect l="l" t="t" r="r" b="b"/>
              <a:pathLst>
                <a:path w="1144" h="2163" extrusionOk="0">
                  <a:moveTo>
                    <a:pt x="110" y="1"/>
                  </a:moveTo>
                  <a:cubicBezTo>
                    <a:pt x="83" y="1"/>
                    <a:pt x="60" y="7"/>
                    <a:pt x="48" y="19"/>
                  </a:cubicBezTo>
                  <a:cubicBezTo>
                    <a:pt x="0" y="43"/>
                    <a:pt x="0" y="90"/>
                    <a:pt x="48" y="114"/>
                  </a:cubicBezTo>
                  <a:lnTo>
                    <a:pt x="905" y="614"/>
                  </a:lnTo>
                  <a:lnTo>
                    <a:pt x="691" y="2091"/>
                  </a:lnTo>
                  <a:cubicBezTo>
                    <a:pt x="691" y="2114"/>
                    <a:pt x="715" y="2114"/>
                    <a:pt x="738" y="2138"/>
                  </a:cubicBezTo>
                  <a:cubicBezTo>
                    <a:pt x="762" y="2138"/>
                    <a:pt x="786" y="2162"/>
                    <a:pt x="810" y="2162"/>
                  </a:cubicBezTo>
                  <a:cubicBezTo>
                    <a:pt x="857" y="2162"/>
                    <a:pt x="929" y="2138"/>
                    <a:pt x="929" y="2091"/>
                  </a:cubicBezTo>
                  <a:lnTo>
                    <a:pt x="1143" y="590"/>
                  </a:lnTo>
                  <a:cubicBezTo>
                    <a:pt x="1143" y="567"/>
                    <a:pt x="1119" y="567"/>
                    <a:pt x="1096" y="543"/>
                  </a:cubicBezTo>
                  <a:lnTo>
                    <a:pt x="191" y="19"/>
                  </a:lnTo>
                  <a:cubicBezTo>
                    <a:pt x="167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4221075" y="3899526"/>
              <a:ext cx="70903" cy="67585"/>
            </a:xfrm>
            <a:custGeom>
              <a:avLst/>
              <a:gdLst/>
              <a:ahLst/>
              <a:cxnLst/>
              <a:rect l="l" t="t" r="r" b="b"/>
              <a:pathLst>
                <a:path w="2287" h="2180" extrusionOk="0">
                  <a:moveTo>
                    <a:pt x="1346" y="0"/>
                  </a:moveTo>
                  <a:cubicBezTo>
                    <a:pt x="1316" y="0"/>
                    <a:pt x="1286" y="6"/>
                    <a:pt x="1262" y="18"/>
                  </a:cubicBezTo>
                  <a:cubicBezTo>
                    <a:pt x="1215" y="42"/>
                    <a:pt x="1215" y="90"/>
                    <a:pt x="1262" y="114"/>
                  </a:cubicBezTo>
                  <a:lnTo>
                    <a:pt x="2024" y="542"/>
                  </a:lnTo>
                  <a:lnTo>
                    <a:pt x="24" y="2066"/>
                  </a:lnTo>
                  <a:cubicBezTo>
                    <a:pt x="0" y="2090"/>
                    <a:pt x="0" y="2138"/>
                    <a:pt x="48" y="2162"/>
                  </a:cubicBezTo>
                  <a:cubicBezTo>
                    <a:pt x="72" y="2173"/>
                    <a:pt x="101" y="2179"/>
                    <a:pt x="131" y="2179"/>
                  </a:cubicBezTo>
                  <a:cubicBezTo>
                    <a:pt x="161" y="2179"/>
                    <a:pt x="191" y="2173"/>
                    <a:pt x="215" y="2162"/>
                  </a:cubicBezTo>
                  <a:lnTo>
                    <a:pt x="2263" y="566"/>
                  </a:lnTo>
                  <a:cubicBezTo>
                    <a:pt x="2286" y="542"/>
                    <a:pt x="2286" y="518"/>
                    <a:pt x="2239" y="495"/>
                  </a:cubicBezTo>
                  <a:lnTo>
                    <a:pt x="1429" y="18"/>
                  </a:lnTo>
                  <a:cubicBezTo>
                    <a:pt x="1405" y="6"/>
                    <a:pt x="1376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4215154" y="3759801"/>
              <a:ext cx="41388" cy="76638"/>
            </a:xfrm>
            <a:custGeom>
              <a:avLst/>
              <a:gdLst/>
              <a:ahLst/>
              <a:cxnLst/>
              <a:rect l="l" t="t" r="r" b="b"/>
              <a:pathLst>
                <a:path w="1335" h="2472" extrusionOk="0">
                  <a:moveTo>
                    <a:pt x="882" y="1"/>
                  </a:moveTo>
                  <a:cubicBezTo>
                    <a:pt x="810" y="24"/>
                    <a:pt x="787" y="48"/>
                    <a:pt x="787" y="96"/>
                  </a:cubicBezTo>
                  <a:lnTo>
                    <a:pt x="1096" y="810"/>
                  </a:lnTo>
                  <a:lnTo>
                    <a:pt x="25" y="1834"/>
                  </a:lnTo>
                  <a:cubicBezTo>
                    <a:pt x="1" y="1858"/>
                    <a:pt x="1" y="1882"/>
                    <a:pt x="48" y="1906"/>
                  </a:cubicBezTo>
                  <a:lnTo>
                    <a:pt x="977" y="2453"/>
                  </a:lnTo>
                  <a:cubicBezTo>
                    <a:pt x="1001" y="2465"/>
                    <a:pt x="1031" y="2471"/>
                    <a:pt x="1060" y="2471"/>
                  </a:cubicBezTo>
                  <a:cubicBezTo>
                    <a:pt x="1090" y="2471"/>
                    <a:pt x="1120" y="2465"/>
                    <a:pt x="1144" y="2453"/>
                  </a:cubicBezTo>
                  <a:cubicBezTo>
                    <a:pt x="1191" y="2430"/>
                    <a:pt x="1191" y="2382"/>
                    <a:pt x="1144" y="2358"/>
                  </a:cubicBezTo>
                  <a:lnTo>
                    <a:pt x="263" y="1858"/>
                  </a:lnTo>
                  <a:lnTo>
                    <a:pt x="1311" y="858"/>
                  </a:lnTo>
                  <a:cubicBezTo>
                    <a:pt x="1311" y="834"/>
                    <a:pt x="1334" y="834"/>
                    <a:pt x="1311" y="810"/>
                  </a:cubicBezTo>
                  <a:lnTo>
                    <a:pt x="1001" y="48"/>
                  </a:lnTo>
                  <a:cubicBezTo>
                    <a:pt x="1001" y="48"/>
                    <a:pt x="1001" y="24"/>
                    <a:pt x="977" y="24"/>
                  </a:cubicBezTo>
                  <a:cubicBezTo>
                    <a:pt x="953" y="1"/>
                    <a:pt x="906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4110336" y="3830671"/>
              <a:ext cx="115918" cy="20524"/>
            </a:xfrm>
            <a:custGeom>
              <a:avLst/>
              <a:gdLst/>
              <a:ahLst/>
              <a:cxnLst/>
              <a:rect l="l" t="t" r="r" b="b"/>
              <a:pathLst>
                <a:path w="3739" h="662" extrusionOk="0">
                  <a:moveTo>
                    <a:pt x="2715" y="1"/>
                  </a:moveTo>
                  <a:lnTo>
                    <a:pt x="119" y="144"/>
                  </a:lnTo>
                  <a:cubicBezTo>
                    <a:pt x="48" y="144"/>
                    <a:pt x="0" y="167"/>
                    <a:pt x="24" y="215"/>
                  </a:cubicBezTo>
                  <a:cubicBezTo>
                    <a:pt x="24" y="215"/>
                    <a:pt x="24" y="239"/>
                    <a:pt x="48" y="239"/>
                  </a:cubicBezTo>
                  <a:cubicBezTo>
                    <a:pt x="72" y="263"/>
                    <a:pt x="95" y="263"/>
                    <a:pt x="143" y="263"/>
                  </a:cubicBezTo>
                  <a:lnTo>
                    <a:pt x="2667" y="144"/>
                  </a:lnTo>
                  <a:lnTo>
                    <a:pt x="3548" y="644"/>
                  </a:lnTo>
                  <a:cubicBezTo>
                    <a:pt x="3572" y="656"/>
                    <a:pt x="3602" y="662"/>
                    <a:pt x="3632" y="662"/>
                  </a:cubicBezTo>
                  <a:cubicBezTo>
                    <a:pt x="3662" y="662"/>
                    <a:pt x="3691" y="656"/>
                    <a:pt x="3715" y="644"/>
                  </a:cubicBezTo>
                  <a:cubicBezTo>
                    <a:pt x="3739" y="620"/>
                    <a:pt x="3739" y="572"/>
                    <a:pt x="3691" y="548"/>
                  </a:cubicBezTo>
                  <a:lnTo>
                    <a:pt x="2786" y="25"/>
                  </a:lnTo>
                  <a:cubicBezTo>
                    <a:pt x="2763" y="25"/>
                    <a:pt x="2739" y="1"/>
                    <a:pt x="2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4085225" y="3847846"/>
              <a:ext cx="117406" cy="41016"/>
            </a:xfrm>
            <a:custGeom>
              <a:avLst/>
              <a:gdLst/>
              <a:ahLst/>
              <a:cxnLst/>
              <a:rect l="l" t="t" r="r" b="b"/>
              <a:pathLst>
                <a:path w="3787" h="1323" extrusionOk="0">
                  <a:moveTo>
                    <a:pt x="2846" y="0"/>
                  </a:moveTo>
                  <a:cubicBezTo>
                    <a:pt x="2816" y="0"/>
                    <a:pt x="2787" y="6"/>
                    <a:pt x="2763" y="18"/>
                  </a:cubicBezTo>
                  <a:lnTo>
                    <a:pt x="48" y="1209"/>
                  </a:lnTo>
                  <a:cubicBezTo>
                    <a:pt x="0" y="1233"/>
                    <a:pt x="0" y="1257"/>
                    <a:pt x="24" y="1280"/>
                  </a:cubicBezTo>
                  <a:cubicBezTo>
                    <a:pt x="48" y="1304"/>
                    <a:pt x="48" y="1304"/>
                    <a:pt x="48" y="1304"/>
                  </a:cubicBezTo>
                  <a:cubicBezTo>
                    <a:pt x="72" y="1316"/>
                    <a:pt x="96" y="1322"/>
                    <a:pt x="119" y="1322"/>
                  </a:cubicBezTo>
                  <a:cubicBezTo>
                    <a:pt x="143" y="1322"/>
                    <a:pt x="167" y="1316"/>
                    <a:pt x="191" y="1304"/>
                  </a:cubicBezTo>
                  <a:lnTo>
                    <a:pt x="2834" y="161"/>
                  </a:lnTo>
                  <a:lnTo>
                    <a:pt x="3573" y="590"/>
                  </a:lnTo>
                  <a:cubicBezTo>
                    <a:pt x="3596" y="602"/>
                    <a:pt x="3626" y="608"/>
                    <a:pt x="3656" y="608"/>
                  </a:cubicBezTo>
                  <a:cubicBezTo>
                    <a:pt x="3686" y="608"/>
                    <a:pt x="3715" y="602"/>
                    <a:pt x="3739" y="590"/>
                  </a:cubicBezTo>
                  <a:cubicBezTo>
                    <a:pt x="3787" y="566"/>
                    <a:pt x="3787" y="518"/>
                    <a:pt x="3739" y="495"/>
                  </a:cubicBezTo>
                  <a:lnTo>
                    <a:pt x="2930" y="18"/>
                  </a:lnTo>
                  <a:cubicBezTo>
                    <a:pt x="2906" y="6"/>
                    <a:pt x="2876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4302269" y="3760545"/>
              <a:ext cx="139573" cy="81227"/>
            </a:xfrm>
            <a:custGeom>
              <a:avLst/>
              <a:gdLst/>
              <a:ahLst/>
              <a:cxnLst/>
              <a:rect l="l" t="t" r="r" b="b"/>
              <a:pathLst>
                <a:path w="4502" h="2620" extrusionOk="0">
                  <a:moveTo>
                    <a:pt x="2597" y="0"/>
                  </a:moveTo>
                  <a:cubicBezTo>
                    <a:pt x="2549" y="0"/>
                    <a:pt x="2478" y="24"/>
                    <a:pt x="2430" y="24"/>
                  </a:cubicBezTo>
                  <a:cubicBezTo>
                    <a:pt x="2239" y="48"/>
                    <a:pt x="2073" y="72"/>
                    <a:pt x="1882" y="119"/>
                  </a:cubicBezTo>
                  <a:cubicBezTo>
                    <a:pt x="1715" y="167"/>
                    <a:pt x="1549" y="215"/>
                    <a:pt x="1382" y="262"/>
                  </a:cubicBezTo>
                  <a:cubicBezTo>
                    <a:pt x="1192" y="334"/>
                    <a:pt x="1025" y="429"/>
                    <a:pt x="858" y="524"/>
                  </a:cubicBezTo>
                  <a:cubicBezTo>
                    <a:pt x="787" y="548"/>
                    <a:pt x="739" y="596"/>
                    <a:pt x="644" y="643"/>
                  </a:cubicBezTo>
                  <a:cubicBezTo>
                    <a:pt x="572" y="715"/>
                    <a:pt x="501" y="762"/>
                    <a:pt x="430" y="834"/>
                  </a:cubicBezTo>
                  <a:cubicBezTo>
                    <a:pt x="382" y="881"/>
                    <a:pt x="334" y="929"/>
                    <a:pt x="287" y="1001"/>
                  </a:cubicBezTo>
                  <a:cubicBezTo>
                    <a:pt x="215" y="1072"/>
                    <a:pt x="144" y="1143"/>
                    <a:pt x="96" y="1239"/>
                  </a:cubicBezTo>
                  <a:cubicBezTo>
                    <a:pt x="48" y="1358"/>
                    <a:pt x="1" y="1477"/>
                    <a:pt x="1" y="1596"/>
                  </a:cubicBezTo>
                  <a:cubicBezTo>
                    <a:pt x="1" y="1644"/>
                    <a:pt x="1" y="1691"/>
                    <a:pt x="1" y="1763"/>
                  </a:cubicBezTo>
                  <a:cubicBezTo>
                    <a:pt x="25" y="1834"/>
                    <a:pt x="48" y="1906"/>
                    <a:pt x="72" y="1977"/>
                  </a:cubicBezTo>
                  <a:cubicBezTo>
                    <a:pt x="168" y="2120"/>
                    <a:pt x="287" y="2239"/>
                    <a:pt x="477" y="2358"/>
                  </a:cubicBezTo>
                  <a:cubicBezTo>
                    <a:pt x="644" y="2453"/>
                    <a:pt x="858" y="2525"/>
                    <a:pt x="1096" y="2572"/>
                  </a:cubicBezTo>
                  <a:cubicBezTo>
                    <a:pt x="1215" y="2596"/>
                    <a:pt x="1358" y="2596"/>
                    <a:pt x="1477" y="2620"/>
                  </a:cubicBezTo>
                  <a:lnTo>
                    <a:pt x="1787" y="2620"/>
                  </a:lnTo>
                  <a:cubicBezTo>
                    <a:pt x="2001" y="2620"/>
                    <a:pt x="2192" y="2596"/>
                    <a:pt x="2382" y="2548"/>
                  </a:cubicBezTo>
                  <a:cubicBezTo>
                    <a:pt x="2525" y="2525"/>
                    <a:pt x="2668" y="2501"/>
                    <a:pt x="2811" y="2453"/>
                  </a:cubicBezTo>
                  <a:cubicBezTo>
                    <a:pt x="2906" y="2429"/>
                    <a:pt x="3001" y="2406"/>
                    <a:pt x="3097" y="2358"/>
                  </a:cubicBezTo>
                  <a:cubicBezTo>
                    <a:pt x="3216" y="2310"/>
                    <a:pt x="3311" y="2287"/>
                    <a:pt x="3383" y="2239"/>
                  </a:cubicBezTo>
                  <a:cubicBezTo>
                    <a:pt x="3478" y="2191"/>
                    <a:pt x="3549" y="2144"/>
                    <a:pt x="3621" y="2120"/>
                  </a:cubicBezTo>
                  <a:cubicBezTo>
                    <a:pt x="3787" y="2025"/>
                    <a:pt x="3930" y="1929"/>
                    <a:pt x="4049" y="1810"/>
                  </a:cubicBezTo>
                  <a:cubicBezTo>
                    <a:pt x="4168" y="1715"/>
                    <a:pt x="4240" y="1620"/>
                    <a:pt x="4311" y="1524"/>
                  </a:cubicBezTo>
                  <a:cubicBezTo>
                    <a:pt x="4383" y="1429"/>
                    <a:pt x="4454" y="1310"/>
                    <a:pt x="4478" y="1215"/>
                  </a:cubicBezTo>
                  <a:cubicBezTo>
                    <a:pt x="4478" y="1167"/>
                    <a:pt x="4502" y="1143"/>
                    <a:pt x="4502" y="1096"/>
                  </a:cubicBezTo>
                  <a:lnTo>
                    <a:pt x="4502" y="1096"/>
                  </a:lnTo>
                  <a:cubicBezTo>
                    <a:pt x="4502" y="1096"/>
                    <a:pt x="4145" y="1239"/>
                    <a:pt x="4073" y="1334"/>
                  </a:cubicBezTo>
                  <a:cubicBezTo>
                    <a:pt x="4002" y="1405"/>
                    <a:pt x="3930" y="1477"/>
                    <a:pt x="3835" y="1548"/>
                  </a:cubicBezTo>
                  <a:cubicBezTo>
                    <a:pt x="3740" y="1620"/>
                    <a:pt x="3644" y="1691"/>
                    <a:pt x="3525" y="1763"/>
                  </a:cubicBezTo>
                  <a:cubicBezTo>
                    <a:pt x="3406" y="1834"/>
                    <a:pt x="3287" y="1906"/>
                    <a:pt x="3168" y="1953"/>
                  </a:cubicBezTo>
                  <a:cubicBezTo>
                    <a:pt x="3025" y="2001"/>
                    <a:pt x="2882" y="2048"/>
                    <a:pt x="2740" y="2096"/>
                  </a:cubicBezTo>
                  <a:cubicBezTo>
                    <a:pt x="2668" y="2120"/>
                    <a:pt x="2549" y="2144"/>
                    <a:pt x="2454" y="2167"/>
                  </a:cubicBezTo>
                  <a:cubicBezTo>
                    <a:pt x="2335" y="2191"/>
                    <a:pt x="2216" y="2215"/>
                    <a:pt x="2073" y="2239"/>
                  </a:cubicBezTo>
                  <a:cubicBezTo>
                    <a:pt x="1977" y="2263"/>
                    <a:pt x="1858" y="2263"/>
                    <a:pt x="1739" y="2263"/>
                  </a:cubicBezTo>
                  <a:lnTo>
                    <a:pt x="1549" y="2263"/>
                  </a:lnTo>
                  <a:cubicBezTo>
                    <a:pt x="1406" y="2239"/>
                    <a:pt x="1263" y="2215"/>
                    <a:pt x="1168" y="2191"/>
                  </a:cubicBezTo>
                  <a:cubicBezTo>
                    <a:pt x="1144" y="2167"/>
                    <a:pt x="739" y="1953"/>
                    <a:pt x="739" y="1953"/>
                  </a:cubicBezTo>
                  <a:cubicBezTo>
                    <a:pt x="691" y="1882"/>
                    <a:pt x="644" y="1810"/>
                    <a:pt x="620" y="1715"/>
                  </a:cubicBezTo>
                  <a:cubicBezTo>
                    <a:pt x="620" y="1691"/>
                    <a:pt x="620" y="1644"/>
                    <a:pt x="620" y="1620"/>
                  </a:cubicBezTo>
                  <a:cubicBezTo>
                    <a:pt x="620" y="1548"/>
                    <a:pt x="620" y="1477"/>
                    <a:pt x="644" y="1405"/>
                  </a:cubicBezTo>
                  <a:cubicBezTo>
                    <a:pt x="691" y="1334"/>
                    <a:pt x="715" y="1263"/>
                    <a:pt x="763" y="1191"/>
                  </a:cubicBezTo>
                  <a:cubicBezTo>
                    <a:pt x="787" y="1143"/>
                    <a:pt x="834" y="1072"/>
                    <a:pt x="882" y="1024"/>
                  </a:cubicBezTo>
                  <a:cubicBezTo>
                    <a:pt x="953" y="953"/>
                    <a:pt x="1049" y="858"/>
                    <a:pt x="1144" y="786"/>
                  </a:cubicBezTo>
                  <a:cubicBezTo>
                    <a:pt x="1239" y="715"/>
                    <a:pt x="1358" y="643"/>
                    <a:pt x="1454" y="572"/>
                  </a:cubicBezTo>
                  <a:cubicBezTo>
                    <a:pt x="1573" y="500"/>
                    <a:pt x="1692" y="453"/>
                    <a:pt x="1835" y="405"/>
                  </a:cubicBezTo>
                  <a:cubicBezTo>
                    <a:pt x="1954" y="334"/>
                    <a:pt x="2073" y="286"/>
                    <a:pt x="2216" y="262"/>
                  </a:cubicBezTo>
                  <a:cubicBezTo>
                    <a:pt x="2358" y="215"/>
                    <a:pt x="259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4273499" y="3781223"/>
              <a:ext cx="73104" cy="90837"/>
            </a:xfrm>
            <a:custGeom>
              <a:avLst/>
              <a:gdLst/>
              <a:ahLst/>
              <a:cxnLst/>
              <a:rect l="l" t="t" r="r" b="b"/>
              <a:pathLst>
                <a:path w="2358" h="2930" extrusionOk="0">
                  <a:moveTo>
                    <a:pt x="0" y="0"/>
                  </a:moveTo>
                  <a:cubicBezTo>
                    <a:pt x="27" y="0"/>
                    <a:pt x="56" y="2"/>
                    <a:pt x="86" y="5"/>
                  </a:cubicBezTo>
                  <a:lnTo>
                    <a:pt x="86" y="5"/>
                  </a:lnTo>
                  <a:cubicBezTo>
                    <a:pt x="57" y="2"/>
                    <a:pt x="28" y="0"/>
                    <a:pt x="0" y="0"/>
                  </a:cubicBezTo>
                  <a:close/>
                  <a:moveTo>
                    <a:pt x="86" y="5"/>
                  </a:moveTo>
                  <a:cubicBezTo>
                    <a:pt x="254" y="23"/>
                    <a:pt x="437" y="93"/>
                    <a:pt x="619" y="214"/>
                  </a:cubicBezTo>
                  <a:cubicBezTo>
                    <a:pt x="1500" y="715"/>
                    <a:pt x="2215" y="1929"/>
                    <a:pt x="2215" y="2929"/>
                  </a:cubicBezTo>
                  <a:cubicBezTo>
                    <a:pt x="2310" y="2763"/>
                    <a:pt x="2358" y="2572"/>
                    <a:pt x="2358" y="2405"/>
                  </a:cubicBezTo>
                  <a:cubicBezTo>
                    <a:pt x="2358" y="2358"/>
                    <a:pt x="2358" y="2263"/>
                    <a:pt x="2358" y="2215"/>
                  </a:cubicBezTo>
                  <a:cubicBezTo>
                    <a:pt x="2334" y="2167"/>
                    <a:pt x="2334" y="2120"/>
                    <a:pt x="2334" y="2096"/>
                  </a:cubicBezTo>
                  <a:cubicBezTo>
                    <a:pt x="2334" y="2048"/>
                    <a:pt x="2310" y="1977"/>
                    <a:pt x="2310" y="1929"/>
                  </a:cubicBezTo>
                  <a:cubicBezTo>
                    <a:pt x="2310" y="1905"/>
                    <a:pt x="2286" y="1858"/>
                    <a:pt x="2286" y="1810"/>
                  </a:cubicBezTo>
                  <a:cubicBezTo>
                    <a:pt x="2262" y="1786"/>
                    <a:pt x="2262" y="1739"/>
                    <a:pt x="2239" y="1691"/>
                  </a:cubicBezTo>
                  <a:cubicBezTo>
                    <a:pt x="2239" y="1667"/>
                    <a:pt x="2215" y="1620"/>
                    <a:pt x="2215" y="1596"/>
                  </a:cubicBezTo>
                  <a:cubicBezTo>
                    <a:pt x="2215" y="1572"/>
                    <a:pt x="2191" y="1524"/>
                    <a:pt x="2167" y="1500"/>
                  </a:cubicBezTo>
                  <a:cubicBezTo>
                    <a:pt x="2167" y="1500"/>
                    <a:pt x="2143" y="1405"/>
                    <a:pt x="2096" y="1310"/>
                  </a:cubicBezTo>
                  <a:cubicBezTo>
                    <a:pt x="2048" y="1215"/>
                    <a:pt x="2000" y="1143"/>
                    <a:pt x="1977" y="1119"/>
                  </a:cubicBezTo>
                  <a:cubicBezTo>
                    <a:pt x="1977" y="1096"/>
                    <a:pt x="1953" y="1072"/>
                    <a:pt x="1929" y="1024"/>
                  </a:cubicBezTo>
                  <a:cubicBezTo>
                    <a:pt x="1905" y="1000"/>
                    <a:pt x="1881" y="977"/>
                    <a:pt x="1858" y="953"/>
                  </a:cubicBezTo>
                  <a:cubicBezTo>
                    <a:pt x="1786" y="857"/>
                    <a:pt x="1715" y="786"/>
                    <a:pt x="1715" y="786"/>
                  </a:cubicBezTo>
                  <a:cubicBezTo>
                    <a:pt x="1619" y="691"/>
                    <a:pt x="1619" y="691"/>
                    <a:pt x="1524" y="596"/>
                  </a:cubicBezTo>
                  <a:cubicBezTo>
                    <a:pt x="1477" y="572"/>
                    <a:pt x="1429" y="524"/>
                    <a:pt x="1381" y="500"/>
                  </a:cubicBezTo>
                  <a:cubicBezTo>
                    <a:pt x="1310" y="453"/>
                    <a:pt x="1238" y="381"/>
                    <a:pt x="1167" y="334"/>
                  </a:cubicBezTo>
                  <a:cubicBezTo>
                    <a:pt x="1096" y="310"/>
                    <a:pt x="1048" y="286"/>
                    <a:pt x="976" y="262"/>
                  </a:cubicBezTo>
                  <a:cubicBezTo>
                    <a:pt x="905" y="214"/>
                    <a:pt x="786" y="167"/>
                    <a:pt x="715" y="143"/>
                  </a:cubicBezTo>
                  <a:cubicBezTo>
                    <a:pt x="643" y="119"/>
                    <a:pt x="572" y="95"/>
                    <a:pt x="500" y="72"/>
                  </a:cubicBezTo>
                  <a:cubicBezTo>
                    <a:pt x="453" y="72"/>
                    <a:pt x="357" y="48"/>
                    <a:pt x="310" y="24"/>
                  </a:cubicBezTo>
                  <a:cubicBezTo>
                    <a:pt x="242" y="24"/>
                    <a:pt x="161" y="12"/>
                    <a:pt x="86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4165706" y="3780107"/>
              <a:ext cx="177210" cy="137713"/>
            </a:xfrm>
            <a:custGeom>
              <a:avLst/>
              <a:gdLst/>
              <a:ahLst/>
              <a:cxnLst/>
              <a:rect l="l" t="t" r="r" b="b"/>
              <a:pathLst>
                <a:path w="5716" h="4442" extrusionOk="0">
                  <a:moveTo>
                    <a:pt x="3424" y="0"/>
                  </a:moveTo>
                  <a:cubicBezTo>
                    <a:pt x="3266" y="0"/>
                    <a:pt x="3123" y="37"/>
                    <a:pt x="3001" y="108"/>
                  </a:cubicBezTo>
                  <a:lnTo>
                    <a:pt x="1096" y="1203"/>
                  </a:lnTo>
                  <a:cubicBezTo>
                    <a:pt x="1048" y="1251"/>
                    <a:pt x="953" y="1298"/>
                    <a:pt x="905" y="1322"/>
                  </a:cubicBezTo>
                  <a:cubicBezTo>
                    <a:pt x="834" y="1394"/>
                    <a:pt x="715" y="1489"/>
                    <a:pt x="643" y="1560"/>
                  </a:cubicBezTo>
                  <a:cubicBezTo>
                    <a:pt x="596" y="1608"/>
                    <a:pt x="548" y="1656"/>
                    <a:pt x="500" y="1703"/>
                  </a:cubicBezTo>
                  <a:cubicBezTo>
                    <a:pt x="453" y="1775"/>
                    <a:pt x="357" y="1894"/>
                    <a:pt x="310" y="1965"/>
                  </a:cubicBezTo>
                  <a:cubicBezTo>
                    <a:pt x="262" y="2060"/>
                    <a:pt x="214" y="2156"/>
                    <a:pt x="167" y="2251"/>
                  </a:cubicBezTo>
                  <a:cubicBezTo>
                    <a:pt x="143" y="2322"/>
                    <a:pt x="119" y="2418"/>
                    <a:pt x="95" y="2489"/>
                  </a:cubicBezTo>
                  <a:cubicBezTo>
                    <a:pt x="72" y="2584"/>
                    <a:pt x="24" y="2703"/>
                    <a:pt x="24" y="2775"/>
                  </a:cubicBezTo>
                  <a:cubicBezTo>
                    <a:pt x="0" y="2846"/>
                    <a:pt x="0" y="2918"/>
                    <a:pt x="0" y="2989"/>
                  </a:cubicBezTo>
                  <a:cubicBezTo>
                    <a:pt x="0" y="3037"/>
                    <a:pt x="0" y="3084"/>
                    <a:pt x="0" y="3132"/>
                  </a:cubicBezTo>
                  <a:cubicBezTo>
                    <a:pt x="0" y="3465"/>
                    <a:pt x="214" y="3775"/>
                    <a:pt x="643" y="4013"/>
                  </a:cubicBezTo>
                  <a:lnTo>
                    <a:pt x="691" y="4061"/>
                  </a:lnTo>
                  <a:lnTo>
                    <a:pt x="738" y="4085"/>
                  </a:lnTo>
                  <a:cubicBezTo>
                    <a:pt x="1167" y="4323"/>
                    <a:pt x="1727" y="4442"/>
                    <a:pt x="2286" y="4442"/>
                  </a:cubicBezTo>
                  <a:cubicBezTo>
                    <a:pt x="2846" y="4442"/>
                    <a:pt x="3406" y="4323"/>
                    <a:pt x="3834" y="4085"/>
                  </a:cubicBezTo>
                  <a:lnTo>
                    <a:pt x="5716" y="2965"/>
                  </a:lnTo>
                  <a:cubicBezTo>
                    <a:pt x="5716" y="1941"/>
                    <a:pt x="5001" y="727"/>
                    <a:pt x="4120" y="203"/>
                  </a:cubicBezTo>
                  <a:cubicBezTo>
                    <a:pt x="3874" y="66"/>
                    <a:pt x="3636" y="0"/>
                    <a:pt x="3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4183408" y="3790058"/>
              <a:ext cx="119639" cy="115949"/>
            </a:xfrm>
            <a:custGeom>
              <a:avLst/>
              <a:gdLst/>
              <a:ahLst/>
              <a:cxnLst/>
              <a:rect l="l" t="t" r="r" b="b"/>
              <a:pathLst>
                <a:path w="3859" h="3740" extrusionOk="0">
                  <a:moveTo>
                    <a:pt x="3740" y="1"/>
                  </a:moveTo>
                  <a:lnTo>
                    <a:pt x="1715" y="977"/>
                  </a:lnTo>
                  <a:cubicBezTo>
                    <a:pt x="1215" y="1215"/>
                    <a:pt x="787" y="1620"/>
                    <a:pt x="453" y="2144"/>
                  </a:cubicBezTo>
                  <a:cubicBezTo>
                    <a:pt x="191" y="2621"/>
                    <a:pt x="25" y="3144"/>
                    <a:pt x="1" y="3668"/>
                  </a:cubicBezTo>
                  <a:cubicBezTo>
                    <a:pt x="25" y="3668"/>
                    <a:pt x="48" y="3692"/>
                    <a:pt x="72" y="3692"/>
                  </a:cubicBezTo>
                  <a:lnTo>
                    <a:pt x="120" y="3740"/>
                  </a:lnTo>
                  <a:lnTo>
                    <a:pt x="144" y="3740"/>
                  </a:lnTo>
                  <a:cubicBezTo>
                    <a:pt x="167" y="2621"/>
                    <a:pt x="834" y="1549"/>
                    <a:pt x="1787" y="1096"/>
                  </a:cubicBezTo>
                  <a:lnTo>
                    <a:pt x="3859" y="96"/>
                  </a:lnTo>
                  <a:cubicBezTo>
                    <a:pt x="3835" y="72"/>
                    <a:pt x="3787" y="25"/>
                    <a:pt x="3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0" name="Google Shape;2340;p31"/>
          <p:cNvSpPr txBox="1">
            <a:spLocks noGrp="1"/>
          </p:cNvSpPr>
          <p:nvPr>
            <p:ph type="subTitle" idx="2"/>
          </p:nvPr>
        </p:nvSpPr>
        <p:spPr>
          <a:xfrm>
            <a:off x="4180950" y="3560450"/>
            <a:ext cx="3023700" cy="1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8"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2" name="Google Shape;2342;p32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343" name="Google Shape;2343;p32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344" name="Google Shape;2344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7" name="Google Shape;2347;p32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348" name="Google Shape;2348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1" name="Google Shape;2351;p32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2" name="Google Shape;2352;p32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353" name="Google Shape;2353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6" name="Google Shape;2356;p32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357" name="Google Shape;2357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0" name="Google Shape;2360;p32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361" name="Google Shape;2361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32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365" name="Google Shape;2365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8" name="Google Shape;2368;p32"/>
          <p:cNvGrpSpPr/>
          <p:nvPr/>
        </p:nvGrpSpPr>
        <p:grpSpPr>
          <a:xfrm>
            <a:off x="7906330" y="389495"/>
            <a:ext cx="742482" cy="594924"/>
            <a:chOff x="4458400" y="2657663"/>
            <a:chExt cx="945475" cy="757575"/>
          </a:xfrm>
        </p:grpSpPr>
        <p:sp>
          <p:nvSpPr>
            <p:cNvPr id="2369" name="Google Shape;2369;p32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32"/>
          <p:cNvGrpSpPr/>
          <p:nvPr/>
        </p:nvGrpSpPr>
        <p:grpSpPr>
          <a:xfrm>
            <a:off x="8565961" y="3010306"/>
            <a:ext cx="243987" cy="339453"/>
            <a:chOff x="4661686" y="366694"/>
            <a:chExt cx="243987" cy="339453"/>
          </a:xfrm>
        </p:grpSpPr>
        <p:sp>
          <p:nvSpPr>
            <p:cNvPr id="2373" name="Google Shape;2373;p32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2"/>
          <p:cNvGrpSpPr/>
          <p:nvPr/>
        </p:nvGrpSpPr>
        <p:grpSpPr>
          <a:xfrm>
            <a:off x="213875" y="206934"/>
            <a:ext cx="8665675" cy="1631275"/>
            <a:chOff x="213875" y="206934"/>
            <a:chExt cx="8665675" cy="1631275"/>
          </a:xfrm>
        </p:grpSpPr>
        <p:sp>
          <p:nvSpPr>
            <p:cNvPr id="2380" name="Google Shape;2380;p32"/>
            <p:cNvSpPr/>
            <p:nvPr/>
          </p:nvSpPr>
          <p:spPr>
            <a:xfrm>
              <a:off x="213875" y="12844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1110175" y="3170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8769400" y="17280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6107700" y="2069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4" name="Google Shape;2384;p32"/>
          <p:cNvGrpSpPr/>
          <p:nvPr/>
        </p:nvGrpSpPr>
        <p:grpSpPr>
          <a:xfrm>
            <a:off x="576571" y="4607090"/>
            <a:ext cx="271859" cy="233627"/>
            <a:chOff x="739150" y="4174275"/>
            <a:chExt cx="945925" cy="812900"/>
          </a:xfrm>
        </p:grpSpPr>
        <p:sp>
          <p:nvSpPr>
            <p:cNvPr id="2385" name="Google Shape;2385;p3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4" name="Google Shape;2394;p32"/>
          <p:cNvGrpSpPr/>
          <p:nvPr/>
        </p:nvGrpSpPr>
        <p:grpSpPr>
          <a:xfrm flipH="1">
            <a:off x="8295576" y="4607090"/>
            <a:ext cx="271841" cy="180809"/>
            <a:chOff x="6558494" y="1981996"/>
            <a:chExt cx="358109" cy="238157"/>
          </a:xfrm>
        </p:grpSpPr>
        <p:sp>
          <p:nvSpPr>
            <p:cNvPr id="2395" name="Google Shape;2395;p32"/>
            <p:cNvSpPr/>
            <p:nvPr/>
          </p:nvSpPr>
          <p:spPr>
            <a:xfrm>
              <a:off x="6817639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572" y="1"/>
                  </a:moveTo>
                  <a:lnTo>
                    <a:pt x="571" y="44"/>
                  </a:lnTo>
                  <a:lnTo>
                    <a:pt x="571" y="44"/>
                  </a:lnTo>
                  <a:cubicBezTo>
                    <a:pt x="572" y="29"/>
                    <a:pt x="572" y="15"/>
                    <a:pt x="572" y="1"/>
                  </a:cubicBezTo>
                  <a:close/>
                  <a:moveTo>
                    <a:pt x="571" y="44"/>
                  </a:moveTo>
                  <a:cubicBezTo>
                    <a:pt x="555" y="431"/>
                    <a:pt x="322" y="774"/>
                    <a:pt x="1" y="1072"/>
                  </a:cubicBezTo>
                  <a:lnTo>
                    <a:pt x="1" y="2215"/>
                  </a:lnTo>
                  <a:cubicBezTo>
                    <a:pt x="334" y="1906"/>
                    <a:pt x="549" y="1549"/>
                    <a:pt x="549" y="1144"/>
                  </a:cubicBezTo>
                  <a:lnTo>
                    <a:pt x="571" y="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2"/>
            <p:cNvSpPr/>
            <p:nvPr/>
          </p:nvSpPr>
          <p:spPr>
            <a:xfrm>
              <a:off x="6686222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1" y="1"/>
                  </a:moveTo>
                  <a:lnTo>
                    <a:pt x="1" y="1144"/>
                  </a:lnTo>
                  <a:cubicBezTo>
                    <a:pt x="1" y="1549"/>
                    <a:pt x="239" y="1906"/>
                    <a:pt x="572" y="2215"/>
                  </a:cubicBezTo>
                  <a:lnTo>
                    <a:pt x="572" y="1072"/>
                  </a:lnTo>
                  <a:cubicBezTo>
                    <a:pt x="239" y="763"/>
                    <a:pt x="1" y="4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2"/>
            <p:cNvSpPr/>
            <p:nvPr/>
          </p:nvSpPr>
          <p:spPr>
            <a:xfrm>
              <a:off x="6900352" y="2052866"/>
              <a:ext cx="15532" cy="53944"/>
            </a:xfrm>
            <a:custGeom>
              <a:avLst/>
              <a:gdLst/>
              <a:ahLst/>
              <a:cxnLst/>
              <a:rect l="l" t="t" r="r" b="b"/>
              <a:pathLst>
                <a:path w="501" h="1740" extrusionOk="0">
                  <a:moveTo>
                    <a:pt x="500" y="1"/>
                  </a:moveTo>
                  <a:cubicBezTo>
                    <a:pt x="500" y="239"/>
                    <a:pt x="310" y="477"/>
                    <a:pt x="0" y="620"/>
                  </a:cubicBezTo>
                  <a:lnTo>
                    <a:pt x="0" y="1739"/>
                  </a:lnTo>
                  <a:cubicBezTo>
                    <a:pt x="310" y="1620"/>
                    <a:pt x="500" y="1382"/>
                    <a:pt x="500" y="114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2"/>
            <p:cNvSpPr/>
            <p:nvPr/>
          </p:nvSpPr>
          <p:spPr>
            <a:xfrm>
              <a:off x="6605772" y="2052866"/>
              <a:ext cx="16245" cy="53944"/>
            </a:xfrm>
            <a:custGeom>
              <a:avLst/>
              <a:gdLst/>
              <a:ahLst/>
              <a:cxnLst/>
              <a:rect l="l" t="t" r="r" b="b"/>
              <a:pathLst>
                <a:path w="524" h="1740" extrusionOk="0">
                  <a:moveTo>
                    <a:pt x="0" y="1"/>
                  </a:moveTo>
                  <a:lnTo>
                    <a:pt x="0" y="1144"/>
                  </a:lnTo>
                  <a:cubicBezTo>
                    <a:pt x="0" y="1358"/>
                    <a:pt x="143" y="1549"/>
                    <a:pt x="381" y="1692"/>
                  </a:cubicBezTo>
                  <a:cubicBezTo>
                    <a:pt x="429" y="1715"/>
                    <a:pt x="476" y="1739"/>
                    <a:pt x="500" y="1739"/>
                  </a:cubicBezTo>
                  <a:lnTo>
                    <a:pt x="524" y="620"/>
                  </a:lnTo>
                  <a:cubicBezTo>
                    <a:pt x="476" y="596"/>
                    <a:pt x="429" y="572"/>
                    <a:pt x="381" y="548"/>
                  </a:cubicBezTo>
                  <a:cubicBezTo>
                    <a:pt x="143" y="406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2"/>
            <p:cNvSpPr/>
            <p:nvPr/>
          </p:nvSpPr>
          <p:spPr>
            <a:xfrm>
              <a:off x="6817639" y="2090534"/>
              <a:ext cx="98960" cy="59835"/>
            </a:xfrm>
            <a:custGeom>
              <a:avLst/>
              <a:gdLst/>
              <a:ahLst/>
              <a:cxnLst/>
              <a:rect l="l" t="t" r="r" b="b"/>
              <a:pathLst>
                <a:path w="3192" h="1930" extrusionOk="0">
                  <a:moveTo>
                    <a:pt x="3192" y="0"/>
                  </a:moveTo>
                  <a:lnTo>
                    <a:pt x="3192" y="19"/>
                  </a:lnTo>
                  <a:lnTo>
                    <a:pt x="3192" y="19"/>
                  </a:lnTo>
                  <a:cubicBezTo>
                    <a:pt x="3192" y="13"/>
                    <a:pt x="3192" y="6"/>
                    <a:pt x="3192" y="0"/>
                  </a:cubicBezTo>
                  <a:close/>
                  <a:moveTo>
                    <a:pt x="3192" y="19"/>
                  </a:moveTo>
                  <a:lnTo>
                    <a:pt x="3192" y="19"/>
                  </a:lnTo>
                  <a:cubicBezTo>
                    <a:pt x="3174" y="439"/>
                    <a:pt x="2562" y="786"/>
                    <a:pt x="1835" y="786"/>
                  </a:cubicBezTo>
                  <a:cubicBezTo>
                    <a:pt x="1168" y="786"/>
                    <a:pt x="549" y="643"/>
                    <a:pt x="25" y="453"/>
                  </a:cubicBezTo>
                  <a:lnTo>
                    <a:pt x="1" y="1596"/>
                  </a:lnTo>
                  <a:cubicBezTo>
                    <a:pt x="549" y="1786"/>
                    <a:pt x="1168" y="1929"/>
                    <a:pt x="1835" y="1929"/>
                  </a:cubicBezTo>
                  <a:cubicBezTo>
                    <a:pt x="2573" y="1929"/>
                    <a:pt x="3168" y="1572"/>
                    <a:pt x="3168" y="1143"/>
                  </a:cubicBezTo>
                  <a:lnTo>
                    <a:pt x="3192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2"/>
            <p:cNvSpPr/>
            <p:nvPr/>
          </p:nvSpPr>
          <p:spPr>
            <a:xfrm>
              <a:off x="6605772" y="2090534"/>
              <a:ext cx="98216" cy="59835"/>
            </a:xfrm>
            <a:custGeom>
              <a:avLst/>
              <a:gdLst/>
              <a:ahLst/>
              <a:cxnLst/>
              <a:rect l="l" t="t" r="r" b="b"/>
              <a:pathLst>
                <a:path w="3168" h="1930" extrusionOk="0">
                  <a:moveTo>
                    <a:pt x="0" y="0"/>
                  </a:moveTo>
                  <a:lnTo>
                    <a:pt x="0" y="1143"/>
                  </a:lnTo>
                  <a:cubicBezTo>
                    <a:pt x="0" y="1358"/>
                    <a:pt x="143" y="1548"/>
                    <a:pt x="405" y="1691"/>
                  </a:cubicBezTo>
                  <a:cubicBezTo>
                    <a:pt x="643" y="1834"/>
                    <a:pt x="976" y="1929"/>
                    <a:pt x="1357" y="1929"/>
                  </a:cubicBezTo>
                  <a:cubicBezTo>
                    <a:pt x="2024" y="1929"/>
                    <a:pt x="2643" y="1786"/>
                    <a:pt x="3167" y="1596"/>
                  </a:cubicBezTo>
                  <a:lnTo>
                    <a:pt x="3167" y="453"/>
                  </a:lnTo>
                  <a:cubicBezTo>
                    <a:pt x="2643" y="643"/>
                    <a:pt x="2024" y="786"/>
                    <a:pt x="1357" y="786"/>
                  </a:cubicBezTo>
                  <a:cubicBezTo>
                    <a:pt x="976" y="786"/>
                    <a:pt x="643" y="691"/>
                    <a:pt x="405" y="548"/>
                  </a:cubicBezTo>
                  <a:cubicBezTo>
                    <a:pt x="143" y="429"/>
                    <a:pt x="0" y="2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2"/>
            <p:cNvSpPr/>
            <p:nvPr/>
          </p:nvSpPr>
          <p:spPr>
            <a:xfrm>
              <a:off x="6691400" y="2114498"/>
              <a:ext cx="19966" cy="26073"/>
            </a:xfrm>
            <a:custGeom>
              <a:avLst/>
              <a:gdLst/>
              <a:ahLst/>
              <a:cxnLst/>
              <a:rect l="l" t="t" r="r" b="b"/>
              <a:pathLst>
                <a:path w="644" h="841" extrusionOk="0">
                  <a:moveTo>
                    <a:pt x="186" y="0"/>
                  </a:moveTo>
                  <a:cubicBezTo>
                    <a:pt x="78" y="0"/>
                    <a:pt x="1" y="93"/>
                    <a:pt x="1" y="251"/>
                  </a:cubicBezTo>
                  <a:cubicBezTo>
                    <a:pt x="1" y="442"/>
                    <a:pt x="143" y="704"/>
                    <a:pt x="334" y="799"/>
                  </a:cubicBezTo>
                  <a:cubicBezTo>
                    <a:pt x="383" y="827"/>
                    <a:pt x="429" y="840"/>
                    <a:pt x="471" y="840"/>
                  </a:cubicBezTo>
                  <a:cubicBezTo>
                    <a:pt x="572" y="840"/>
                    <a:pt x="644" y="760"/>
                    <a:pt x="644" y="609"/>
                  </a:cubicBezTo>
                  <a:cubicBezTo>
                    <a:pt x="644" y="394"/>
                    <a:pt x="501" y="156"/>
                    <a:pt x="310" y="37"/>
                  </a:cubicBezTo>
                  <a:cubicBezTo>
                    <a:pt x="266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2"/>
            <p:cNvSpPr/>
            <p:nvPr/>
          </p:nvSpPr>
          <p:spPr>
            <a:xfrm>
              <a:off x="6559238" y="2122280"/>
              <a:ext cx="149184" cy="97782"/>
            </a:xfrm>
            <a:custGeom>
              <a:avLst/>
              <a:gdLst/>
              <a:ahLst/>
              <a:cxnLst/>
              <a:rect l="l" t="t" r="r" b="b"/>
              <a:pathLst>
                <a:path w="4812" h="3154" extrusionOk="0">
                  <a:moveTo>
                    <a:pt x="4264" y="0"/>
                  </a:moveTo>
                  <a:lnTo>
                    <a:pt x="1" y="2334"/>
                  </a:lnTo>
                  <a:cubicBezTo>
                    <a:pt x="1" y="2620"/>
                    <a:pt x="191" y="2953"/>
                    <a:pt x="429" y="3096"/>
                  </a:cubicBezTo>
                  <a:cubicBezTo>
                    <a:pt x="495" y="3135"/>
                    <a:pt x="560" y="3153"/>
                    <a:pt x="618" y="3153"/>
                  </a:cubicBezTo>
                  <a:cubicBezTo>
                    <a:pt x="665" y="3153"/>
                    <a:pt x="707" y="3141"/>
                    <a:pt x="739" y="3120"/>
                  </a:cubicBezTo>
                  <a:cubicBezTo>
                    <a:pt x="2096" y="2263"/>
                    <a:pt x="3454" y="1405"/>
                    <a:pt x="4811" y="572"/>
                  </a:cubicBezTo>
                  <a:lnTo>
                    <a:pt x="4811" y="572"/>
                  </a:lnTo>
                  <a:cubicBezTo>
                    <a:pt x="4792" y="582"/>
                    <a:pt x="4764" y="587"/>
                    <a:pt x="4733" y="587"/>
                  </a:cubicBezTo>
                  <a:cubicBezTo>
                    <a:pt x="4689" y="587"/>
                    <a:pt x="4639" y="576"/>
                    <a:pt x="4597" y="548"/>
                  </a:cubicBezTo>
                  <a:cubicBezTo>
                    <a:pt x="4406" y="453"/>
                    <a:pt x="4264" y="191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2"/>
            <p:cNvSpPr/>
            <p:nvPr/>
          </p:nvSpPr>
          <p:spPr>
            <a:xfrm>
              <a:off x="6558494" y="2115614"/>
              <a:ext cx="135884" cy="79056"/>
            </a:xfrm>
            <a:custGeom>
              <a:avLst/>
              <a:gdLst/>
              <a:ahLst/>
              <a:cxnLst/>
              <a:rect l="l" t="t" r="r" b="b"/>
              <a:pathLst>
                <a:path w="4383" h="2550" extrusionOk="0">
                  <a:moveTo>
                    <a:pt x="4383" y="1"/>
                  </a:moveTo>
                  <a:lnTo>
                    <a:pt x="4383" y="1"/>
                  </a:lnTo>
                  <a:cubicBezTo>
                    <a:pt x="4369" y="6"/>
                    <a:pt x="4357" y="12"/>
                    <a:pt x="4347" y="20"/>
                  </a:cubicBezTo>
                  <a:lnTo>
                    <a:pt x="4347" y="20"/>
                  </a:lnTo>
                  <a:cubicBezTo>
                    <a:pt x="4359" y="14"/>
                    <a:pt x="4371" y="7"/>
                    <a:pt x="4383" y="1"/>
                  </a:cubicBezTo>
                  <a:close/>
                  <a:moveTo>
                    <a:pt x="4347" y="20"/>
                  </a:moveTo>
                  <a:cubicBezTo>
                    <a:pt x="2953" y="752"/>
                    <a:pt x="1537" y="1508"/>
                    <a:pt x="144" y="2263"/>
                  </a:cubicBezTo>
                  <a:cubicBezTo>
                    <a:pt x="72" y="2311"/>
                    <a:pt x="1" y="2406"/>
                    <a:pt x="25" y="2549"/>
                  </a:cubicBezTo>
                  <a:lnTo>
                    <a:pt x="4288" y="215"/>
                  </a:lnTo>
                  <a:cubicBezTo>
                    <a:pt x="4288" y="119"/>
                    <a:pt x="4303" y="54"/>
                    <a:pt x="434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2"/>
            <p:cNvSpPr/>
            <p:nvPr/>
          </p:nvSpPr>
          <p:spPr>
            <a:xfrm>
              <a:off x="6562928" y="2114529"/>
              <a:ext cx="148440" cy="104478"/>
            </a:xfrm>
            <a:custGeom>
              <a:avLst/>
              <a:gdLst/>
              <a:ahLst/>
              <a:cxnLst/>
              <a:rect l="l" t="t" r="r" b="b"/>
              <a:pathLst>
                <a:path w="4788" h="3370" extrusionOk="0">
                  <a:moveTo>
                    <a:pt x="22" y="2287"/>
                  </a:moveTo>
                  <a:lnTo>
                    <a:pt x="22" y="2287"/>
                  </a:lnTo>
                  <a:cubicBezTo>
                    <a:pt x="15" y="2290"/>
                    <a:pt x="7" y="2294"/>
                    <a:pt x="1" y="2298"/>
                  </a:cubicBezTo>
                  <a:cubicBezTo>
                    <a:pt x="8" y="2294"/>
                    <a:pt x="15" y="2291"/>
                    <a:pt x="22" y="2287"/>
                  </a:cubicBezTo>
                  <a:close/>
                  <a:moveTo>
                    <a:pt x="4338" y="0"/>
                  </a:moveTo>
                  <a:cubicBezTo>
                    <a:pt x="4299" y="0"/>
                    <a:pt x="4264" y="12"/>
                    <a:pt x="4240" y="36"/>
                  </a:cubicBezTo>
                  <a:cubicBezTo>
                    <a:pt x="2842" y="770"/>
                    <a:pt x="1420" y="1529"/>
                    <a:pt x="22" y="2287"/>
                  </a:cubicBezTo>
                  <a:lnTo>
                    <a:pt x="22" y="2287"/>
                  </a:lnTo>
                  <a:cubicBezTo>
                    <a:pt x="45" y="2277"/>
                    <a:pt x="72" y="2272"/>
                    <a:pt x="101" y="2272"/>
                  </a:cubicBezTo>
                  <a:cubicBezTo>
                    <a:pt x="163" y="2272"/>
                    <a:pt x="237" y="2293"/>
                    <a:pt x="310" y="2322"/>
                  </a:cubicBezTo>
                  <a:cubicBezTo>
                    <a:pt x="549" y="2465"/>
                    <a:pt x="739" y="2798"/>
                    <a:pt x="739" y="3084"/>
                  </a:cubicBezTo>
                  <a:cubicBezTo>
                    <a:pt x="739" y="3227"/>
                    <a:pt x="691" y="3322"/>
                    <a:pt x="620" y="3370"/>
                  </a:cubicBezTo>
                  <a:cubicBezTo>
                    <a:pt x="1977" y="2513"/>
                    <a:pt x="3335" y="1655"/>
                    <a:pt x="4692" y="822"/>
                  </a:cubicBezTo>
                  <a:cubicBezTo>
                    <a:pt x="4764" y="774"/>
                    <a:pt x="4788" y="703"/>
                    <a:pt x="4788" y="608"/>
                  </a:cubicBezTo>
                  <a:cubicBezTo>
                    <a:pt x="4788" y="393"/>
                    <a:pt x="4645" y="155"/>
                    <a:pt x="4454" y="36"/>
                  </a:cubicBezTo>
                  <a:cubicBezTo>
                    <a:pt x="4418" y="12"/>
                    <a:pt x="437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2"/>
            <p:cNvSpPr/>
            <p:nvPr/>
          </p:nvSpPr>
          <p:spPr>
            <a:xfrm>
              <a:off x="6558711" y="2185058"/>
              <a:ext cx="27158" cy="35095"/>
            </a:xfrm>
            <a:custGeom>
              <a:avLst/>
              <a:gdLst/>
              <a:ahLst/>
              <a:cxnLst/>
              <a:rect l="l" t="t" r="r" b="b"/>
              <a:pathLst>
                <a:path w="876" h="1132" extrusionOk="0">
                  <a:moveTo>
                    <a:pt x="257" y="1"/>
                  </a:moveTo>
                  <a:cubicBezTo>
                    <a:pt x="99" y="1"/>
                    <a:pt x="0" y="116"/>
                    <a:pt x="18" y="309"/>
                  </a:cubicBezTo>
                  <a:cubicBezTo>
                    <a:pt x="18" y="595"/>
                    <a:pt x="208" y="928"/>
                    <a:pt x="446" y="1071"/>
                  </a:cubicBezTo>
                  <a:cubicBezTo>
                    <a:pt x="515" y="1112"/>
                    <a:pt x="580" y="1132"/>
                    <a:pt x="637" y="1132"/>
                  </a:cubicBezTo>
                  <a:cubicBezTo>
                    <a:pt x="778" y="1132"/>
                    <a:pt x="875" y="1013"/>
                    <a:pt x="875" y="809"/>
                  </a:cubicBezTo>
                  <a:cubicBezTo>
                    <a:pt x="875" y="523"/>
                    <a:pt x="685" y="190"/>
                    <a:pt x="446" y="47"/>
                  </a:cubicBezTo>
                  <a:cubicBezTo>
                    <a:pt x="377" y="16"/>
                    <a:pt x="31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6761526" y="2137780"/>
              <a:ext cx="74623" cy="59091"/>
            </a:xfrm>
            <a:custGeom>
              <a:avLst/>
              <a:gdLst/>
              <a:ahLst/>
              <a:cxnLst/>
              <a:rect l="l" t="t" r="r" b="b"/>
              <a:pathLst>
                <a:path w="2407" h="1906" extrusionOk="0">
                  <a:moveTo>
                    <a:pt x="2406" y="0"/>
                  </a:moveTo>
                  <a:lnTo>
                    <a:pt x="2406" y="19"/>
                  </a:lnTo>
                  <a:lnTo>
                    <a:pt x="2406" y="19"/>
                  </a:lnTo>
                  <a:cubicBezTo>
                    <a:pt x="2406" y="13"/>
                    <a:pt x="2406" y="7"/>
                    <a:pt x="2406" y="0"/>
                  </a:cubicBezTo>
                  <a:close/>
                  <a:moveTo>
                    <a:pt x="2406" y="19"/>
                  </a:moveTo>
                  <a:lnTo>
                    <a:pt x="2406" y="19"/>
                  </a:lnTo>
                  <a:cubicBezTo>
                    <a:pt x="2388" y="439"/>
                    <a:pt x="1776" y="762"/>
                    <a:pt x="1049" y="762"/>
                  </a:cubicBezTo>
                  <a:cubicBezTo>
                    <a:pt x="692" y="762"/>
                    <a:pt x="358" y="691"/>
                    <a:pt x="96" y="548"/>
                  </a:cubicBezTo>
                  <a:cubicBezTo>
                    <a:pt x="72" y="524"/>
                    <a:pt x="25" y="500"/>
                    <a:pt x="1" y="477"/>
                  </a:cubicBezTo>
                  <a:lnTo>
                    <a:pt x="1" y="1620"/>
                  </a:lnTo>
                  <a:cubicBezTo>
                    <a:pt x="25" y="1644"/>
                    <a:pt x="72" y="1667"/>
                    <a:pt x="96" y="1691"/>
                  </a:cubicBezTo>
                  <a:cubicBezTo>
                    <a:pt x="334" y="1834"/>
                    <a:pt x="692" y="1906"/>
                    <a:pt x="1049" y="1906"/>
                  </a:cubicBezTo>
                  <a:cubicBezTo>
                    <a:pt x="1787" y="1906"/>
                    <a:pt x="2382" y="1572"/>
                    <a:pt x="2382" y="1143"/>
                  </a:cubicBezTo>
                  <a:lnTo>
                    <a:pt x="2406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2"/>
            <p:cNvSpPr/>
            <p:nvPr/>
          </p:nvSpPr>
          <p:spPr>
            <a:xfrm>
              <a:off x="6686966" y="2137780"/>
              <a:ext cx="74592" cy="59091"/>
            </a:xfrm>
            <a:custGeom>
              <a:avLst/>
              <a:gdLst/>
              <a:ahLst/>
              <a:cxnLst/>
              <a:rect l="l" t="t" r="r" b="b"/>
              <a:pathLst>
                <a:path w="2406" h="1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358"/>
                    <a:pt x="144" y="1548"/>
                    <a:pt x="382" y="1691"/>
                  </a:cubicBezTo>
                  <a:cubicBezTo>
                    <a:pt x="620" y="1834"/>
                    <a:pt x="977" y="1906"/>
                    <a:pt x="1334" y="1906"/>
                  </a:cubicBezTo>
                  <a:cubicBezTo>
                    <a:pt x="1763" y="1906"/>
                    <a:pt x="2144" y="1786"/>
                    <a:pt x="2406" y="1620"/>
                  </a:cubicBezTo>
                  <a:lnTo>
                    <a:pt x="2406" y="477"/>
                  </a:lnTo>
                  <a:cubicBezTo>
                    <a:pt x="2144" y="643"/>
                    <a:pt x="1763" y="762"/>
                    <a:pt x="1334" y="762"/>
                  </a:cubicBezTo>
                  <a:cubicBezTo>
                    <a:pt x="977" y="762"/>
                    <a:pt x="644" y="691"/>
                    <a:pt x="382" y="548"/>
                  </a:cubicBezTo>
                  <a:cubicBezTo>
                    <a:pt x="144" y="405"/>
                    <a:pt x="1" y="2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6605772" y="1981996"/>
              <a:ext cx="310831" cy="179442"/>
            </a:xfrm>
            <a:custGeom>
              <a:avLst/>
              <a:gdLst/>
              <a:ahLst/>
              <a:cxnLst/>
              <a:rect l="l" t="t" r="r" b="b"/>
              <a:pathLst>
                <a:path w="10026" h="5788" extrusionOk="0">
                  <a:moveTo>
                    <a:pt x="3929" y="1"/>
                  </a:moveTo>
                  <a:cubicBezTo>
                    <a:pt x="3191" y="1"/>
                    <a:pt x="2596" y="334"/>
                    <a:pt x="2596" y="763"/>
                  </a:cubicBezTo>
                  <a:cubicBezTo>
                    <a:pt x="2596" y="1167"/>
                    <a:pt x="2834" y="1525"/>
                    <a:pt x="3167" y="1834"/>
                  </a:cubicBezTo>
                  <a:cubicBezTo>
                    <a:pt x="2620" y="1644"/>
                    <a:pt x="2000" y="1501"/>
                    <a:pt x="1334" y="1501"/>
                  </a:cubicBezTo>
                  <a:cubicBezTo>
                    <a:pt x="595" y="1501"/>
                    <a:pt x="0" y="1858"/>
                    <a:pt x="0" y="2287"/>
                  </a:cubicBezTo>
                  <a:cubicBezTo>
                    <a:pt x="0" y="2501"/>
                    <a:pt x="143" y="2692"/>
                    <a:pt x="381" y="2834"/>
                  </a:cubicBezTo>
                  <a:cubicBezTo>
                    <a:pt x="429" y="2858"/>
                    <a:pt x="476" y="2882"/>
                    <a:pt x="524" y="2906"/>
                  </a:cubicBezTo>
                  <a:cubicBezTo>
                    <a:pt x="191" y="3049"/>
                    <a:pt x="0" y="3263"/>
                    <a:pt x="0" y="3501"/>
                  </a:cubicBezTo>
                  <a:cubicBezTo>
                    <a:pt x="0" y="3716"/>
                    <a:pt x="143" y="3930"/>
                    <a:pt x="405" y="4049"/>
                  </a:cubicBezTo>
                  <a:cubicBezTo>
                    <a:pt x="643" y="4192"/>
                    <a:pt x="976" y="4287"/>
                    <a:pt x="1357" y="4287"/>
                  </a:cubicBezTo>
                  <a:cubicBezTo>
                    <a:pt x="2024" y="4287"/>
                    <a:pt x="2643" y="4144"/>
                    <a:pt x="3167" y="3954"/>
                  </a:cubicBezTo>
                  <a:lnTo>
                    <a:pt x="3167" y="3954"/>
                  </a:lnTo>
                  <a:cubicBezTo>
                    <a:pt x="2858" y="4263"/>
                    <a:pt x="2620" y="4621"/>
                    <a:pt x="2620" y="5025"/>
                  </a:cubicBezTo>
                  <a:cubicBezTo>
                    <a:pt x="2620" y="5240"/>
                    <a:pt x="2763" y="5430"/>
                    <a:pt x="3001" y="5573"/>
                  </a:cubicBezTo>
                  <a:cubicBezTo>
                    <a:pt x="3263" y="5716"/>
                    <a:pt x="3596" y="5787"/>
                    <a:pt x="3953" y="5787"/>
                  </a:cubicBezTo>
                  <a:cubicBezTo>
                    <a:pt x="4382" y="5787"/>
                    <a:pt x="4763" y="5668"/>
                    <a:pt x="5025" y="5502"/>
                  </a:cubicBezTo>
                  <a:cubicBezTo>
                    <a:pt x="5049" y="5525"/>
                    <a:pt x="5096" y="5549"/>
                    <a:pt x="5120" y="5573"/>
                  </a:cubicBezTo>
                  <a:cubicBezTo>
                    <a:pt x="5382" y="5716"/>
                    <a:pt x="5716" y="5787"/>
                    <a:pt x="6073" y="5787"/>
                  </a:cubicBezTo>
                  <a:cubicBezTo>
                    <a:pt x="6811" y="5787"/>
                    <a:pt x="7430" y="5454"/>
                    <a:pt x="7430" y="5025"/>
                  </a:cubicBezTo>
                  <a:cubicBezTo>
                    <a:pt x="7406" y="4621"/>
                    <a:pt x="7168" y="4263"/>
                    <a:pt x="6859" y="3954"/>
                  </a:cubicBezTo>
                  <a:lnTo>
                    <a:pt x="6859" y="3954"/>
                  </a:lnTo>
                  <a:cubicBezTo>
                    <a:pt x="7383" y="4144"/>
                    <a:pt x="8002" y="4287"/>
                    <a:pt x="8669" y="4287"/>
                  </a:cubicBezTo>
                  <a:cubicBezTo>
                    <a:pt x="9407" y="4287"/>
                    <a:pt x="10026" y="3930"/>
                    <a:pt x="10002" y="3501"/>
                  </a:cubicBezTo>
                  <a:cubicBezTo>
                    <a:pt x="10002" y="3287"/>
                    <a:pt x="9859" y="3096"/>
                    <a:pt x="9621" y="2954"/>
                  </a:cubicBezTo>
                  <a:cubicBezTo>
                    <a:pt x="9573" y="2930"/>
                    <a:pt x="9526" y="2906"/>
                    <a:pt x="9502" y="2906"/>
                  </a:cubicBezTo>
                  <a:cubicBezTo>
                    <a:pt x="9812" y="2763"/>
                    <a:pt x="10002" y="2525"/>
                    <a:pt x="10002" y="2287"/>
                  </a:cubicBezTo>
                  <a:cubicBezTo>
                    <a:pt x="10002" y="2072"/>
                    <a:pt x="9859" y="1882"/>
                    <a:pt x="9621" y="1739"/>
                  </a:cubicBezTo>
                  <a:cubicBezTo>
                    <a:pt x="9359" y="1596"/>
                    <a:pt x="9026" y="1501"/>
                    <a:pt x="8669" y="1501"/>
                  </a:cubicBezTo>
                  <a:cubicBezTo>
                    <a:pt x="7978" y="1501"/>
                    <a:pt x="7359" y="1644"/>
                    <a:pt x="6835" y="1834"/>
                  </a:cubicBezTo>
                  <a:cubicBezTo>
                    <a:pt x="7168" y="1525"/>
                    <a:pt x="7406" y="1167"/>
                    <a:pt x="7406" y="763"/>
                  </a:cubicBezTo>
                  <a:cubicBezTo>
                    <a:pt x="7383" y="548"/>
                    <a:pt x="7240" y="358"/>
                    <a:pt x="7002" y="215"/>
                  </a:cubicBezTo>
                  <a:cubicBezTo>
                    <a:pt x="6763" y="72"/>
                    <a:pt x="6406" y="1"/>
                    <a:pt x="6049" y="1"/>
                  </a:cubicBezTo>
                  <a:cubicBezTo>
                    <a:pt x="5620" y="1"/>
                    <a:pt x="5239" y="120"/>
                    <a:pt x="4977" y="286"/>
                  </a:cubicBezTo>
                  <a:cubicBezTo>
                    <a:pt x="4953" y="263"/>
                    <a:pt x="4930" y="239"/>
                    <a:pt x="4882" y="215"/>
                  </a:cubicBezTo>
                  <a:cubicBezTo>
                    <a:pt x="4644" y="72"/>
                    <a:pt x="4310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2500" y="1152475"/>
            <a:ext cx="77190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77" r:id="rId8"/>
    <p:sldLayoutId id="2147483678" r:id="rId9"/>
    <p:sldLayoutId id="2147483679" r:id="rId10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slide" Target="slide4.xml"/><Relationship Id="rId10" Type="http://schemas.openxmlformats.org/officeDocument/2006/relationships/image" Target="../media/image13.png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495;p40">
            <a:extLst>
              <a:ext uri="{FF2B5EF4-FFF2-40B4-BE49-F238E27FC236}">
                <a16:creationId xmlns:a16="http://schemas.microsoft.com/office/drawing/2014/main" id="{CC42554C-84C3-A858-8746-FBDEDEEB2B88}"/>
              </a:ext>
            </a:extLst>
          </p:cNvPr>
          <p:cNvSpPr txBox="1">
            <a:spLocks/>
          </p:cNvSpPr>
          <p:nvPr/>
        </p:nvSpPr>
        <p:spPr>
          <a:xfrm>
            <a:off x="966500" y="948100"/>
            <a:ext cx="51966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74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660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Pyramis Pulmentum</a:t>
            </a:r>
            <a:endParaRPr lang="en-US" sz="6600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494" name="Google Shape;2494;p40"/>
          <p:cNvSpPr/>
          <p:nvPr/>
        </p:nvSpPr>
        <p:spPr>
          <a:xfrm>
            <a:off x="1733850" y="3054877"/>
            <a:ext cx="3611100" cy="376200"/>
          </a:xfrm>
          <a:prstGeom prst="roundRect">
            <a:avLst>
              <a:gd name="adj" fmla="val 340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40"/>
          <p:cNvSpPr txBox="1">
            <a:spLocks noGrp="1"/>
          </p:cNvSpPr>
          <p:nvPr>
            <p:ph type="ctrTitle"/>
          </p:nvPr>
        </p:nvSpPr>
        <p:spPr>
          <a:xfrm>
            <a:off x="941100" y="884600"/>
            <a:ext cx="5196600" cy="20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600" dirty="0" err="1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Pyramis</a:t>
            </a:r>
            <a:r>
              <a:rPr lang="en-US" sz="66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Pulmentum</a:t>
            </a:r>
            <a:endParaRPr lang="en-US" sz="66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496" name="Google Shape;2496;p40"/>
          <p:cNvSpPr txBox="1">
            <a:spLocks noGrp="1"/>
          </p:cNvSpPr>
          <p:nvPr>
            <p:ph type="subTitle" idx="1"/>
          </p:nvPr>
        </p:nvSpPr>
        <p:spPr>
          <a:xfrm>
            <a:off x="1734588" y="3050675"/>
            <a:ext cx="36099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Final Project – Adventure Game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497" name="Google Shape;2497;p40"/>
          <p:cNvGrpSpPr/>
          <p:nvPr/>
        </p:nvGrpSpPr>
        <p:grpSpPr>
          <a:xfrm>
            <a:off x="5787563" y="809300"/>
            <a:ext cx="772025" cy="2001063"/>
            <a:chOff x="5793188" y="900225"/>
            <a:chExt cx="772025" cy="2001063"/>
          </a:xfrm>
        </p:grpSpPr>
        <p:sp>
          <p:nvSpPr>
            <p:cNvPr id="2498" name="Google Shape;2498;p40"/>
            <p:cNvSpPr/>
            <p:nvPr/>
          </p:nvSpPr>
          <p:spPr>
            <a:xfrm>
              <a:off x="6455063" y="90022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5793188" y="27911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40"/>
          <p:cNvGrpSpPr/>
          <p:nvPr/>
        </p:nvGrpSpPr>
        <p:grpSpPr>
          <a:xfrm>
            <a:off x="3752975" y="4378197"/>
            <a:ext cx="243970" cy="457795"/>
            <a:chOff x="3171550" y="3868750"/>
            <a:chExt cx="317050" cy="594925"/>
          </a:xfrm>
        </p:grpSpPr>
        <p:sp>
          <p:nvSpPr>
            <p:cNvPr id="2501" name="Google Shape;2501;p40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15;p40"/>
          <p:cNvGrpSpPr/>
          <p:nvPr/>
        </p:nvGrpSpPr>
        <p:grpSpPr>
          <a:xfrm>
            <a:off x="5985232" y="2676490"/>
            <a:ext cx="2831188" cy="2295684"/>
            <a:chOff x="3145300" y="2845825"/>
            <a:chExt cx="2474598" cy="2006541"/>
          </a:xfrm>
        </p:grpSpPr>
        <p:sp>
          <p:nvSpPr>
            <p:cNvPr id="2516" name="Google Shape;2516;p40"/>
            <p:cNvSpPr/>
            <p:nvPr/>
          </p:nvSpPr>
          <p:spPr>
            <a:xfrm>
              <a:off x="4209035" y="4052870"/>
              <a:ext cx="264303" cy="153442"/>
            </a:xfrm>
            <a:custGeom>
              <a:avLst/>
              <a:gdLst/>
              <a:ahLst/>
              <a:cxnLst/>
              <a:rect l="l" t="t" r="r" b="b"/>
              <a:pathLst>
                <a:path w="7374" h="4281" extrusionOk="0">
                  <a:moveTo>
                    <a:pt x="3687" y="1"/>
                  </a:moveTo>
                  <a:lnTo>
                    <a:pt x="1" y="2156"/>
                  </a:lnTo>
                  <a:lnTo>
                    <a:pt x="3687" y="4280"/>
                  </a:lnTo>
                  <a:lnTo>
                    <a:pt x="7373" y="2156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B06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4197852" y="4062942"/>
              <a:ext cx="265378" cy="153442"/>
            </a:xfrm>
            <a:custGeom>
              <a:avLst/>
              <a:gdLst/>
              <a:ahLst/>
              <a:cxnLst/>
              <a:rect l="l" t="t" r="r" b="b"/>
              <a:pathLst>
                <a:path w="7404" h="4281" extrusionOk="0">
                  <a:moveTo>
                    <a:pt x="3687" y="1"/>
                  </a:moveTo>
                  <a:lnTo>
                    <a:pt x="0" y="2125"/>
                  </a:lnTo>
                  <a:lnTo>
                    <a:pt x="3718" y="4281"/>
                  </a:lnTo>
                  <a:lnTo>
                    <a:pt x="7404" y="2125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B06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4325491" y="3286992"/>
              <a:ext cx="774843" cy="1409721"/>
            </a:xfrm>
            <a:custGeom>
              <a:avLst/>
              <a:gdLst/>
              <a:ahLst/>
              <a:cxnLst/>
              <a:rect l="l" t="t" r="r" b="b"/>
              <a:pathLst>
                <a:path w="21618" h="39331" extrusionOk="0">
                  <a:moveTo>
                    <a:pt x="21618" y="0"/>
                  </a:moveTo>
                  <a:lnTo>
                    <a:pt x="126" y="12496"/>
                  </a:lnTo>
                  <a:lnTo>
                    <a:pt x="1" y="39330"/>
                  </a:lnTo>
                  <a:lnTo>
                    <a:pt x="21493" y="26835"/>
                  </a:lnTo>
                  <a:lnTo>
                    <a:pt x="2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3561840" y="3293695"/>
              <a:ext cx="768141" cy="1403019"/>
            </a:xfrm>
            <a:custGeom>
              <a:avLst/>
              <a:gdLst/>
              <a:ahLst/>
              <a:cxnLst/>
              <a:rect l="l" t="t" r="r" b="b"/>
              <a:pathLst>
                <a:path w="21431" h="39144" extrusionOk="0">
                  <a:moveTo>
                    <a:pt x="126" y="1"/>
                  </a:moveTo>
                  <a:lnTo>
                    <a:pt x="1" y="26866"/>
                  </a:lnTo>
                  <a:lnTo>
                    <a:pt x="21306" y="39143"/>
                  </a:lnTo>
                  <a:lnTo>
                    <a:pt x="21431" y="1230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3566321" y="2845825"/>
              <a:ext cx="1533987" cy="889037"/>
            </a:xfrm>
            <a:custGeom>
              <a:avLst/>
              <a:gdLst/>
              <a:ahLst/>
              <a:cxnLst/>
              <a:rect l="l" t="t" r="r" b="b"/>
              <a:pathLst>
                <a:path w="42798" h="24804" extrusionOk="0">
                  <a:moveTo>
                    <a:pt x="21493" y="0"/>
                  </a:moveTo>
                  <a:lnTo>
                    <a:pt x="1" y="12496"/>
                  </a:lnTo>
                  <a:lnTo>
                    <a:pt x="21306" y="24804"/>
                  </a:lnTo>
                  <a:lnTo>
                    <a:pt x="42798" y="12308"/>
                  </a:lnTo>
                  <a:lnTo>
                    <a:pt x="21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3558507" y="3978960"/>
              <a:ext cx="418784" cy="762549"/>
            </a:xfrm>
            <a:custGeom>
              <a:avLst/>
              <a:gdLst/>
              <a:ahLst/>
              <a:cxnLst/>
              <a:rect l="l" t="t" r="r" b="b"/>
              <a:pathLst>
                <a:path w="11684" h="21275" extrusionOk="0">
                  <a:moveTo>
                    <a:pt x="11683" y="1"/>
                  </a:moveTo>
                  <a:lnTo>
                    <a:pt x="63" y="6749"/>
                  </a:lnTo>
                  <a:lnTo>
                    <a:pt x="0" y="21275"/>
                  </a:lnTo>
                  <a:lnTo>
                    <a:pt x="0" y="21275"/>
                  </a:lnTo>
                  <a:lnTo>
                    <a:pt x="11621" y="14527"/>
                  </a:lnTo>
                  <a:lnTo>
                    <a:pt x="11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3145300" y="3982329"/>
              <a:ext cx="415450" cy="759180"/>
            </a:xfrm>
            <a:custGeom>
              <a:avLst/>
              <a:gdLst/>
              <a:ahLst/>
              <a:cxnLst/>
              <a:rect l="l" t="t" r="r" b="b"/>
              <a:pathLst>
                <a:path w="11591" h="21181" extrusionOk="0">
                  <a:moveTo>
                    <a:pt x="63" y="1"/>
                  </a:moveTo>
                  <a:lnTo>
                    <a:pt x="1" y="14527"/>
                  </a:lnTo>
                  <a:lnTo>
                    <a:pt x="11528" y="21181"/>
                  </a:lnTo>
                  <a:lnTo>
                    <a:pt x="11591" y="66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3147558" y="3740490"/>
              <a:ext cx="829718" cy="480361"/>
            </a:xfrm>
            <a:custGeom>
              <a:avLst/>
              <a:gdLst/>
              <a:ahLst/>
              <a:cxnLst/>
              <a:rect l="l" t="t" r="r" b="b"/>
              <a:pathLst>
                <a:path w="23149" h="13402" extrusionOk="0">
                  <a:moveTo>
                    <a:pt x="11621" y="0"/>
                  </a:moveTo>
                  <a:lnTo>
                    <a:pt x="0" y="6748"/>
                  </a:lnTo>
                  <a:lnTo>
                    <a:pt x="11528" y="13402"/>
                  </a:lnTo>
                  <a:lnTo>
                    <a:pt x="23148" y="6654"/>
                  </a:lnTo>
                  <a:lnTo>
                    <a:pt x="11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5092512" y="3891644"/>
              <a:ext cx="527387" cy="960722"/>
            </a:xfrm>
            <a:custGeom>
              <a:avLst/>
              <a:gdLst/>
              <a:ahLst/>
              <a:cxnLst/>
              <a:rect l="l" t="t" r="r" b="b"/>
              <a:pathLst>
                <a:path w="14714" h="26804" extrusionOk="0">
                  <a:moveTo>
                    <a:pt x="14714" y="0"/>
                  </a:moveTo>
                  <a:lnTo>
                    <a:pt x="94" y="8529"/>
                  </a:lnTo>
                  <a:lnTo>
                    <a:pt x="0" y="26803"/>
                  </a:lnTo>
                  <a:lnTo>
                    <a:pt x="14651" y="18275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4572957" y="3897235"/>
              <a:ext cx="522906" cy="955131"/>
            </a:xfrm>
            <a:custGeom>
              <a:avLst/>
              <a:gdLst/>
              <a:ahLst/>
              <a:cxnLst/>
              <a:rect l="l" t="t" r="r" b="b"/>
              <a:pathLst>
                <a:path w="14589" h="26648" extrusionOk="0">
                  <a:moveTo>
                    <a:pt x="63" y="1"/>
                  </a:moveTo>
                  <a:lnTo>
                    <a:pt x="0" y="18275"/>
                  </a:lnTo>
                  <a:lnTo>
                    <a:pt x="14495" y="26647"/>
                  </a:lnTo>
                  <a:lnTo>
                    <a:pt x="14589" y="837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4575179" y="3591558"/>
              <a:ext cx="1044701" cy="605774"/>
            </a:xfrm>
            <a:custGeom>
              <a:avLst/>
              <a:gdLst/>
              <a:ahLst/>
              <a:cxnLst/>
              <a:rect l="l" t="t" r="r" b="b"/>
              <a:pathLst>
                <a:path w="29147" h="16901" extrusionOk="0">
                  <a:moveTo>
                    <a:pt x="14652" y="0"/>
                  </a:moveTo>
                  <a:lnTo>
                    <a:pt x="1" y="8529"/>
                  </a:lnTo>
                  <a:lnTo>
                    <a:pt x="14527" y="16901"/>
                  </a:lnTo>
                  <a:lnTo>
                    <a:pt x="29147" y="8372"/>
                  </a:lnTo>
                  <a:lnTo>
                    <a:pt x="1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40"/>
          <p:cNvGrpSpPr/>
          <p:nvPr/>
        </p:nvGrpSpPr>
        <p:grpSpPr>
          <a:xfrm>
            <a:off x="8344794" y="3788947"/>
            <a:ext cx="243972" cy="161330"/>
            <a:chOff x="2472236" y="4329463"/>
            <a:chExt cx="646284" cy="427478"/>
          </a:xfrm>
        </p:grpSpPr>
        <p:sp>
          <p:nvSpPr>
            <p:cNvPr id="2611" name="Google Shape;2611;p40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40"/>
          <p:cNvGrpSpPr/>
          <p:nvPr/>
        </p:nvGrpSpPr>
        <p:grpSpPr>
          <a:xfrm>
            <a:off x="1764664" y="3946140"/>
            <a:ext cx="243972" cy="499166"/>
            <a:chOff x="3958025" y="4053950"/>
            <a:chExt cx="306575" cy="627250"/>
          </a:xfrm>
        </p:grpSpPr>
        <p:sp>
          <p:nvSpPr>
            <p:cNvPr id="2623" name="Google Shape;2623;p40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40"/>
          <p:cNvGrpSpPr/>
          <p:nvPr/>
        </p:nvGrpSpPr>
        <p:grpSpPr>
          <a:xfrm>
            <a:off x="4175869" y="4115060"/>
            <a:ext cx="243972" cy="161330"/>
            <a:chOff x="2472236" y="4329463"/>
            <a:chExt cx="646284" cy="427478"/>
          </a:xfrm>
        </p:grpSpPr>
        <p:sp>
          <p:nvSpPr>
            <p:cNvPr id="2631" name="Google Shape;2631;p40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0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2" name="Google Shape;2642;p40"/>
          <p:cNvGrpSpPr/>
          <p:nvPr/>
        </p:nvGrpSpPr>
        <p:grpSpPr>
          <a:xfrm>
            <a:off x="5155125" y="4043034"/>
            <a:ext cx="243970" cy="457795"/>
            <a:chOff x="3171550" y="3868750"/>
            <a:chExt cx="317050" cy="594925"/>
          </a:xfrm>
        </p:grpSpPr>
        <p:sp>
          <p:nvSpPr>
            <p:cNvPr id="2643" name="Google Shape;2643;p40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0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5" name="Google Shape;2655;p40"/>
          <p:cNvGrpSpPr/>
          <p:nvPr/>
        </p:nvGrpSpPr>
        <p:grpSpPr>
          <a:xfrm>
            <a:off x="198617" y="536395"/>
            <a:ext cx="742482" cy="594924"/>
            <a:chOff x="4458400" y="2657663"/>
            <a:chExt cx="945475" cy="757575"/>
          </a:xfrm>
        </p:grpSpPr>
        <p:sp>
          <p:nvSpPr>
            <p:cNvPr id="2656" name="Google Shape;2656;p40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0"/>
          <p:cNvGrpSpPr/>
          <p:nvPr/>
        </p:nvGrpSpPr>
        <p:grpSpPr>
          <a:xfrm>
            <a:off x="8060255" y="238933"/>
            <a:ext cx="742482" cy="594924"/>
            <a:chOff x="4458400" y="2657663"/>
            <a:chExt cx="945475" cy="757575"/>
          </a:xfrm>
        </p:grpSpPr>
        <p:sp>
          <p:nvSpPr>
            <p:cNvPr id="2660" name="Google Shape;2660;p40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3" name="Google Shape;2663;p40"/>
          <p:cNvGrpSpPr/>
          <p:nvPr/>
        </p:nvGrpSpPr>
        <p:grpSpPr>
          <a:xfrm>
            <a:off x="941111" y="2810369"/>
            <a:ext cx="243987" cy="339453"/>
            <a:chOff x="849586" y="2885669"/>
            <a:chExt cx="243987" cy="339453"/>
          </a:xfrm>
        </p:grpSpPr>
        <p:sp>
          <p:nvSpPr>
            <p:cNvPr id="2664" name="Google Shape;2664;p40"/>
            <p:cNvSpPr/>
            <p:nvPr/>
          </p:nvSpPr>
          <p:spPr>
            <a:xfrm>
              <a:off x="849586" y="2885669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929562" y="3034054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884586" y="3083268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929562" y="2922734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899913" y="2885669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849586" y="2931380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0" name="Google Shape;2670;p40"/>
          <p:cNvGrpSpPr/>
          <p:nvPr/>
        </p:nvGrpSpPr>
        <p:grpSpPr>
          <a:xfrm rot="3486929">
            <a:off x="3058512" y="4115747"/>
            <a:ext cx="271881" cy="159970"/>
            <a:chOff x="1566275" y="4812212"/>
            <a:chExt cx="271885" cy="159973"/>
          </a:xfrm>
        </p:grpSpPr>
        <p:sp>
          <p:nvSpPr>
            <p:cNvPr id="2671" name="Google Shape;2671;p40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0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0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7" name="Google Shape;2697;p40"/>
          <p:cNvGrpSpPr/>
          <p:nvPr/>
        </p:nvGrpSpPr>
        <p:grpSpPr>
          <a:xfrm>
            <a:off x="-222838" y="4041876"/>
            <a:ext cx="1987505" cy="1221972"/>
            <a:chOff x="4216423" y="4198544"/>
            <a:chExt cx="1104292" cy="678949"/>
          </a:xfrm>
        </p:grpSpPr>
        <p:sp>
          <p:nvSpPr>
            <p:cNvPr id="2698" name="Google Shape;2698;p40"/>
            <p:cNvSpPr/>
            <p:nvPr/>
          </p:nvSpPr>
          <p:spPr>
            <a:xfrm flipH="1">
              <a:off x="4216423" y="4518272"/>
              <a:ext cx="550187" cy="359221"/>
            </a:xfrm>
            <a:custGeom>
              <a:avLst/>
              <a:gdLst/>
              <a:ahLst/>
              <a:cxnLst/>
              <a:rect l="l" t="t" r="r" b="b"/>
              <a:pathLst>
                <a:path w="43796" h="28589" extrusionOk="0">
                  <a:moveTo>
                    <a:pt x="43796" y="0"/>
                  </a:moveTo>
                  <a:lnTo>
                    <a:pt x="0" y="25480"/>
                  </a:lnTo>
                  <a:lnTo>
                    <a:pt x="0" y="28589"/>
                  </a:lnTo>
                  <a:lnTo>
                    <a:pt x="43796" y="3109"/>
                  </a:lnTo>
                  <a:lnTo>
                    <a:pt x="437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 flipH="1">
              <a:off x="4766709" y="4518272"/>
              <a:ext cx="554006" cy="359221"/>
            </a:xfrm>
            <a:custGeom>
              <a:avLst/>
              <a:gdLst/>
              <a:ahLst/>
              <a:cxnLst/>
              <a:rect l="l" t="t" r="r" b="b"/>
              <a:pathLst>
                <a:path w="44100" h="28589" extrusionOk="0">
                  <a:moveTo>
                    <a:pt x="0" y="0"/>
                  </a:moveTo>
                  <a:lnTo>
                    <a:pt x="0" y="3109"/>
                  </a:lnTo>
                  <a:lnTo>
                    <a:pt x="44099" y="28589"/>
                  </a:lnTo>
                  <a:lnTo>
                    <a:pt x="4409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 flipH="1">
              <a:off x="4216535" y="4198544"/>
              <a:ext cx="1104181" cy="639885"/>
            </a:xfrm>
            <a:custGeom>
              <a:avLst/>
              <a:gdLst/>
              <a:ahLst/>
              <a:cxnLst/>
              <a:rect l="l" t="t" r="r" b="b"/>
              <a:pathLst>
                <a:path w="87895" h="50926" extrusionOk="0">
                  <a:moveTo>
                    <a:pt x="43795" y="0"/>
                  </a:moveTo>
                  <a:lnTo>
                    <a:pt x="0" y="25446"/>
                  </a:lnTo>
                  <a:lnTo>
                    <a:pt x="44099" y="50926"/>
                  </a:lnTo>
                  <a:lnTo>
                    <a:pt x="87895" y="25446"/>
                  </a:lnTo>
                  <a:lnTo>
                    <a:pt x="43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406C53-9E81-300E-A5A7-C11383FE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27829" y="814071"/>
            <a:ext cx="2406090" cy="2406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38C5A-8041-EFBB-2E55-941F1108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7" y="3601296"/>
            <a:ext cx="1155407" cy="1155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42"/>
          <p:cNvSpPr/>
          <p:nvPr/>
        </p:nvSpPr>
        <p:spPr>
          <a:xfrm>
            <a:off x="987600" y="987175"/>
            <a:ext cx="7168200" cy="28926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42"/>
          <p:cNvSpPr txBox="1">
            <a:spLocks noGrp="1"/>
          </p:cNvSpPr>
          <p:nvPr>
            <p:ph type="subTitle" idx="1"/>
          </p:nvPr>
        </p:nvSpPr>
        <p:spPr>
          <a:xfrm>
            <a:off x="1391268" y="2167624"/>
            <a:ext cx="3189600" cy="1445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2D dungeon game where you have to kill orcs and advance to new levels</a:t>
            </a:r>
            <a:r>
              <a:rPr lang="bg-BG" sz="2000" dirty="0"/>
              <a:t> </a:t>
            </a:r>
            <a:r>
              <a:rPr lang="en-US" sz="2000" dirty="0"/>
              <a:t>and a website where you can download it.</a:t>
            </a:r>
          </a:p>
        </p:txBody>
      </p:sp>
      <p:sp>
        <p:nvSpPr>
          <p:cNvPr id="2824" name="Google Shape;2824;p42"/>
          <p:cNvSpPr/>
          <p:nvPr/>
        </p:nvSpPr>
        <p:spPr>
          <a:xfrm>
            <a:off x="2842950" y="6510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42"/>
          <p:cNvSpPr/>
          <p:nvPr/>
        </p:nvSpPr>
        <p:spPr>
          <a:xfrm>
            <a:off x="939138" y="38797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42"/>
          <p:cNvSpPr/>
          <p:nvPr/>
        </p:nvSpPr>
        <p:spPr>
          <a:xfrm>
            <a:off x="7849325" y="4032759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7" name="Google Shape;2827;p42"/>
          <p:cNvGrpSpPr/>
          <p:nvPr/>
        </p:nvGrpSpPr>
        <p:grpSpPr>
          <a:xfrm flipH="1">
            <a:off x="4523587" y="383031"/>
            <a:ext cx="509569" cy="306732"/>
            <a:chOff x="5028350" y="1751100"/>
            <a:chExt cx="1007650" cy="606550"/>
          </a:xfrm>
        </p:grpSpPr>
        <p:sp>
          <p:nvSpPr>
            <p:cNvPr id="2828" name="Google Shape;2828;p42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2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2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2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2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2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2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2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42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42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821;p42">
            <a:extLst>
              <a:ext uri="{FF2B5EF4-FFF2-40B4-BE49-F238E27FC236}">
                <a16:creationId xmlns:a16="http://schemas.microsoft.com/office/drawing/2014/main" id="{3A4E9957-06F0-66AE-90CE-A59EBA7DDBF5}"/>
              </a:ext>
            </a:extLst>
          </p:cNvPr>
          <p:cNvSpPr txBox="1">
            <a:spLocks/>
          </p:cNvSpPr>
          <p:nvPr/>
        </p:nvSpPr>
        <p:spPr>
          <a:xfrm>
            <a:off x="1369641" y="1602717"/>
            <a:ext cx="31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Idea</a:t>
            </a:r>
          </a:p>
        </p:txBody>
      </p:sp>
      <p:sp>
        <p:nvSpPr>
          <p:cNvPr id="2847" name="Google Shape;2847;p42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48" name="Google Shape;2848;p42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42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0" name="Google Shape;2850;p42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42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2" name="Google Shape;2852;p42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42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4" name="Google Shape;2854;p42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2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6" name="Google Shape;2856;p42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42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2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42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0" name="Google Shape;2860;p42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2861" name="Google Shape;2861;p42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2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2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2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2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42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2867" name="Google Shape;2867;p42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0" name="Google Shape;2870;p42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2871" name="Google Shape;2871;p42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2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2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2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2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2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2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2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2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0" name="Google Shape;2880;p42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42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42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3" name="Google Shape;2883;p42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2884" name="Google Shape;2884;p42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2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42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2887" name="Google Shape;2887;p42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2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2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2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2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2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2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2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2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2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2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2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2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2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2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2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CBBFF-679D-A4DE-3C7B-275B21EE93F6}"/>
              </a:ext>
            </a:extLst>
          </p:cNvPr>
          <p:cNvGrpSpPr/>
          <p:nvPr/>
        </p:nvGrpSpPr>
        <p:grpSpPr>
          <a:xfrm>
            <a:off x="4832582" y="541139"/>
            <a:ext cx="2849205" cy="2997598"/>
            <a:chOff x="4832582" y="598289"/>
            <a:chExt cx="2849205" cy="29975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70F04F-B3F2-5329-F1DC-95314D42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720" y="2161110"/>
              <a:ext cx="1430067" cy="143006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C8B163-079B-A9FD-872B-082DF8BC9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32582" y="598289"/>
              <a:ext cx="1713097" cy="299759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5963;p65">
            <a:extLst>
              <a:ext uri="{FF2B5EF4-FFF2-40B4-BE49-F238E27FC236}">
                <a16:creationId xmlns:a16="http://schemas.microsoft.com/office/drawing/2014/main" id="{93B944A6-9713-FECA-133F-BD0BAE7CA8D0}"/>
              </a:ext>
            </a:extLst>
          </p:cNvPr>
          <p:cNvSpPr txBox="1">
            <a:spLocks/>
          </p:cNvSpPr>
          <p:nvPr/>
        </p:nvSpPr>
        <p:spPr>
          <a:xfrm>
            <a:off x="759874" y="556464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Team</a:t>
            </a:r>
          </a:p>
        </p:txBody>
      </p:sp>
      <p:sp>
        <p:nvSpPr>
          <p:cNvPr id="5962" name="Google Shape;5962;p65"/>
          <p:cNvSpPr/>
          <p:nvPr/>
        </p:nvSpPr>
        <p:spPr>
          <a:xfrm>
            <a:off x="926074" y="1275775"/>
            <a:ext cx="7301100" cy="28101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3" name="Google Shape;5963;p65"/>
          <p:cNvSpPr txBox="1">
            <a:spLocks noGrp="1"/>
          </p:cNvSpPr>
          <p:nvPr>
            <p:ph type="title"/>
          </p:nvPr>
        </p:nvSpPr>
        <p:spPr>
          <a:xfrm>
            <a:off x="710220" y="536554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Team</a:t>
            </a:r>
            <a:endParaRPr sz="36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964" name="Google Shape;5964;p65"/>
          <p:cNvSpPr txBox="1">
            <a:spLocks noGrp="1"/>
          </p:cNvSpPr>
          <p:nvPr>
            <p:ph type="title" idx="2"/>
          </p:nvPr>
        </p:nvSpPr>
        <p:spPr>
          <a:xfrm>
            <a:off x="1150900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Maria Ilcheva</a:t>
            </a:r>
            <a:endParaRPr sz="1600" dirty="0"/>
          </a:p>
        </p:txBody>
      </p:sp>
      <p:sp>
        <p:nvSpPr>
          <p:cNvPr id="5965" name="Google Shape;5965;p65"/>
          <p:cNvSpPr txBox="1">
            <a:spLocks noGrp="1"/>
          </p:cNvSpPr>
          <p:nvPr>
            <p:ph type="subTitle" idx="1"/>
          </p:nvPr>
        </p:nvSpPr>
        <p:spPr>
          <a:xfrm>
            <a:off x="1150900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5966" name="Google Shape;5966;p65"/>
          <p:cNvSpPr txBox="1">
            <a:spLocks noGrp="1"/>
          </p:cNvSpPr>
          <p:nvPr>
            <p:ph type="title" idx="3"/>
          </p:nvPr>
        </p:nvSpPr>
        <p:spPr>
          <a:xfrm>
            <a:off x="3535824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Vanina Teneva</a:t>
            </a:r>
            <a:endParaRPr sz="1600" dirty="0"/>
          </a:p>
        </p:txBody>
      </p:sp>
      <p:sp>
        <p:nvSpPr>
          <p:cNvPr id="5967" name="Google Shape;5967;p65"/>
          <p:cNvSpPr txBox="1">
            <a:spLocks noGrp="1"/>
          </p:cNvSpPr>
          <p:nvPr>
            <p:ph type="subTitle" idx="4"/>
          </p:nvPr>
        </p:nvSpPr>
        <p:spPr>
          <a:xfrm>
            <a:off x="3535824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5968" name="Google Shape;5968;p65"/>
          <p:cNvSpPr txBox="1">
            <a:spLocks noGrp="1"/>
          </p:cNvSpPr>
          <p:nvPr>
            <p:ph type="title" idx="5"/>
          </p:nvPr>
        </p:nvSpPr>
        <p:spPr>
          <a:xfrm>
            <a:off x="5869645" y="3015107"/>
            <a:ext cx="2175503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Simeon Redanski</a:t>
            </a:r>
            <a:endParaRPr sz="1600" dirty="0"/>
          </a:p>
        </p:txBody>
      </p:sp>
      <p:sp>
        <p:nvSpPr>
          <p:cNvPr id="5969" name="Google Shape;5969;p65"/>
          <p:cNvSpPr txBox="1">
            <a:spLocks noGrp="1"/>
          </p:cNvSpPr>
          <p:nvPr>
            <p:ph type="subTitle" idx="6"/>
          </p:nvPr>
        </p:nvSpPr>
        <p:spPr>
          <a:xfrm>
            <a:off x="5920747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Developer</a:t>
            </a:r>
            <a:endParaRPr dirty="0"/>
          </a:p>
        </p:txBody>
      </p:sp>
      <p:grpSp>
        <p:nvGrpSpPr>
          <p:cNvPr id="5973" name="Google Shape;5973;p65"/>
          <p:cNvGrpSpPr/>
          <p:nvPr/>
        </p:nvGrpSpPr>
        <p:grpSpPr>
          <a:xfrm>
            <a:off x="7997705" y="428383"/>
            <a:ext cx="742482" cy="594924"/>
            <a:chOff x="4458400" y="2657663"/>
            <a:chExt cx="945475" cy="757575"/>
          </a:xfrm>
        </p:grpSpPr>
        <p:sp>
          <p:nvSpPr>
            <p:cNvPr id="5974" name="Google Shape;5974;p6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6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6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7" name="Google Shape;5977;p65"/>
          <p:cNvSpPr/>
          <p:nvPr/>
        </p:nvSpPr>
        <p:spPr>
          <a:xfrm>
            <a:off x="8193300" y="4059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8" name="Google Shape;5978;p65"/>
          <p:cNvSpPr/>
          <p:nvPr/>
        </p:nvSpPr>
        <p:spPr>
          <a:xfrm>
            <a:off x="877750" y="4059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9" name="Google Shape;5979;p65"/>
          <p:cNvGrpSpPr/>
          <p:nvPr/>
        </p:nvGrpSpPr>
        <p:grpSpPr>
          <a:xfrm>
            <a:off x="518675" y="570304"/>
            <a:ext cx="509592" cy="311074"/>
            <a:chOff x="457700" y="536404"/>
            <a:chExt cx="509592" cy="311074"/>
          </a:xfrm>
        </p:grpSpPr>
        <p:sp>
          <p:nvSpPr>
            <p:cNvPr id="5980" name="Google Shape;5980;p65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65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65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65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65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65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65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65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65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65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65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65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65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65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65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65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65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65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65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65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65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65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65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65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65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5" name="Google Shape;6005;p6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6" name="Google Shape;6006;p65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7" name="Google Shape;6007;p65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8" name="Google Shape;6008;p65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09" name="Google Shape;6009;p65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0" name="Google Shape;6010;p65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1" name="Google Shape;6011;p65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2" name="Google Shape;6012;p65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3" name="Google Shape;6013;p65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4" name="Google Shape;6014;p65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5" name="Google Shape;6015;p65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6" name="Google Shape;6016;p65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7" name="Google Shape;6017;p65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8" name="Google Shape;6018;p65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9" name="Google Shape;6019;p65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0" name="Google Shape;6020;p65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1" name="Google Shape;6021;p65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6022" name="Google Shape;6022;p65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65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65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65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65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7" name="Google Shape;6027;p65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6028" name="Google Shape;6028;p65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65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65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1" name="Google Shape;6031;p65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6032" name="Google Shape;6032;p65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65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65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65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65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65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65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65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65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1" name="Google Shape;6041;p6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2" name="Google Shape;6042;p65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3" name="Google Shape;6043;p65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4" name="Google Shape;6044;p65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6045" name="Google Shape;6045;p65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65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7" name="Google Shape;6047;p65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6048" name="Google Shape;6048;p65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6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6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65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65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65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65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65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6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65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5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5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6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5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8F9AFBB-EFDA-2D23-2405-B6EA99AC2403}"/>
              </a:ext>
            </a:extLst>
          </p:cNvPr>
          <p:cNvSpPr/>
          <p:nvPr/>
        </p:nvSpPr>
        <p:spPr>
          <a:xfrm>
            <a:off x="1583994" y="1552210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8A8B35-2D35-E39A-66DE-DFF4B022D58E}"/>
              </a:ext>
            </a:extLst>
          </p:cNvPr>
          <p:cNvSpPr/>
          <p:nvPr/>
        </p:nvSpPr>
        <p:spPr>
          <a:xfrm>
            <a:off x="3958454" y="1552210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A93C66-E788-F9CB-2A1B-77816E88A3C0}"/>
              </a:ext>
            </a:extLst>
          </p:cNvPr>
          <p:cNvSpPr/>
          <p:nvPr/>
        </p:nvSpPr>
        <p:spPr>
          <a:xfrm>
            <a:off x="6332914" y="1572880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DA859-74FA-7615-1355-C015D23ED9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9" t="25787" r="3878" b="19579"/>
          <a:stretch/>
        </p:blipFill>
        <p:spPr>
          <a:xfrm>
            <a:off x="1574484" y="1547319"/>
            <a:ext cx="1336541" cy="1352410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D728-25A2-BFFA-3A67-BB7082DF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29" y="1558120"/>
            <a:ext cx="1353312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CBFCF6-60BC-5123-4C70-C37E064F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06" y="1584690"/>
            <a:ext cx="1353312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2479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5963;p65">
            <a:extLst>
              <a:ext uri="{FF2B5EF4-FFF2-40B4-BE49-F238E27FC236}">
                <a16:creationId xmlns:a16="http://schemas.microsoft.com/office/drawing/2014/main" id="{93B944A6-9713-FECA-133F-BD0BAE7CA8D0}"/>
              </a:ext>
            </a:extLst>
          </p:cNvPr>
          <p:cNvSpPr txBox="1">
            <a:spLocks/>
          </p:cNvSpPr>
          <p:nvPr/>
        </p:nvSpPr>
        <p:spPr>
          <a:xfrm>
            <a:off x="759874" y="556464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Team</a:t>
            </a:r>
          </a:p>
        </p:txBody>
      </p:sp>
      <p:sp>
        <p:nvSpPr>
          <p:cNvPr id="5962" name="Google Shape;5962;p65"/>
          <p:cNvSpPr/>
          <p:nvPr/>
        </p:nvSpPr>
        <p:spPr>
          <a:xfrm>
            <a:off x="190521" y="1226382"/>
            <a:ext cx="8665162" cy="28101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3" name="Google Shape;5963;p65"/>
          <p:cNvSpPr txBox="1">
            <a:spLocks noGrp="1"/>
          </p:cNvSpPr>
          <p:nvPr>
            <p:ph type="title"/>
          </p:nvPr>
        </p:nvSpPr>
        <p:spPr>
          <a:xfrm>
            <a:off x="710220" y="536554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Team</a:t>
            </a:r>
            <a:endParaRPr sz="36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964" name="Google Shape;5964;p65"/>
          <p:cNvSpPr txBox="1">
            <a:spLocks noGrp="1"/>
          </p:cNvSpPr>
          <p:nvPr>
            <p:ph type="title" idx="2"/>
          </p:nvPr>
        </p:nvSpPr>
        <p:spPr>
          <a:xfrm>
            <a:off x="173518" y="2997065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Svetoslav Stoilov</a:t>
            </a:r>
            <a:endParaRPr sz="1400" dirty="0"/>
          </a:p>
        </p:txBody>
      </p:sp>
      <p:sp>
        <p:nvSpPr>
          <p:cNvPr id="5965" name="Google Shape;5965;p65"/>
          <p:cNvSpPr txBox="1">
            <a:spLocks noGrp="1"/>
          </p:cNvSpPr>
          <p:nvPr>
            <p:ph type="subTitle" idx="1"/>
          </p:nvPr>
        </p:nvSpPr>
        <p:spPr>
          <a:xfrm>
            <a:off x="148823" y="3331063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Designer</a:t>
            </a:r>
            <a:endParaRPr dirty="0"/>
          </a:p>
        </p:txBody>
      </p:sp>
      <p:sp>
        <p:nvSpPr>
          <p:cNvPr id="5966" name="Google Shape;5966;p65"/>
          <p:cNvSpPr txBox="1">
            <a:spLocks noGrp="1"/>
          </p:cNvSpPr>
          <p:nvPr>
            <p:ph type="title" idx="3"/>
          </p:nvPr>
        </p:nvSpPr>
        <p:spPr>
          <a:xfrm>
            <a:off x="4397539" y="3017653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Atanas Atanasov</a:t>
            </a:r>
            <a:endParaRPr sz="1400" dirty="0"/>
          </a:p>
        </p:txBody>
      </p:sp>
      <p:sp>
        <p:nvSpPr>
          <p:cNvPr id="5967" name="Google Shape;5967;p65"/>
          <p:cNvSpPr txBox="1">
            <a:spLocks noGrp="1"/>
          </p:cNvSpPr>
          <p:nvPr>
            <p:ph type="subTitle" idx="4"/>
          </p:nvPr>
        </p:nvSpPr>
        <p:spPr>
          <a:xfrm>
            <a:off x="4397539" y="3352237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Front-End Developer</a:t>
            </a:r>
          </a:p>
        </p:txBody>
      </p:sp>
      <p:sp>
        <p:nvSpPr>
          <p:cNvPr id="5968" name="Google Shape;5968;p65"/>
          <p:cNvSpPr txBox="1">
            <a:spLocks noGrp="1"/>
          </p:cNvSpPr>
          <p:nvPr>
            <p:ph type="title" idx="5"/>
          </p:nvPr>
        </p:nvSpPr>
        <p:spPr>
          <a:xfrm>
            <a:off x="6658536" y="2996983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Daniel Buzin</a:t>
            </a:r>
            <a:endParaRPr sz="1600" dirty="0"/>
          </a:p>
        </p:txBody>
      </p:sp>
      <p:sp>
        <p:nvSpPr>
          <p:cNvPr id="5969" name="Google Shape;5969;p65"/>
          <p:cNvSpPr txBox="1">
            <a:spLocks noGrp="1"/>
          </p:cNvSpPr>
          <p:nvPr>
            <p:ph type="subTitle" idx="6"/>
          </p:nvPr>
        </p:nvSpPr>
        <p:spPr>
          <a:xfrm>
            <a:off x="6658536" y="3331567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Front-End Developer</a:t>
            </a:r>
          </a:p>
        </p:txBody>
      </p:sp>
      <p:grpSp>
        <p:nvGrpSpPr>
          <p:cNvPr id="5973" name="Google Shape;5973;p65"/>
          <p:cNvGrpSpPr/>
          <p:nvPr/>
        </p:nvGrpSpPr>
        <p:grpSpPr>
          <a:xfrm>
            <a:off x="7997705" y="428383"/>
            <a:ext cx="742482" cy="594924"/>
            <a:chOff x="4458400" y="2657663"/>
            <a:chExt cx="945475" cy="757575"/>
          </a:xfrm>
        </p:grpSpPr>
        <p:sp>
          <p:nvSpPr>
            <p:cNvPr id="5974" name="Google Shape;5974;p6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6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6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7" name="Google Shape;5977;p65"/>
          <p:cNvSpPr/>
          <p:nvPr/>
        </p:nvSpPr>
        <p:spPr>
          <a:xfrm>
            <a:off x="8193300" y="4059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8" name="Google Shape;5978;p65"/>
          <p:cNvSpPr/>
          <p:nvPr/>
        </p:nvSpPr>
        <p:spPr>
          <a:xfrm>
            <a:off x="877750" y="4059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9" name="Google Shape;5979;p65"/>
          <p:cNvGrpSpPr/>
          <p:nvPr/>
        </p:nvGrpSpPr>
        <p:grpSpPr>
          <a:xfrm>
            <a:off x="518675" y="570304"/>
            <a:ext cx="509592" cy="311074"/>
            <a:chOff x="457700" y="536404"/>
            <a:chExt cx="509592" cy="311074"/>
          </a:xfrm>
        </p:grpSpPr>
        <p:sp>
          <p:nvSpPr>
            <p:cNvPr id="5980" name="Google Shape;5980;p65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65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65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65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65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65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65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65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65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65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65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65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65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65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65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65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65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65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65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65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65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65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65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65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65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5" name="Google Shape;6005;p6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6" name="Google Shape;6006;p65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7" name="Google Shape;6007;p65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8" name="Google Shape;6008;p65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09" name="Google Shape;6009;p65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0" name="Google Shape;6010;p65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1" name="Google Shape;6011;p65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2" name="Google Shape;6012;p65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3" name="Google Shape;6013;p65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4" name="Google Shape;6014;p65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5" name="Google Shape;6015;p65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6" name="Google Shape;6016;p65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7" name="Google Shape;6017;p65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8" name="Google Shape;6018;p65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9" name="Google Shape;6019;p65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0" name="Google Shape;6020;p65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1" name="Google Shape;6021;p65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6022" name="Google Shape;6022;p65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65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65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65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65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7" name="Google Shape;6027;p65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6028" name="Google Shape;6028;p65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65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65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1" name="Google Shape;6031;p65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6032" name="Google Shape;6032;p65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65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65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65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65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65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65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65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65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1" name="Google Shape;6041;p6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2" name="Google Shape;6042;p65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3" name="Google Shape;6043;p65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4" name="Google Shape;6044;p65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6045" name="Google Shape;6045;p65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65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7" name="Google Shape;6047;p65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6048" name="Google Shape;6048;p65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6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6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65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65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65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65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65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6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65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5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5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6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5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8F9AFBB-EFDA-2D23-2405-B6EA99AC2403}"/>
              </a:ext>
            </a:extLst>
          </p:cNvPr>
          <p:cNvSpPr/>
          <p:nvPr/>
        </p:nvSpPr>
        <p:spPr>
          <a:xfrm>
            <a:off x="527602" y="1567927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8A8B35-2D35-E39A-66DE-DFF4B022D58E}"/>
              </a:ext>
            </a:extLst>
          </p:cNvPr>
          <p:cNvSpPr/>
          <p:nvPr/>
        </p:nvSpPr>
        <p:spPr>
          <a:xfrm>
            <a:off x="4820169" y="1558546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A93C66-E788-F9CB-2A1B-77816E88A3C0}"/>
              </a:ext>
            </a:extLst>
          </p:cNvPr>
          <p:cNvSpPr/>
          <p:nvPr/>
        </p:nvSpPr>
        <p:spPr>
          <a:xfrm>
            <a:off x="7070703" y="1558546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Google Shape;5966;p65">
            <a:extLst>
              <a:ext uri="{FF2B5EF4-FFF2-40B4-BE49-F238E27FC236}">
                <a16:creationId xmlns:a16="http://schemas.microsoft.com/office/drawing/2014/main" id="{209E2565-6B47-4B32-7FC0-DE87EAE6F5F8}"/>
              </a:ext>
            </a:extLst>
          </p:cNvPr>
          <p:cNvSpPr txBox="1">
            <a:spLocks/>
          </p:cNvSpPr>
          <p:nvPr/>
        </p:nvSpPr>
        <p:spPr>
          <a:xfrm>
            <a:off x="2271513" y="3021939"/>
            <a:ext cx="20733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1600" dirty="0"/>
              <a:t>Iva Nedkova</a:t>
            </a:r>
          </a:p>
        </p:txBody>
      </p:sp>
      <p:sp>
        <p:nvSpPr>
          <p:cNvPr id="113" name="Google Shape;5967;p65">
            <a:extLst>
              <a:ext uri="{FF2B5EF4-FFF2-40B4-BE49-F238E27FC236}">
                <a16:creationId xmlns:a16="http://schemas.microsoft.com/office/drawing/2014/main" id="{6DCAA27E-0C16-70CB-17D3-872D18EAA7D1}"/>
              </a:ext>
            </a:extLst>
          </p:cNvPr>
          <p:cNvSpPr txBox="1">
            <a:spLocks/>
          </p:cNvSpPr>
          <p:nvPr/>
        </p:nvSpPr>
        <p:spPr>
          <a:xfrm>
            <a:off x="2271513" y="3356523"/>
            <a:ext cx="20733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dirty="0"/>
              <a:t>Front-End Developer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F179689-F703-4A0F-FDC9-C9D85D46A2AD}"/>
              </a:ext>
            </a:extLst>
          </p:cNvPr>
          <p:cNvSpPr/>
          <p:nvPr/>
        </p:nvSpPr>
        <p:spPr>
          <a:xfrm>
            <a:off x="2694143" y="1562832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41B4EE-CCA1-8206-0981-1907D940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562257"/>
            <a:ext cx="1353312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0D60BD6-BBAF-B20A-A485-C24A51B3F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0" t="7287" r="19398" b="-51"/>
          <a:stretch/>
        </p:blipFill>
        <p:spPr bwMode="auto">
          <a:xfrm rot="5400000">
            <a:off x="7035406" y="1570853"/>
            <a:ext cx="1359164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728;p41">
            <a:extLst>
              <a:ext uri="{FF2B5EF4-FFF2-40B4-BE49-F238E27FC236}">
                <a16:creationId xmlns:a16="http://schemas.microsoft.com/office/drawing/2014/main" id="{15A5AC1B-7B48-20AC-EDDD-867C0BAD2AF9}"/>
              </a:ext>
            </a:extLst>
          </p:cNvPr>
          <p:cNvSpPr txBox="1">
            <a:spLocks/>
          </p:cNvSpPr>
          <p:nvPr/>
        </p:nvSpPr>
        <p:spPr>
          <a:xfrm>
            <a:off x="751449" y="554397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320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Demo of our project</a:t>
            </a:r>
            <a:endParaRPr lang="en-US" sz="3200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728" name="Google Shape;2728;p41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Demo of our project</a:t>
            </a:r>
            <a:endParaRPr sz="32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grpSp>
        <p:nvGrpSpPr>
          <p:cNvPr id="2730" name="Google Shape;2730;p41"/>
          <p:cNvGrpSpPr/>
          <p:nvPr/>
        </p:nvGrpSpPr>
        <p:grpSpPr>
          <a:xfrm>
            <a:off x="6649311" y="253644"/>
            <a:ext cx="243987" cy="339453"/>
            <a:chOff x="4661686" y="366694"/>
            <a:chExt cx="243987" cy="339453"/>
          </a:xfrm>
        </p:grpSpPr>
        <p:sp>
          <p:nvSpPr>
            <p:cNvPr id="2731" name="Google Shape;2731;p41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1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1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1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1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1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7" name="Google Shape;2737;p41"/>
          <p:cNvSpPr/>
          <p:nvPr/>
        </p:nvSpPr>
        <p:spPr>
          <a:xfrm>
            <a:off x="6989175" y="1012288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738" name="Google Shape;2738;p41"/>
          <p:cNvSpPr/>
          <p:nvPr/>
        </p:nvSpPr>
        <p:spPr>
          <a:xfrm>
            <a:off x="7996200" y="258671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9" name="Google Shape;2739;p41"/>
          <p:cNvGrpSpPr/>
          <p:nvPr/>
        </p:nvGrpSpPr>
        <p:grpSpPr>
          <a:xfrm flipH="1">
            <a:off x="8176712" y="751106"/>
            <a:ext cx="509569" cy="306732"/>
            <a:chOff x="5028350" y="1751100"/>
            <a:chExt cx="1007650" cy="606550"/>
          </a:xfrm>
        </p:grpSpPr>
        <p:sp>
          <p:nvSpPr>
            <p:cNvPr id="2740" name="Google Shape;2740;p41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1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1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1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1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1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1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1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1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1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7" name="Google Shape;2757;p41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41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41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0" name="Google Shape;2760;p41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41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2" name="Google Shape;2762;p41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41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4" name="Google Shape;2764;p41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41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6" name="Google Shape;2766;p41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41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8" name="Google Shape;2768;p41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41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41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41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2" name="Google Shape;2772;p41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2773" name="Google Shape;2773;p41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41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2779" name="Google Shape;2779;p41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41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2783" name="Google Shape;2783;p41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1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1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1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2" name="Google Shape;2792;p41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41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41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5" name="Google Shape;2795;p41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2796" name="Google Shape;2796;p41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1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8" name="Google Shape;2798;p41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2799" name="Google Shape;2799;p41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1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1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1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1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1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4592;p55">
            <a:extLst>
              <a:ext uri="{FF2B5EF4-FFF2-40B4-BE49-F238E27FC236}">
                <a16:creationId xmlns:a16="http://schemas.microsoft.com/office/drawing/2014/main" id="{EB2CE0A0-CE70-C37B-541F-95011B7E2982}"/>
              </a:ext>
            </a:extLst>
          </p:cNvPr>
          <p:cNvSpPr txBox="1">
            <a:spLocks/>
          </p:cNvSpPr>
          <p:nvPr/>
        </p:nvSpPr>
        <p:spPr>
          <a:xfrm>
            <a:off x="2040293" y="624963"/>
            <a:ext cx="437669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7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pPr algn="ctr"/>
            <a:r>
              <a:rPr lang="en-US" sz="360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Used technologies</a:t>
            </a:r>
            <a:endParaRPr lang="en-US" sz="3600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4592" name="Google Shape;4592;p55"/>
          <p:cNvSpPr txBox="1">
            <a:spLocks noGrp="1"/>
          </p:cNvSpPr>
          <p:nvPr>
            <p:ph type="title"/>
          </p:nvPr>
        </p:nvSpPr>
        <p:spPr>
          <a:xfrm>
            <a:off x="2008543" y="590877"/>
            <a:ext cx="43766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Used technologies</a:t>
            </a:r>
            <a:endParaRPr sz="36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4595" name="Google Shape;4595;p55"/>
          <p:cNvSpPr/>
          <p:nvPr/>
        </p:nvSpPr>
        <p:spPr>
          <a:xfrm>
            <a:off x="4461850" y="1022484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6" name="Google Shape;4596;p55"/>
          <p:cNvGrpSpPr/>
          <p:nvPr/>
        </p:nvGrpSpPr>
        <p:grpSpPr>
          <a:xfrm>
            <a:off x="5865980" y="408670"/>
            <a:ext cx="742482" cy="594924"/>
            <a:chOff x="4458400" y="2657663"/>
            <a:chExt cx="945475" cy="757575"/>
          </a:xfrm>
        </p:grpSpPr>
        <p:sp>
          <p:nvSpPr>
            <p:cNvPr id="4597" name="Google Shape;4597;p5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5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5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0" name="Google Shape;4600;p55"/>
          <p:cNvGrpSpPr/>
          <p:nvPr/>
        </p:nvGrpSpPr>
        <p:grpSpPr>
          <a:xfrm>
            <a:off x="1534436" y="2701356"/>
            <a:ext cx="243987" cy="339453"/>
            <a:chOff x="4661686" y="366694"/>
            <a:chExt cx="243987" cy="339453"/>
          </a:xfrm>
        </p:grpSpPr>
        <p:sp>
          <p:nvSpPr>
            <p:cNvPr id="4601" name="Google Shape;4601;p5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5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5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5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5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5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55"/>
          <p:cNvGrpSpPr/>
          <p:nvPr/>
        </p:nvGrpSpPr>
        <p:grpSpPr>
          <a:xfrm>
            <a:off x="2974636" y="469506"/>
            <a:ext cx="243987" cy="339453"/>
            <a:chOff x="4661686" y="366694"/>
            <a:chExt cx="243987" cy="339453"/>
          </a:xfrm>
        </p:grpSpPr>
        <p:sp>
          <p:nvSpPr>
            <p:cNvPr id="4608" name="Google Shape;4608;p5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5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5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5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5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5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4" name="Google Shape;4614;p55"/>
          <p:cNvSpPr/>
          <p:nvPr/>
        </p:nvSpPr>
        <p:spPr>
          <a:xfrm>
            <a:off x="3446500" y="3179422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5" name="Google Shape;4615;p55"/>
          <p:cNvSpPr/>
          <p:nvPr/>
        </p:nvSpPr>
        <p:spPr>
          <a:xfrm>
            <a:off x="5585600" y="3400709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6" name="Google Shape;4616;p55"/>
          <p:cNvGrpSpPr/>
          <p:nvPr/>
        </p:nvGrpSpPr>
        <p:grpSpPr>
          <a:xfrm>
            <a:off x="2526600" y="3966572"/>
            <a:ext cx="243970" cy="457795"/>
            <a:chOff x="3171550" y="3868750"/>
            <a:chExt cx="317050" cy="594925"/>
          </a:xfrm>
        </p:grpSpPr>
        <p:sp>
          <p:nvSpPr>
            <p:cNvPr id="4617" name="Google Shape;4617;p55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55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55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55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55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55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55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55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55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55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55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55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55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0" name="Google Shape;4630;p55"/>
          <p:cNvGrpSpPr/>
          <p:nvPr/>
        </p:nvGrpSpPr>
        <p:grpSpPr>
          <a:xfrm>
            <a:off x="4045819" y="4114810"/>
            <a:ext cx="243972" cy="161330"/>
            <a:chOff x="2472236" y="4329463"/>
            <a:chExt cx="646284" cy="427478"/>
          </a:xfrm>
        </p:grpSpPr>
        <p:sp>
          <p:nvSpPr>
            <p:cNvPr id="4631" name="Google Shape;4631;p55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55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55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55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55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55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55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55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55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55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55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2" name="Google Shape;4642;p55"/>
          <p:cNvGrpSpPr/>
          <p:nvPr/>
        </p:nvGrpSpPr>
        <p:grpSpPr>
          <a:xfrm rot="148910">
            <a:off x="849375" y="4115490"/>
            <a:ext cx="271868" cy="159963"/>
            <a:chOff x="1566275" y="4812212"/>
            <a:chExt cx="271885" cy="159973"/>
          </a:xfrm>
        </p:grpSpPr>
        <p:sp>
          <p:nvSpPr>
            <p:cNvPr id="4643" name="Google Shape;4643;p55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55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5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5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5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5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5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55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55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55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55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55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55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55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55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55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55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55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55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5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5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5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5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5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55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8" name="Google Shape;4668;p55"/>
          <p:cNvGrpSpPr/>
          <p:nvPr/>
        </p:nvGrpSpPr>
        <p:grpSpPr>
          <a:xfrm rot="148910">
            <a:off x="5167513" y="4189065"/>
            <a:ext cx="271868" cy="159963"/>
            <a:chOff x="1566275" y="4812212"/>
            <a:chExt cx="271885" cy="159973"/>
          </a:xfrm>
        </p:grpSpPr>
        <p:sp>
          <p:nvSpPr>
            <p:cNvPr id="4669" name="Google Shape;4669;p55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55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5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5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5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5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5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55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55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55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55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55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55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55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55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55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55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55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55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5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5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5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5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5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55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4" name="Google Shape;4694;p55"/>
          <p:cNvGrpSpPr/>
          <p:nvPr/>
        </p:nvGrpSpPr>
        <p:grpSpPr>
          <a:xfrm flipH="1">
            <a:off x="8310537" y="825893"/>
            <a:ext cx="509569" cy="306732"/>
            <a:chOff x="5028350" y="1751100"/>
            <a:chExt cx="1007650" cy="606550"/>
          </a:xfrm>
        </p:grpSpPr>
        <p:sp>
          <p:nvSpPr>
            <p:cNvPr id="4695" name="Google Shape;4695;p55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55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55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55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55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55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55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55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55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55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55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55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55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55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55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3" name="Google Shape;4713;p55"/>
          <p:cNvGrpSpPr/>
          <p:nvPr/>
        </p:nvGrpSpPr>
        <p:grpSpPr>
          <a:xfrm>
            <a:off x="6213832" y="2676490"/>
            <a:ext cx="2831188" cy="2295684"/>
            <a:chOff x="3145300" y="2845825"/>
            <a:chExt cx="2474598" cy="2006541"/>
          </a:xfrm>
        </p:grpSpPr>
        <p:sp>
          <p:nvSpPr>
            <p:cNvPr id="4714" name="Google Shape;4714;p55"/>
            <p:cNvSpPr/>
            <p:nvPr/>
          </p:nvSpPr>
          <p:spPr>
            <a:xfrm>
              <a:off x="4209035" y="4052870"/>
              <a:ext cx="264303" cy="153442"/>
            </a:xfrm>
            <a:custGeom>
              <a:avLst/>
              <a:gdLst/>
              <a:ahLst/>
              <a:cxnLst/>
              <a:rect l="l" t="t" r="r" b="b"/>
              <a:pathLst>
                <a:path w="7374" h="4281" extrusionOk="0">
                  <a:moveTo>
                    <a:pt x="3687" y="1"/>
                  </a:moveTo>
                  <a:lnTo>
                    <a:pt x="1" y="2156"/>
                  </a:lnTo>
                  <a:lnTo>
                    <a:pt x="3687" y="4280"/>
                  </a:lnTo>
                  <a:lnTo>
                    <a:pt x="7373" y="2156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B06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55"/>
            <p:cNvSpPr/>
            <p:nvPr/>
          </p:nvSpPr>
          <p:spPr>
            <a:xfrm>
              <a:off x="4197852" y="4062942"/>
              <a:ext cx="265378" cy="153442"/>
            </a:xfrm>
            <a:custGeom>
              <a:avLst/>
              <a:gdLst/>
              <a:ahLst/>
              <a:cxnLst/>
              <a:rect l="l" t="t" r="r" b="b"/>
              <a:pathLst>
                <a:path w="7404" h="4281" extrusionOk="0">
                  <a:moveTo>
                    <a:pt x="3687" y="1"/>
                  </a:moveTo>
                  <a:lnTo>
                    <a:pt x="0" y="2125"/>
                  </a:lnTo>
                  <a:lnTo>
                    <a:pt x="3718" y="4281"/>
                  </a:lnTo>
                  <a:lnTo>
                    <a:pt x="7404" y="2125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B06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4325491" y="3286992"/>
              <a:ext cx="774843" cy="1409721"/>
            </a:xfrm>
            <a:custGeom>
              <a:avLst/>
              <a:gdLst/>
              <a:ahLst/>
              <a:cxnLst/>
              <a:rect l="l" t="t" r="r" b="b"/>
              <a:pathLst>
                <a:path w="21618" h="39331" extrusionOk="0">
                  <a:moveTo>
                    <a:pt x="21618" y="0"/>
                  </a:moveTo>
                  <a:lnTo>
                    <a:pt x="126" y="12496"/>
                  </a:lnTo>
                  <a:lnTo>
                    <a:pt x="1" y="39330"/>
                  </a:lnTo>
                  <a:lnTo>
                    <a:pt x="21493" y="26835"/>
                  </a:lnTo>
                  <a:lnTo>
                    <a:pt x="2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3561840" y="3293695"/>
              <a:ext cx="768141" cy="1403019"/>
            </a:xfrm>
            <a:custGeom>
              <a:avLst/>
              <a:gdLst/>
              <a:ahLst/>
              <a:cxnLst/>
              <a:rect l="l" t="t" r="r" b="b"/>
              <a:pathLst>
                <a:path w="21431" h="39144" extrusionOk="0">
                  <a:moveTo>
                    <a:pt x="126" y="1"/>
                  </a:moveTo>
                  <a:lnTo>
                    <a:pt x="1" y="26866"/>
                  </a:lnTo>
                  <a:lnTo>
                    <a:pt x="21306" y="39143"/>
                  </a:lnTo>
                  <a:lnTo>
                    <a:pt x="21431" y="1230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3566321" y="2845825"/>
              <a:ext cx="1533987" cy="889037"/>
            </a:xfrm>
            <a:custGeom>
              <a:avLst/>
              <a:gdLst/>
              <a:ahLst/>
              <a:cxnLst/>
              <a:rect l="l" t="t" r="r" b="b"/>
              <a:pathLst>
                <a:path w="42798" h="24804" extrusionOk="0">
                  <a:moveTo>
                    <a:pt x="21493" y="0"/>
                  </a:moveTo>
                  <a:lnTo>
                    <a:pt x="1" y="12496"/>
                  </a:lnTo>
                  <a:lnTo>
                    <a:pt x="21306" y="24804"/>
                  </a:lnTo>
                  <a:lnTo>
                    <a:pt x="42798" y="12308"/>
                  </a:lnTo>
                  <a:lnTo>
                    <a:pt x="21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3558507" y="3978960"/>
              <a:ext cx="418784" cy="762549"/>
            </a:xfrm>
            <a:custGeom>
              <a:avLst/>
              <a:gdLst/>
              <a:ahLst/>
              <a:cxnLst/>
              <a:rect l="l" t="t" r="r" b="b"/>
              <a:pathLst>
                <a:path w="11684" h="21275" extrusionOk="0">
                  <a:moveTo>
                    <a:pt x="11683" y="1"/>
                  </a:moveTo>
                  <a:lnTo>
                    <a:pt x="63" y="6749"/>
                  </a:lnTo>
                  <a:lnTo>
                    <a:pt x="0" y="21275"/>
                  </a:lnTo>
                  <a:lnTo>
                    <a:pt x="0" y="21275"/>
                  </a:lnTo>
                  <a:lnTo>
                    <a:pt x="11621" y="14527"/>
                  </a:lnTo>
                  <a:lnTo>
                    <a:pt x="11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55"/>
            <p:cNvSpPr/>
            <p:nvPr/>
          </p:nvSpPr>
          <p:spPr>
            <a:xfrm>
              <a:off x="3145300" y="3982329"/>
              <a:ext cx="415450" cy="759180"/>
            </a:xfrm>
            <a:custGeom>
              <a:avLst/>
              <a:gdLst/>
              <a:ahLst/>
              <a:cxnLst/>
              <a:rect l="l" t="t" r="r" b="b"/>
              <a:pathLst>
                <a:path w="11591" h="21181" extrusionOk="0">
                  <a:moveTo>
                    <a:pt x="63" y="1"/>
                  </a:moveTo>
                  <a:lnTo>
                    <a:pt x="1" y="14527"/>
                  </a:lnTo>
                  <a:lnTo>
                    <a:pt x="11528" y="21181"/>
                  </a:lnTo>
                  <a:lnTo>
                    <a:pt x="11591" y="66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55"/>
            <p:cNvSpPr/>
            <p:nvPr/>
          </p:nvSpPr>
          <p:spPr>
            <a:xfrm>
              <a:off x="3147558" y="3740490"/>
              <a:ext cx="829718" cy="480361"/>
            </a:xfrm>
            <a:custGeom>
              <a:avLst/>
              <a:gdLst/>
              <a:ahLst/>
              <a:cxnLst/>
              <a:rect l="l" t="t" r="r" b="b"/>
              <a:pathLst>
                <a:path w="23149" h="13402" extrusionOk="0">
                  <a:moveTo>
                    <a:pt x="11621" y="0"/>
                  </a:moveTo>
                  <a:lnTo>
                    <a:pt x="0" y="6748"/>
                  </a:lnTo>
                  <a:lnTo>
                    <a:pt x="11528" y="13402"/>
                  </a:lnTo>
                  <a:lnTo>
                    <a:pt x="23148" y="6654"/>
                  </a:lnTo>
                  <a:lnTo>
                    <a:pt x="11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55"/>
            <p:cNvSpPr/>
            <p:nvPr/>
          </p:nvSpPr>
          <p:spPr>
            <a:xfrm>
              <a:off x="5092512" y="3891644"/>
              <a:ext cx="527387" cy="960722"/>
            </a:xfrm>
            <a:custGeom>
              <a:avLst/>
              <a:gdLst/>
              <a:ahLst/>
              <a:cxnLst/>
              <a:rect l="l" t="t" r="r" b="b"/>
              <a:pathLst>
                <a:path w="14714" h="26804" extrusionOk="0">
                  <a:moveTo>
                    <a:pt x="14714" y="0"/>
                  </a:moveTo>
                  <a:lnTo>
                    <a:pt x="94" y="8529"/>
                  </a:lnTo>
                  <a:lnTo>
                    <a:pt x="0" y="26803"/>
                  </a:lnTo>
                  <a:lnTo>
                    <a:pt x="14651" y="18275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55"/>
            <p:cNvSpPr/>
            <p:nvPr/>
          </p:nvSpPr>
          <p:spPr>
            <a:xfrm>
              <a:off x="4572957" y="3897235"/>
              <a:ext cx="522906" cy="955131"/>
            </a:xfrm>
            <a:custGeom>
              <a:avLst/>
              <a:gdLst/>
              <a:ahLst/>
              <a:cxnLst/>
              <a:rect l="l" t="t" r="r" b="b"/>
              <a:pathLst>
                <a:path w="14589" h="26648" extrusionOk="0">
                  <a:moveTo>
                    <a:pt x="63" y="1"/>
                  </a:moveTo>
                  <a:lnTo>
                    <a:pt x="0" y="18275"/>
                  </a:lnTo>
                  <a:lnTo>
                    <a:pt x="14495" y="26647"/>
                  </a:lnTo>
                  <a:lnTo>
                    <a:pt x="14589" y="837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55"/>
            <p:cNvSpPr/>
            <p:nvPr/>
          </p:nvSpPr>
          <p:spPr>
            <a:xfrm>
              <a:off x="4575179" y="3591558"/>
              <a:ext cx="1044701" cy="605774"/>
            </a:xfrm>
            <a:custGeom>
              <a:avLst/>
              <a:gdLst/>
              <a:ahLst/>
              <a:cxnLst/>
              <a:rect l="l" t="t" r="r" b="b"/>
              <a:pathLst>
                <a:path w="29147" h="16901" extrusionOk="0">
                  <a:moveTo>
                    <a:pt x="14652" y="0"/>
                  </a:moveTo>
                  <a:lnTo>
                    <a:pt x="1" y="8529"/>
                  </a:lnTo>
                  <a:lnTo>
                    <a:pt x="14527" y="16901"/>
                  </a:lnTo>
                  <a:lnTo>
                    <a:pt x="29147" y="8372"/>
                  </a:lnTo>
                  <a:lnTo>
                    <a:pt x="1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7" name="Google Shape;4867;p55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8" name="Google Shape;4868;p55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9" name="Google Shape;4869;p55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0" name="Google Shape;4870;p55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1" name="Google Shape;4871;p55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2" name="Google Shape;4872;p55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3" name="Google Shape;4873;p55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4" name="Google Shape;4874;p55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5" name="Google Shape;4875;p55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6" name="Google Shape;4876;p55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7" name="Google Shape;4877;p55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8" name="Google Shape;4878;p55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55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55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55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2" name="Google Shape;4882;p55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4883" name="Google Shape;4883;p55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55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55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55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55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8" name="Google Shape;4888;p55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4889" name="Google Shape;4889;p55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55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55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2" name="Google Shape;4892;p55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4893" name="Google Shape;4893;p55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55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55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55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55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55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55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55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55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2" name="Google Shape;4902;p5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55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55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5" name="Google Shape;4905;p55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4906" name="Google Shape;4906;p55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55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8" name="Google Shape;4908;p55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4909" name="Google Shape;4909;p55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5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5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55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55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55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55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55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5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5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55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55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55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5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5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55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5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C69BAE0-97F1-DFCA-53C3-D2DAD1DA8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514799" y="1094737"/>
            <a:ext cx="2180372" cy="2180372"/>
          </a:xfrm>
          <a:prstGeom prst="rect">
            <a:avLst/>
          </a:prstGeom>
        </p:spPr>
      </p:pic>
      <p:pic>
        <p:nvPicPr>
          <p:cNvPr id="3074" name="Picture 2" descr="Discord Logo Logodownload Download Logotipos - Pngroyale">
            <a:extLst>
              <a:ext uri="{FF2B5EF4-FFF2-40B4-BE49-F238E27FC236}">
                <a16:creationId xmlns:a16="http://schemas.microsoft.com/office/drawing/2014/main" id="{07A658F2-1732-C0BE-F00E-B43443A4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6" y="1132612"/>
            <a:ext cx="1262253" cy="12622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F2E79A-E3B7-1192-30F8-EA90791189CE}"/>
              </a:ext>
            </a:extLst>
          </p:cNvPr>
          <p:cNvGrpSpPr/>
          <p:nvPr/>
        </p:nvGrpSpPr>
        <p:grpSpPr>
          <a:xfrm>
            <a:off x="1892055" y="1755170"/>
            <a:ext cx="914194" cy="925652"/>
            <a:chOff x="2622592" y="1909595"/>
            <a:chExt cx="704088" cy="712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576BEF-81D3-495B-035E-52B277E827B6}"/>
                </a:ext>
              </a:extLst>
            </p:cNvPr>
            <p:cNvSpPr/>
            <p:nvPr/>
          </p:nvSpPr>
          <p:spPr>
            <a:xfrm>
              <a:off x="2622592" y="1918420"/>
              <a:ext cx="704088" cy="704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3076" name="Picture 4" descr="Github Logo - Free social media icons">
              <a:extLst>
                <a:ext uri="{FF2B5EF4-FFF2-40B4-BE49-F238E27FC236}">
                  <a16:creationId xmlns:a16="http://schemas.microsoft.com/office/drawing/2014/main" id="{19390F03-6901-E096-A5AD-D96241BE0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24226" y="1909595"/>
              <a:ext cx="702454" cy="702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Unity Logo PNG Vectors Free Download">
            <a:extLst>
              <a:ext uri="{FF2B5EF4-FFF2-40B4-BE49-F238E27FC236}">
                <a16:creationId xmlns:a16="http://schemas.microsoft.com/office/drawing/2014/main" id="{96F956F3-0878-84B4-FD86-FC17A094C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8" y="2549080"/>
            <a:ext cx="864469" cy="8881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185A60E-99F2-D5DE-35FF-63589E9F6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85" y="2854920"/>
            <a:ext cx="876924" cy="8152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F72748A-AC48-98FE-2C45-B5AC620C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05" y="1445251"/>
            <a:ext cx="1120522" cy="10420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72EC73-0754-3639-5865-56E18256C3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3660" y="2396197"/>
            <a:ext cx="1019198" cy="1019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88" name="Picture 16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681AD512-FA3E-91B5-BD1B-7D671F7F3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10"/>
          <a:stretch/>
        </p:blipFill>
        <p:spPr bwMode="auto">
          <a:xfrm>
            <a:off x="3067348" y="2705889"/>
            <a:ext cx="748602" cy="9116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A1BFD898-18C6-F50E-9A2E-29E831CE0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1" r="33743"/>
          <a:stretch/>
        </p:blipFill>
        <p:spPr bwMode="auto">
          <a:xfrm>
            <a:off x="5230583" y="1493025"/>
            <a:ext cx="902477" cy="10701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8EDBE955-06C5-5180-31BC-AE945B72A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/>
          <a:stretch/>
        </p:blipFill>
        <p:spPr bwMode="auto">
          <a:xfrm>
            <a:off x="5730214" y="2658483"/>
            <a:ext cx="807730" cy="981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913;p43">
            <a:extLst>
              <a:ext uri="{FF2B5EF4-FFF2-40B4-BE49-F238E27FC236}">
                <a16:creationId xmlns:a16="http://schemas.microsoft.com/office/drawing/2014/main" id="{6901CEBC-D510-33F0-269E-03C383D35B03}"/>
              </a:ext>
            </a:extLst>
          </p:cNvPr>
          <p:cNvSpPr txBox="1">
            <a:spLocks/>
          </p:cNvSpPr>
          <p:nvPr/>
        </p:nvSpPr>
        <p:spPr>
          <a:xfrm>
            <a:off x="2080205" y="566137"/>
            <a:ext cx="505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Future ideas</a:t>
            </a:r>
            <a:endParaRPr lang="en-US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910" name="Google Shape;2910;p43"/>
          <p:cNvSpPr/>
          <p:nvPr/>
        </p:nvSpPr>
        <p:spPr>
          <a:xfrm>
            <a:off x="3364477" y="2809734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43"/>
          <p:cNvSpPr/>
          <p:nvPr/>
        </p:nvSpPr>
        <p:spPr>
          <a:xfrm>
            <a:off x="5211225" y="1441775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43"/>
          <p:cNvSpPr/>
          <p:nvPr/>
        </p:nvSpPr>
        <p:spPr>
          <a:xfrm>
            <a:off x="1969500" y="1441775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43"/>
          <p:cNvSpPr txBox="1">
            <a:spLocks noGrp="1"/>
          </p:cNvSpPr>
          <p:nvPr>
            <p:ph type="title"/>
          </p:nvPr>
        </p:nvSpPr>
        <p:spPr>
          <a:xfrm>
            <a:off x="2042550" y="536400"/>
            <a:ext cx="50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Future ideas</a:t>
            </a:r>
            <a:endParaRPr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914" name="Google Shape;2914;p43"/>
          <p:cNvSpPr txBox="1">
            <a:spLocks noGrp="1"/>
          </p:cNvSpPr>
          <p:nvPr>
            <p:ph type="title" idx="2"/>
          </p:nvPr>
        </p:nvSpPr>
        <p:spPr>
          <a:xfrm>
            <a:off x="2902292" y="1796423"/>
            <a:ext cx="195978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Finish game</a:t>
            </a:r>
            <a:endParaRPr dirty="0"/>
          </a:p>
        </p:txBody>
      </p:sp>
      <p:sp>
        <p:nvSpPr>
          <p:cNvPr id="2916" name="Google Shape;2916;p43"/>
          <p:cNvSpPr txBox="1">
            <a:spLocks noGrp="1"/>
          </p:cNvSpPr>
          <p:nvPr>
            <p:ph type="title" idx="5"/>
          </p:nvPr>
        </p:nvSpPr>
        <p:spPr>
          <a:xfrm>
            <a:off x="2117792" y="1770323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17" name="Google Shape;2917;p43"/>
          <p:cNvSpPr txBox="1">
            <a:spLocks noGrp="1"/>
          </p:cNvSpPr>
          <p:nvPr>
            <p:ph type="title" idx="3"/>
          </p:nvPr>
        </p:nvSpPr>
        <p:spPr>
          <a:xfrm>
            <a:off x="6226205" y="1725625"/>
            <a:ext cx="1825800" cy="6012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Enchance website</a:t>
            </a:r>
            <a:endParaRPr dirty="0"/>
          </a:p>
        </p:txBody>
      </p:sp>
      <p:sp>
        <p:nvSpPr>
          <p:cNvPr id="2919" name="Google Shape;2919;p43"/>
          <p:cNvSpPr txBox="1">
            <a:spLocks noGrp="1"/>
          </p:cNvSpPr>
          <p:nvPr>
            <p:ph type="title" idx="6"/>
          </p:nvPr>
        </p:nvSpPr>
        <p:spPr>
          <a:xfrm>
            <a:off x="5407592" y="1770890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23" name="Google Shape;2923;p43"/>
          <p:cNvSpPr txBox="1">
            <a:spLocks noGrp="1"/>
          </p:cNvSpPr>
          <p:nvPr>
            <p:ph type="title" idx="7"/>
          </p:nvPr>
        </p:nvSpPr>
        <p:spPr>
          <a:xfrm>
            <a:off x="4364261" y="3013847"/>
            <a:ext cx="1825800" cy="737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Add game levels</a:t>
            </a:r>
            <a:endParaRPr dirty="0"/>
          </a:p>
        </p:txBody>
      </p:sp>
      <p:sp>
        <p:nvSpPr>
          <p:cNvPr id="2925" name="Google Shape;2925;p43"/>
          <p:cNvSpPr txBox="1">
            <a:spLocks noGrp="1"/>
          </p:cNvSpPr>
          <p:nvPr>
            <p:ph type="title" idx="9"/>
          </p:nvPr>
        </p:nvSpPr>
        <p:spPr>
          <a:xfrm>
            <a:off x="3512779" y="3168718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926" name="Google Shape;2926;p43"/>
          <p:cNvGrpSpPr/>
          <p:nvPr/>
        </p:nvGrpSpPr>
        <p:grpSpPr>
          <a:xfrm>
            <a:off x="80076" y="2731616"/>
            <a:ext cx="1408492" cy="2341533"/>
            <a:chOff x="4173786" y="2899846"/>
            <a:chExt cx="1189604" cy="1977647"/>
          </a:xfrm>
        </p:grpSpPr>
        <p:sp>
          <p:nvSpPr>
            <p:cNvPr id="2927" name="Google Shape;2927;p43"/>
            <p:cNvSpPr/>
            <p:nvPr/>
          </p:nvSpPr>
          <p:spPr>
            <a:xfrm flipH="1">
              <a:off x="4216423" y="4518272"/>
              <a:ext cx="550187" cy="359221"/>
            </a:xfrm>
            <a:custGeom>
              <a:avLst/>
              <a:gdLst/>
              <a:ahLst/>
              <a:cxnLst/>
              <a:rect l="l" t="t" r="r" b="b"/>
              <a:pathLst>
                <a:path w="43796" h="28589" extrusionOk="0">
                  <a:moveTo>
                    <a:pt x="43796" y="0"/>
                  </a:moveTo>
                  <a:lnTo>
                    <a:pt x="0" y="25480"/>
                  </a:lnTo>
                  <a:lnTo>
                    <a:pt x="0" y="28589"/>
                  </a:lnTo>
                  <a:lnTo>
                    <a:pt x="43796" y="3109"/>
                  </a:lnTo>
                  <a:lnTo>
                    <a:pt x="437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3"/>
            <p:cNvSpPr/>
            <p:nvPr/>
          </p:nvSpPr>
          <p:spPr>
            <a:xfrm flipH="1">
              <a:off x="4766709" y="4518272"/>
              <a:ext cx="554006" cy="359221"/>
            </a:xfrm>
            <a:custGeom>
              <a:avLst/>
              <a:gdLst/>
              <a:ahLst/>
              <a:cxnLst/>
              <a:rect l="l" t="t" r="r" b="b"/>
              <a:pathLst>
                <a:path w="44100" h="28589" extrusionOk="0">
                  <a:moveTo>
                    <a:pt x="0" y="0"/>
                  </a:moveTo>
                  <a:lnTo>
                    <a:pt x="0" y="3109"/>
                  </a:lnTo>
                  <a:lnTo>
                    <a:pt x="44099" y="28589"/>
                  </a:lnTo>
                  <a:lnTo>
                    <a:pt x="4409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3"/>
            <p:cNvSpPr/>
            <p:nvPr/>
          </p:nvSpPr>
          <p:spPr>
            <a:xfrm flipH="1">
              <a:off x="4216535" y="4198544"/>
              <a:ext cx="1104181" cy="639885"/>
            </a:xfrm>
            <a:custGeom>
              <a:avLst/>
              <a:gdLst/>
              <a:ahLst/>
              <a:cxnLst/>
              <a:rect l="l" t="t" r="r" b="b"/>
              <a:pathLst>
                <a:path w="87895" h="50926" extrusionOk="0">
                  <a:moveTo>
                    <a:pt x="43795" y="0"/>
                  </a:moveTo>
                  <a:lnTo>
                    <a:pt x="0" y="25446"/>
                  </a:lnTo>
                  <a:lnTo>
                    <a:pt x="44099" y="50926"/>
                  </a:lnTo>
                  <a:lnTo>
                    <a:pt x="87895" y="25446"/>
                  </a:lnTo>
                  <a:lnTo>
                    <a:pt x="43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0" name="Google Shape;2930;p43"/>
            <p:cNvGrpSpPr/>
            <p:nvPr/>
          </p:nvGrpSpPr>
          <p:grpSpPr>
            <a:xfrm>
              <a:off x="4173786" y="2899846"/>
              <a:ext cx="1189604" cy="1762892"/>
              <a:chOff x="6429900" y="2140775"/>
              <a:chExt cx="1565475" cy="2319900"/>
            </a:xfrm>
          </p:grpSpPr>
          <p:sp>
            <p:nvSpPr>
              <p:cNvPr id="2931" name="Google Shape;2931;p43"/>
              <p:cNvSpPr/>
              <p:nvPr/>
            </p:nvSpPr>
            <p:spPr>
              <a:xfrm>
                <a:off x="6778825" y="3493325"/>
                <a:ext cx="114900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2637" extrusionOk="0">
                    <a:moveTo>
                      <a:pt x="2264" y="1"/>
                    </a:moveTo>
                    <a:lnTo>
                      <a:pt x="0" y="1319"/>
                    </a:lnTo>
                    <a:lnTo>
                      <a:pt x="2332" y="2636"/>
                    </a:lnTo>
                    <a:lnTo>
                      <a:pt x="4596" y="1352"/>
                    </a:lnTo>
                    <a:lnTo>
                      <a:pt x="2264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3"/>
              <p:cNvSpPr/>
              <p:nvPr/>
            </p:nvSpPr>
            <p:spPr>
              <a:xfrm>
                <a:off x="6777975" y="3526275"/>
                <a:ext cx="379350" cy="653900"/>
              </a:xfrm>
              <a:custGeom>
                <a:avLst/>
                <a:gdLst/>
                <a:ahLst/>
                <a:cxnLst/>
                <a:rect l="l" t="t" r="r" b="b"/>
                <a:pathLst>
                  <a:path w="15174" h="26156" extrusionOk="0">
                    <a:moveTo>
                      <a:pt x="34" y="1"/>
                    </a:moveTo>
                    <a:lnTo>
                      <a:pt x="0" y="14734"/>
                    </a:lnTo>
                    <a:lnTo>
                      <a:pt x="0" y="17404"/>
                    </a:lnTo>
                    <a:lnTo>
                      <a:pt x="2332" y="18755"/>
                    </a:lnTo>
                    <a:lnTo>
                      <a:pt x="15139" y="26156"/>
                    </a:lnTo>
                    <a:lnTo>
                      <a:pt x="15173" y="23486"/>
                    </a:lnTo>
                    <a:lnTo>
                      <a:pt x="2332" y="16086"/>
                    </a:lnTo>
                    <a:lnTo>
                      <a:pt x="2366" y="131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3"/>
              <p:cNvSpPr/>
              <p:nvPr/>
            </p:nvSpPr>
            <p:spPr>
              <a:xfrm>
                <a:off x="6836275" y="3527125"/>
                <a:ext cx="57450" cy="401300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6052" extrusionOk="0">
                    <a:moveTo>
                      <a:pt x="2298" y="0"/>
                    </a:moveTo>
                    <a:lnTo>
                      <a:pt x="34" y="1284"/>
                    </a:lnTo>
                    <a:lnTo>
                      <a:pt x="0" y="16052"/>
                    </a:lnTo>
                    <a:lnTo>
                      <a:pt x="2264" y="14734"/>
                    </a:lnTo>
                    <a:lnTo>
                      <a:pt x="22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3"/>
              <p:cNvSpPr/>
              <p:nvPr/>
            </p:nvSpPr>
            <p:spPr>
              <a:xfrm>
                <a:off x="6836275" y="3895450"/>
                <a:ext cx="376800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15072" h="8720" extrusionOk="0">
                    <a:moveTo>
                      <a:pt x="2264" y="1"/>
                    </a:moveTo>
                    <a:lnTo>
                      <a:pt x="0" y="1319"/>
                    </a:lnTo>
                    <a:lnTo>
                      <a:pt x="12841" y="8719"/>
                    </a:lnTo>
                    <a:lnTo>
                      <a:pt x="15072" y="7401"/>
                    </a:lnTo>
                    <a:lnTo>
                      <a:pt x="22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3"/>
              <p:cNvSpPr/>
              <p:nvPr/>
            </p:nvSpPr>
            <p:spPr>
              <a:xfrm>
                <a:off x="6777975" y="3495850"/>
                <a:ext cx="115750" cy="403850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16154" extrusionOk="0">
                    <a:moveTo>
                      <a:pt x="2298" y="1"/>
                    </a:moveTo>
                    <a:lnTo>
                      <a:pt x="34" y="1319"/>
                    </a:lnTo>
                    <a:lnTo>
                      <a:pt x="0" y="14802"/>
                    </a:lnTo>
                    <a:lnTo>
                      <a:pt x="2332" y="16154"/>
                    </a:lnTo>
                    <a:lnTo>
                      <a:pt x="4596" y="13484"/>
                    </a:lnTo>
                    <a:lnTo>
                      <a:pt x="4630" y="1353"/>
                    </a:lnTo>
                    <a:lnTo>
                      <a:pt x="2298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3"/>
              <p:cNvSpPr/>
              <p:nvPr/>
            </p:nvSpPr>
            <p:spPr>
              <a:xfrm>
                <a:off x="6822750" y="3120775"/>
                <a:ext cx="397925" cy="724875"/>
              </a:xfrm>
              <a:custGeom>
                <a:avLst/>
                <a:gdLst/>
                <a:ahLst/>
                <a:cxnLst/>
                <a:rect l="l" t="t" r="r" b="b"/>
                <a:pathLst>
                  <a:path w="15917" h="28995" extrusionOk="0">
                    <a:moveTo>
                      <a:pt x="15917" y="0"/>
                    </a:moveTo>
                    <a:lnTo>
                      <a:pt x="68" y="9192"/>
                    </a:lnTo>
                    <a:lnTo>
                      <a:pt x="0" y="28994"/>
                    </a:lnTo>
                    <a:lnTo>
                      <a:pt x="15849" y="19769"/>
                    </a:lnTo>
                    <a:lnTo>
                      <a:pt x="159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3"/>
              <p:cNvSpPr/>
              <p:nvPr/>
            </p:nvSpPr>
            <p:spPr>
              <a:xfrm>
                <a:off x="6429900" y="3124150"/>
                <a:ext cx="394550" cy="721500"/>
              </a:xfrm>
              <a:custGeom>
                <a:avLst/>
                <a:gdLst/>
                <a:ahLst/>
                <a:cxnLst/>
                <a:rect l="l" t="t" r="r" b="b"/>
                <a:pathLst>
                  <a:path w="15782" h="28860" extrusionOk="0">
                    <a:moveTo>
                      <a:pt x="102" y="0"/>
                    </a:moveTo>
                    <a:lnTo>
                      <a:pt x="1" y="19769"/>
                    </a:lnTo>
                    <a:lnTo>
                      <a:pt x="15714" y="28859"/>
                    </a:lnTo>
                    <a:lnTo>
                      <a:pt x="15782" y="90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3"/>
              <p:cNvSpPr/>
              <p:nvPr/>
            </p:nvSpPr>
            <p:spPr>
              <a:xfrm>
                <a:off x="6432450" y="2893500"/>
                <a:ext cx="788225" cy="457075"/>
              </a:xfrm>
              <a:custGeom>
                <a:avLst/>
                <a:gdLst/>
                <a:ahLst/>
                <a:cxnLst/>
                <a:rect l="l" t="t" r="r" b="b"/>
                <a:pathLst>
                  <a:path w="31529" h="18283" extrusionOk="0">
                    <a:moveTo>
                      <a:pt x="15849" y="1"/>
                    </a:moveTo>
                    <a:lnTo>
                      <a:pt x="0" y="9226"/>
                    </a:lnTo>
                    <a:lnTo>
                      <a:pt x="15680" y="18283"/>
                    </a:lnTo>
                    <a:lnTo>
                      <a:pt x="31529" y="9091"/>
                    </a:lnTo>
                    <a:lnTo>
                      <a:pt x="158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3"/>
              <p:cNvSpPr/>
              <p:nvPr/>
            </p:nvSpPr>
            <p:spPr>
              <a:xfrm>
                <a:off x="7195300" y="3109775"/>
                <a:ext cx="103950" cy="1350900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54036" extrusionOk="0">
                    <a:moveTo>
                      <a:pt x="4157" y="1"/>
                    </a:moveTo>
                    <a:lnTo>
                      <a:pt x="170" y="2332"/>
                    </a:lnTo>
                    <a:lnTo>
                      <a:pt x="1" y="54035"/>
                    </a:lnTo>
                    <a:lnTo>
                      <a:pt x="1" y="54035"/>
                    </a:lnTo>
                    <a:lnTo>
                      <a:pt x="3988" y="51703"/>
                    </a:lnTo>
                    <a:lnTo>
                      <a:pt x="41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3"/>
              <p:cNvSpPr/>
              <p:nvPr/>
            </p:nvSpPr>
            <p:spPr>
              <a:xfrm>
                <a:off x="7095625" y="3109775"/>
                <a:ext cx="103925" cy="1350900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54036" extrusionOk="0">
                    <a:moveTo>
                      <a:pt x="136" y="1"/>
                    </a:moveTo>
                    <a:lnTo>
                      <a:pt x="0" y="51737"/>
                    </a:lnTo>
                    <a:lnTo>
                      <a:pt x="3988" y="54035"/>
                    </a:lnTo>
                    <a:lnTo>
                      <a:pt x="4157" y="2332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3"/>
              <p:cNvSpPr/>
              <p:nvPr/>
            </p:nvSpPr>
            <p:spPr>
              <a:xfrm>
                <a:off x="7097325" y="3181600"/>
                <a:ext cx="201075" cy="603225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4129" extrusionOk="0">
                    <a:moveTo>
                      <a:pt x="68" y="0"/>
                    </a:moveTo>
                    <a:lnTo>
                      <a:pt x="0" y="21830"/>
                    </a:lnTo>
                    <a:lnTo>
                      <a:pt x="4021" y="24128"/>
                    </a:lnTo>
                    <a:lnTo>
                      <a:pt x="7975" y="19465"/>
                    </a:lnTo>
                    <a:lnTo>
                      <a:pt x="8043" y="0"/>
                    </a:lnTo>
                    <a:lnTo>
                      <a:pt x="8043" y="0"/>
                    </a:lnTo>
                    <a:lnTo>
                      <a:pt x="4089" y="229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3"/>
              <p:cNvSpPr/>
              <p:nvPr/>
            </p:nvSpPr>
            <p:spPr>
              <a:xfrm>
                <a:off x="7099000" y="3052325"/>
                <a:ext cx="20025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4631" extrusionOk="0">
                    <a:moveTo>
                      <a:pt x="3988" y="1"/>
                    </a:moveTo>
                    <a:lnTo>
                      <a:pt x="1" y="2299"/>
                    </a:lnTo>
                    <a:lnTo>
                      <a:pt x="4022" y="4630"/>
                    </a:lnTo>
                    <a:lnTo>
                      <a:pt x="8009" y="2299"/>
                    </a:lnTo>
                    <a:lnTo>
                      <a:pt x="3988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3"/>
              <p:cNvSpPr/>
              <p:nvPr/>
            </p:nvSpPr>
            <p:spPr>
              <a:xfrm>
                <a:off x="7216425" y="3874350"/>
                <a:ext cx="376825" cy="217975"/>
              </a:xfrm>
              <a:custGeom>
                <a:avLst/>
                <a:gdLst/>
                <a:ahLst/>
                <a:cxnLst/>
                <a:rect l="l" t="t" r="r" b="b"/>
                <a:pathLst>
                  <a:path w="15073" h="8719" extrusionOk="0">
                    <a:moveTo>
                      <a:pt x="2231" y="0"/>
                    </a:moveTo>
                    <a:lnTo>
                      <a:pt x="1" y="1284"/>
                    </a:lnTo>
                    <a:lnTo>
                      <a:pt x="12808" y="8719"/>
                    </a:lnTo>
                    <a:lnTo>
                      <a:pt x="15072" y="7401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3"/>
              <p:cNvSpPr/>
              <p:nvPr/>
            </p:nvSpPr>
            <p:spPr>
              <a:xfrm>
                <a:off x="7538300" y="3691025"/>
                <a:ext cx="114075" cy="5018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20073" extrusionOk="0">
                    <a:moveTo>
                      <a:pt x="2231" y="0"/>
                    </a:moveTo>
                    <a:lnTo>
                      <a:pt x="1" y="1284"/>
                    </a:lnTo>
                    <a:lnTo>
                      <a:pt x="2332" y="2636"/>
                    </a:lnTo>
                    <a:lnTo>
                      <a:pt x="2265" y="17369"/>
                    </a:lnTo>
                    <a:lnTo>
                      <a:pt x="2265" y="20073"/>
                    </a:lnTo>
                    <a:lnTo>
                      <a:pt x="4529" y="18755"/>
                    </a:lnTo>
                    <a:lnTo>
                      <a:pt x="4529" y="16085"/>
                    </a:lnTo>
                    <a:lnTo>
                      <a:pt x="4563" y="1352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3"/>
              <p:cNvSpPr/>
              <p:nvPr/>
            </p:nvSpPr>
            <p:spPr>
              <a:xfrm>
                <a:off x="7216425" y="3723125"/>
                <a:ext cx="380200" cy="469725"/>
              </a:xfrm>
              <a:custGeom>
                <a:avLst/>
                <a:gdLst/>
                <a:ahLst/>
                <a:cxnLst/>
                <a:rect l="l" t="t" r="r" b="b"/>
                <a:pathLst>
                  <a:path w="15208" h="18789" extrusionOk="0">
                    <a:moveTo>
                      <a:pt x="12876" y="0"/>
                    </a:moveTo>
                    <a:lnTo>
                      <a:pt x="12808" y="14768"/>
                    </a:lnTo>
                    <a:lnTo>
                      <a:pt x="1" y="7333"/>
                    </a:lnTo>
                    <a:lnTo>
                      <a:pt x="1" y="10037"/>
                    </a:lnTo>
                    <a:lnTo>
                      <a:pt x="12808" y="17437"/>
                    </a:lnTo>
                    <a:lnTo>
                      <a:pt x="15140" y="18789"/>
                    </a:lnTo>
                    <a:lnTo>
                      <a:pt x="15140" y="16085"/>
                    </a:lnTo>
                    <a:lnTo>
                      <a:pt x="15207" y="1352"/>
                    </a:lnTo>
                    <a:lnTo>
                      <a:pt x="128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3"/>
              <p:cNvSpPr/>
              <p:nvPr/>
            </p:nvSpPr>
            <p:spPr>
              <a:xfrm>
                <a:off x="7537450" y="3675800"/>
                <a:ext cx="1149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14701" extrusionOk="0">
                    <a:moveTo>
                      <a:pt x="2265" y="1"/>
                    </a:moveTo>
                    <a:lnTo>
                      <a:pt x="35" y="1285"/>
                    </a:lnTo>
                    <a:lnTo>
                      <a:pt x="1" y="13383"/>
                    </a:lnTo>
                    <a:lnTo>
                      <a:pt x="2299" y="14701"/>
                    </a:lnTo>
                    <a:lnTo>
                      <a:pt x="4563" y="12031"/>
                    </a:lnTo>
                    <a:lnTo>
                      <a:pt x="4597" y="1319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3"/>
              <p:cNvSpPr/>
              <p:nvPr/>
            </p:nvSpPr>
            <p:spPr>
              <a:xfrm>
                <a:off x="7091400" y="3059100"/>
                <a:ext cx="199400" cy="115750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4630" extrusionOk="0">
                    <a:moveTo>
                      <a:pt x="3988" y="0"/>
                    </a:moveTo>
                    <a:lnTo>
                      <a:pt x="0" y="2332"/>
                    </a:lnTo>
                    <a:lnTo>
                      <a:pt x="3988" y="4630"/>
                    </a:lnTo>
                    <a:lnTo>
                      <a:pt x="7976" y="2332"/>
                    </a:lnTo>
                    <a:lnTo>
                      <a:pt x="3988" y="0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43"/>
              <p:cNvSpPr/>
              <p:nvPr/>
            </p:nvSpPr>
            <p:spPr>
              <a:xfrm>
                <a:off x="7186875" y="2473625"/>
                <a:ext cx="585475" cy="1064500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42580" extrusionOk="0">
                    <a:moveTo>
                      <a:pt x="23418" y="1"/>
                    </a:moveTo>
                    <a:lnTo>
                      <a:pt x="135" y="13518"/>
                    </a:lnTo>
                    <a:lnTo>
                      <a:pt x="0" y="42580"/>
                    </a:lnTo>
                    <a:lnTo>
                      <a:pt x="23283" y="29029"/>
                    </a:lnTo>
                    <a:lnTo>
                      <a:pt x="23418" y="1"/>
                    </a:lnTo>
                    <a:close/>
                  </a:path>
                </a:pathLst>
              </a:custGeom>
              <a:solidFill>
                <a:srgbClr val="2AA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43"/>
              <p:cNvSpPr/>
              <p:nvPr/>
            </p:nvSpPr>
            <p:spPr>
              <a:xfrm>
                <a:off x="7186875" y="2473625"/>
                <a:ext cx="585475" cy="1064500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42580" extrusionOk="0">
                    <a:moveTo>
                      <a:pt x="23418" y="1"/>
                    </a:moveTo>
                    <a:lnTo>
                      <a:pt x="135" y="13518"/>
                    </a:lnTo>
                    <a:lnTo>
                      <a:pt x="0" y="42580"/>
                    </a:lnTo>
                    <a:lnTo>
                      <a:pt x="23283" y="29029"/>
                    </a:lnTo>
                    <a:lnTo>
                      <a:pt x="234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3"/>
              <p:cNvSpPr/>
              <p:nvPr/>
            </p:nvSpPr>
            <p:spPr>
              <a:xfrm>
                <a:off x="6610700" y="2478700"/>
                <a:ext cx="579575" cy="1059425"/>
              </a:xfrm>
              <a:custGeom>
                <a:avLst/>
                <a:gdLst/>
                <a:ahLst/>
                <a:cxnLst/>
                <a:rect l="l" t="t" r="r" b="b"/>
                <a:pathLst>
                  <a:path w="23183" h="42377" extrusionOk="0">
                    <a:moveTo>
                      <a:pt x="136" y="1"/>
                    </a:moveTo>
                    <a:lnTo>
                      <a:pt x="0" y="29062"/>
                    </a:lnTo>
                    <a:lnTo>
                      <a:pt x="23047" y="42377"/>
                    </a:lnTo>
                    <a:lnTo>
                      <a:pt x="23182" y="1331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238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3"/>
              <p:cNvSpPr/>
              <p:nvPr/>
            </p:nvSpPr>
            <p:spPr>
              <a:xfrm>
                <a:off x="6610700" y="2478700"/>
                <a:ext cx="579575" cy="1059425"/>
              </a:xfrm>
              <a:custGeom>
                <a:avLst/>
                <a:gdLst/>
                <a:ahLst/>
                <a:cxnLst/>
                <a:rect l="l" t="t" r="r" b="b"/>
                <a:pathLst>
                  <a:path w="23183" h="42377" extrusionOk="0">
                    <a:moveTo>
                      <a:pt x="136" y="1"/>
                    </a:moveTo>
                    <a:lnTo>
                      <a:pt x="0" y="29062"/>
                    </a:lnTo>
                    <a:lnTo>
                      <a:pt x="23047" y="42377"/>
                    </a:lnTo>
                    <a:lnTo>
                      <a:pt x="23182" y="1331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3"/>
              <p:cNvSpPr/>
              <p:nvPr/>
            </p:nvSpPr>
            <p:spPr>
              <a:xfrm>
                <a:off x="6614075" y="2140775"/>
                <a:ext cx="1158275" cy="670825"/>
              </a:xfrm>
              <a:custGeom>
                <a:avLst/>
                <a:gdLst/>
                <a:ahLst/>
                <a:cxnLst/>
                <a:rect l="l" t="t" r="r" b="b"/>
                <a:pathLst>
                  <a:path w="46331" h="26833" extrusionOk="0">
                    <a:moveTo>
                      <a:pt x="23284" y="1"/>
                    </a:moveTo>
                    <a:lnTo>
                      <a:pt x="1" y="13518"/>
                    </a:lnTo>
                    <a:lnTo>
                      <a:pt x="23047" y="26832"/>
                    </a:lnTo>
                    <a:lnTo>
                      <a:pt x="46330" y="13315"/>
                    </a:lnTo>
                    <a:lnTo>
                      <a:pt x="232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3"/>
              <p:cNvSpPr/>
              <p:nvPr/>
            </p:nvSpPr>
            <p:spPr>
              <a:xfrm>
                <a:off x="7011150" y="3664825"/>
                <a:ext cx="167300" cy="9802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3921" extrusionOk="0">
                    <a:moveTo>
                      <a:pt x="4427" y="0"/>
                    </a:moveTo>
                    <a:lnTo>
                      <a:pt x="0" y="2636"/>
                    </a:lnTo>
                    <a:lnTo>
                      <a:pt x="2264" y="3920"/>
                    </a:lnTo>
                    <a:lnTo>
                      <a:pt x="6691" y="1285"/>
                    </a:lnTo>
                    <a:lnTo>
                      <a:pt x="44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3"/>
              <p:cNvSpPr/>
              <p:nvPr/>
            </p:nvSpPr>
            <p:spPr>
              <a:xfrm>
                <a:off x="6952000" y="3395325"/>
                <a:ext cx="574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8722" extrusionOk="0">
                    <a:moveTo>
                      <a:pt x="1" y="1"/>
                    </a:moveTo>
                    <a:lnTo>
                      <a:pt x="34" y="14734"/>
                    </a:lnTo>
                    <a:lnTo>
                      <a:pt x="68" y="17438"/>
                    </a:lnTo>
                    <a:lnTo>
                      <a:pt x="2299" y="18722"/>
                    </a:lnTo>
                    <a:lnTo>
                      <a:pt x="2299" y="16052"/>
                    </a:lnTo>
                    <a:lnTo>
                      <a:pt x="2265" y="13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3"/>
              <p:cNvSpPr/>
              <p:nvPr/>
            </p:nvSpPr>
            <p:spPr>
              <a:xfrm>
                <a:off x="6952000" y="3361525"/>
                <a:ext cx="11492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2671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2265" y="2671"/>
                    </a:lnTo>
                    <a:lnTo>
                      <a:pt x="4596" y="1319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3"/>
              <p:cNvSpPr/>
              <p:nvPr/>
            </p:nvSpPr>
            <p:spPr>
              <a:xfrm>
                <a:off x="7008600" y="3394475"/>
                <a:ext cx="169850" cy="468900"/>
              </a:xfrm>
              <a:custGeom>
                <a:avLst/>
                <a:gdLst/>
                <a:ahLst/>
                <a:cxnLst/>
                <a:rect l="l" t="t" r="r" b="b"/>
                <a:pathLst>
                  <a:path w="6794" h="18756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35" y="16086"/>
                    </a:lnTo>
                    <a:lnTo>
                      <a:pt x="35" y="18756"/>
                    </a:lnTo>
                    <a:lnTo>
                      <a:pt x="2366" y="17404"/>
                    </a:lnTo>
                    <a:lnTo>
                      <a:pt x="6793" y="14768"/>
                    </a:lnTo>
                    <a:lnTo>
                      <a:pt x="6793" y="12099"/>
                    </a:lnTo>
                    <a:lnTo>
                      <a:pt x="2366" y="14734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3"/>
              <p:cNvSpPr/>
              <p:nvPr/>
            </p:nvSpPr>
            <p:spPr>
              <a:xfrm>
                <a:off x="6952000" y="3406300"/>
                <a:ext cx="115775" cy="375975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15039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34" y="13755"/>
                    </a:lnTo>
                    <a:lnTo>
                      <a:pt x="2299" y="15039"/>
                    </a:lnTo>
                    <a:lnTo>
                      <a:pt x="4630" y="12335"/>
                    </a:lnTo>
                    <a:lnTo>
                      <a:pt x="4596" y="1319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43"/>
              <p:cNvSpPr/>
              <p:nvPr/>
            </p:nvSpPr>
            <p:spPr>
              <a:xfrm>
                <a:off x="6995100" y="3119075"/>
                <a:ext cx="315975" cy="575350"/>
              </a:xfrm>
              <a:custGeom>
                <a:avLst/>
                <a:gdLst/>
                <a:ahLst/>
                <a:cxnLst/>
                <a:rect l="l" t="t" r="r" b="b"/>
                <a:pathLst>
                  <a:path w="12639" h="23014" extrusionOk="0">
                    <a:moveTo>
                      <a:pt x="12639" y="1"/>
                    </a:moveTo>
                    <a:lnTo>
                      <a:pt x="68" y="7300"/>
                    </a:lnTo>
                    <a:lnTo>
                      <a:pt x="0" y="23013"/>
                    </a:lnTo>
                    <a:lnTo>
                      <a:pt x="12571" y="15714"/>
                    </a:lnTo>
                    <a:lnTo>
                      <a:pt x="126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43"/>
              <p:cNvSpPr/>
              <p:nvPr/>
            </p:nvSpPr>
            <p:spPr>
              <a:xfrm>
                <a:off x="6683350" y="3121600"/>
                <a:ext cx="313450" cy="572825"/>
              </a:xfrm>
              <a:custGeom>
                <a:avLst/>
                <a:gdLst/>
                <a:ahLst/>
                <a:cxnLst/>
                <a:rect l="l" t="t" r="r" b="b"/>
                <a:pathLst>
                  <a:path w="12538" h="22913" extrusionOk="0">
                    <a:moveTo>
                      <a:pt x="68" y="1"/>
                    </a:moveTo>
                    <a:lnTo>
                      <a:pt x="1" y="15714"/>
                    </a:lnTo>
                    <a:lnTo>
                      <a:pt x="12470" y="22912"/>
                    </a:lnTo>
                    <a:lnTo>
                      <a:pt x="12538" y="7199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43"/>
              <p:cNvSpPr/>
              <p:nvPr/>
            </p:nvSpPr>
            <p:spPr>
              <a:xfrm>
                <a:off x="6685050" y="2939125"/>
                <a:ext cx="626025" cy="362450"/>
              </a:xfrm>
              <a:custGeom>
                <a:avLst/>
                <a:gdLst/>
                <a:ahLst/>
                <a:cxnLst/>
                <a:rect l="l" t="t" r="r" b="b"/>
                <a:pathLst>
                  <a:path w="25041" h="14498" extrusionOk="0">
                    <a:moveTo>
                      <a:pt x="12605" y="1"/>
                    </a:moveTo>
                    <a:lnTo>
                      <a:pt x="0" y="7300"/>
                    </a:lnTo>
                    <a:lnTo>
                      <a:pt x="12470" y="14498"/>
                    </a:lnTo>
                    <a:lnTo>
                      <a:pt x="25041" y="7199"/>
                    </a:lnTo>
                    <a:lnTo>
                      <a:pt x="126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43"/>
              <p:cNvSpPr/>
              <p:nvPr/>
            </p:nvSpPr>
            <p:spPr>
              <a:xfrm>
                <a:off x="7597450" y="3266075"/>
                <a:ext cx="397925" cy="724025"/>
              </a:xfrm>
              <a:custGeom>
                <a:avLst/>
                <a:gdLst/>
                <a:ahLst/>
                <a:cxnLst/>
                <a:rect l="l" t="t" r="r" b="b"/>
                <a:pathLst>
                  <a:path w="15917" h="28961" extrusionOk="0">
                    <a:moveTo>
                      <a:pt x="15917" y="0"/>
                    </a:moveTo>
                    <a:lnTo>
                      <a:pt x="102" y="9192"/>
                    </a:lnTo>
                    <a:lnTo>
                      <a:pt x="0" y="28961"/>
                    </a:lnTo>
                    <a:lnTo>
                      <a:pt x="15849" y="19769"/>
                    </a:lnTo>
                    <a:lnTo>
                      <a:pt x="159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43"/>
              <p:cNvSpPr/>
              <p:nvPr/>
            </p:nvSpPr>
            <p:spPr>
              <a:xfrm>
                <a:off x="7205450" y="3269450"/>
                <a:ext cx="394550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5782" h="28826" extrusionOk="0">
                    <a:moveTo>
                      <a:pt x="68" y="1"/>
                    </a:moveTo>
                    <a:lnTo>
                      <a:pt x="0" y="19769"/>
                    </a:lnTo>
                    <a:lnTo>
                      <a:pt x="15680" y="28826"/>
                    </a:lnTo>
                    <a:lnTo>
                      <a:pt x="15782" y="905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43"/>
              <p:cNvSpPr/>
              <p:nvPr/>
            </p:nvSpPr>
            <p:spPr>
              <a:xfrm>
                <a:off x="7207150" y="3039675"/>
                <a:ext cx="78822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31529" h="18248" extrusionOk="0">
                    <a:moveTo>
                      <a:pt x="15849" y="0"/>
                    </a:moveTo>
                    <a:lnTo>
                      <a:pt x="0" y="9192"/>
                    </a:lnTo>
                    <a:lnTo>
                      <a:pt x="15714" y="18248"/>
                    </a:lnTo>
                    <a:lnTo>
                      <a:pt x="31529" y="9056"/>
                    </a:lnTo>
                    <a:lnTo>
                      <a:pt x="158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4" name="Google Shape;2964;p43"/>
          <p:cNvGrpSpPr/>
          <p:nvPr/>
        </p:nvGrpSpPr>
        <p:grpSpPr>
          <a:xfrm>
            <a:off x="879755" y="705745"/>
            <a:ext cx="742482" cy="594924"/>
            <a:chOff x="4458400" y="2657663"/>
            <a:chExt cx="945475" cy="757575"/>
          </a:xfrm>
        </p:grpSpPr>
        <p:sp>
          <p:nvSpPr>
            <p:cNvPr id="2965" name="Google Shape;2965;p43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3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3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8" name="Google Shape;2968;p43"/>
          <p:cNvGrpSpPr/>
          <p:nvPr/>
        </p:nvGrpSpPr>
        <p:grpSpPr>
          <a:xfrm>
            <a:off x="7155805" y="238933"/>
            <a:ext cx="742482" cy="594924"/>
            <a:chOff x="4458400" y="2657663"/>
            <a:chExt cx="945475" cy="757575"/>
          </a:xfrm>
        </p:grpSpPr>
        <p:sp>
          <p:nvSpPr>
            <p:cNvPr id="2969" name="Google Shape;2969;p43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3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3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" name="Google Shape;2972;p43"/>
          <p:cNvGrpSpPr/>
          <p:nvPr/>
        </p:nvGrpSpPr>
        <p:grpSpPr>
          <a:xfrm>
            <a:off x="1185486" y="1910481"/>
            <a:ext cx="243987" cy="339453"/>
            <a:chOff x="4661686" y="366694"/>
            <a:chExt cx="243987" cy="339453"/>
          </a:xfrm>
        </p:grpSpPr>
        <p:sp>
          <p:nvSpPr>
            <p:cNvPr id="2973" name="Google Shape;2973;p4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9" name="Google Shape;2979;p43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43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43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2" name="Google Shape;2982;p43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43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4" name="Google Shape;2984;p43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3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6" name="Google Shape;2986;p43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3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8" name="Google Shape;2988;p43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43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90" name="Google Shape;2990;p43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3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43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43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4" name="Google Shape;2994;p43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2995" name="Google Shape;2995;p43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3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3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3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3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0" name="Google Shape;3000;p43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3001" name="Google Shape;3001;p43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3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3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43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3005" name="Google Shape;3005;p43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3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3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3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3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3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3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3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3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4" name="Google Shape;3014;p43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43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43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7" name="Google Shape;3017;p43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3018" name="Google Shape;3018;p43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3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43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3021" name="Google Shape;3021;p43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3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3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3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3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3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3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3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3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3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3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3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3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3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3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3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3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0" grpId="0" animBg="1"/>
      <p:bldP spid="2911" grpId="0" animBg="1"/>
      <p:bldP spid="2912" grpId="0" animBg="1"/>
      <p:bldP spid="2914" grpId="0"/>
      <p:bldP spid="2916" grpId="0"/>
      <p:bldP spid="2917" grpId="0"/>
      <p:bldP spid="2919" grpId="0"/>
      <p:bldP spid="2923" grpId="0"/>
      <p:bldP spid="29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3" name="Google Shape;6863;p74"/>
          <p:cNvGrpSpPr/>
          <p:nvPr/>
        </p:nvGrpSpPr>
        <p:grpSpPr>
          <a:xfrm>
            <a:off x="7712846" y="2440129"/>
            <a:ext cx="1464072" cy="2511520"/>
            <a:chOff x="7753921" y="2646781"/>
            <a:chExt cx="1346397" cy="2309869"/>
          </a:xfrm>
        </p:grpSpPr>
        <p:grpSp>
          <p:nvGrpSpPr>
            <p:cNvPr id="6864" name="Google Shape;6864;p74"/>
            <p:cNvGrpSpPr/>
            <p:nvPr/>
          </p:nvGrpSpPr>
          <p:grpSpPr>
            <a:xfrm>
              <a:off x="7753921" y="4152774"/>
              <a:ext cx="1307482" cy="803875"/>
              <a:chOff x="4216423" y="4198544"/>
              <a:chExt cx="1104292" cy="678949"/>
            </a:xfrm>
          </p:grpSpPr>
          <p:sp>
            <p:nvSpPr>
              <p:cNvPr id="6865" name="Google Shape;6865;p74"/>
              <p:cNvSpPr/>
              <p:nvPr/>
            </p:nvSpPr>
            <p:spPr>
              <a:xfrm flipH="1">
                <a:off x="4216423" y="4518272"/>
                <a:ext cx="550187" cy="359221"/>
              </a:xfrm>
              <a:custGeom>
                <a:avLst/>
                <a:gdLst/>
                <a:ahLst/>
                <a:cxnLst/>
                <a:rect l="l" t="t" r="r" b="b"/>
                <a:pathLst>
                  <a:path w="43796" h="28589" extrusionOk="0">
                    <a:moveTo>
                      <a:pt x="43796" y="0"/>
                    </a:moveTo>
                    <a:lnTo>
                      <a:pt x="0" y="25480"/>
                    </a:lnTo>
                    <a:lnTo>
                      <a:pt x="0" y="28589"/>
                    </a:lnTo>
                    <a:lnTo>
                      <a:pt x="43796" y="3109"/>
                    </a:lnTo>
                    <a:lnTo>
                      <a:pt x="437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74"/>
              <p:cNvSpPr/>
              <p:nvPr/>
            </p:nvSpPr>
            <p:spPr>
              <a:xfrm flipH="1">
                <a:off x="4766709" y="4518272"/>
                <a:ext cx="554006" cy="359221"/>
              </a:xfrm>
              <a:custGeom>
                <a:avLst/>
                <a:gdLst/>
                <a:ahLst/>
                <a:cxnLst/>
                <a:rect l="l" t="t" r="r" b="b"/>
                <a:pathLst>
                  <a:path w="44100" h="28589" extrusionOk="0">
                    <a:moveTo>
                      <a:pt x="0" y="0"/>
                    </a:moveTo>
                    <a:lnTo>
                      <a:pt x="0" y="3109"/>
                    </a:lnTo>
                    <a:lnTo>
                      <a:pt x="44099" y="28589"/>
                    </a:lnTo>
                    <a:lnTo>
                      <a:pt x="44099" y="25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74"/>
              <p:cNvSpPr/>
              <p:nvPr/>
            </p:nvSpPr>
            <p:spPr>
              <a:xfrm flipH="1">
                <a:off x="4216535" y="4198544"/>
                <a:ext cx="1104181" cy="639885"/>
              </a:xfrm>
              <a:custGeom>
                <a:avLst/>
                <a:gdLst/>
                <a:ahLst/>
                <a:cxnLst/>
                <a:rect l="l" t="t" r="r" b="b"/>
                <a:pathLst>
                  <a:path w="87895" h="50926" extrusionOk="0">
                    <a:moveTo>
                      <a:pt x="43795" y="0"/>
                    </a:moveTo>
                    <a:lnTo>
                      <a:pt x="0" y="25446"/>
                    </a:lnTo>
                    <a:lnTo>
                      <a:pt x="44099" y="50926"/>
                    </a:lnTo>
                    <a:lnTo>
                      <a:pt x="87895" y="25446"/>
                    </a:lnTo>
                    <a:lnTo>
                      <a:pt x="437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8" name="Google Shape;6868;p74"/>
            <p:cNvSpPr/>
            <p:nvPr/>
          </p:nvSpPr>
          <p:spPr>
            <a:xfrm>
              <a:off x="8442664" y="4240684"/>
              <a:ext cx="26409" cy="51062"/>
            </a:xfrm>
            <a:custGeom>
              <a:avLst/>
              <a:gdLst/>
              <a:ahLst/>
              <a:cxnLst/>
              <a:rect l="l" t="t" r="r" b="b"/>
              <a:pathLst>
                <a:path w="618" h="1195" extrusionOk="0">
                  <a:moveTo>
                    <a:pt x="1" y="1"/>
                  </a:moveTo>
                  <a:lnTo>
                    <a:pt x="1" y="844"/>
                  </a:lnTo>
                  <a:lnTo>
                    <a:pt x="618" y="1194"/>
                  </a:lnTo>
                  <a:lnTo>
                    <a:pt x="618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1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74"/>
            <p:cNvSpPr/>
            <p:nvPr/>
          </p:nvSpPr>
          <p:spPr>
            <a:xfrm>
              <a:off x="8442664" y="4100053"/>
              <a:ext cx="269087" cy="155623"/>
            </a:xfrm>
            <a:custGeom>
              <a:avLst/>
              <a:gdLst/>
              <a:ahLst/>
              <a:cxnLst/>
              <a:rect l="l" t="t" r="r" b="b"/>
              <a:pathLst>
                <a:path w="6297" h="3642" extrusionOk="0">
                  <a:moveTo>
                    <a:pt x="5679" y="0"/>
                  </a:moveTo>
                  <a:lnTo>
                    <a:pt x="1" y="3292"/>
                  </a:lnTo>
                  <a:lnTo>
                    <a:pt x="618" y="3642"/>
                  </a:lnTo>
                  <a:lnTo>
                    <a:pt x="6296" y="350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74"/>
            <p:cNvSpPr/>
            <p:nvPr/>
          </p:nvSpPr>
          <p:spPr>
            <a:xfrm>
              <a:off x="8684445" y="3917160"/>
              <a:ext cx="27306" cy="197840"/>
            </a:xfrm>
            <a:custGeom>
              <a:avLst/>
              <a:gdLst/>
              <a:ahLst/>
              <a:cxnLst/>
              <a:rect l="l" t="t" r="r" b="b"/>
              <a:pathLst>
                <a:path w="639" h="4630" extrusionOk="0">
                  <a:moveTo>
                    <a:pt x="0" y="1"/>
                  </a:moveTo>
                  <a:lnTo>
                    <a:pt x="21" y="4280"/>
                  </a:lnTo>
                  <a:lnTo>
                    <a:pt x="638" y="4630"/>
                  </a:lnTo>
                  <a:lnTo>
                    <a:pt x="618" y="3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74"/>
            <p:cNvSpPr/>
            <p:nvPr/>
          </p:nvSpPr>
          <p:spPr>
            <a:xfrm>
              <a:off x="8684445" y="3898700"/>
              <a:ext cx="58073" cy="33458"/>
            </a:xfrm>
            <a:custGeom>
              <a:avLst/>
              <a:gdLst/>
              <a:ahLst/>
              <a:cxnLst/>
              <a:rect l="l" t="t" r="r" b="b"/>
              <a:pathLst>
                <a:path w="1359" h="783" extrusionOk="0">
                  <a:moveTo>
                    <a:pt x="741" y="1"/>
                  </a:moveTo>
                  <a:lnTo>
                    <a:pt x="0" y="433"/>
                  </a:lnTo>
                  <a:lnTo>
                    <a:pt x="618" y="782"/>
                  </a:lnTo>
                  <a:lnTo>
                    <a:pt x="1358" y="371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74"/>
            <p:cNvSpPr/>
            <p:nvPr/>
          </p:nvSpPr>
          <p:spPr>
            <a:xfrm>
              <a:off x="8469030" y="3914510"/>
              <a:ext cx="274343" cy="377220"/>
            </a:xfrm>
            <a:custGeom>
              <a:avLst/>
              <a:gdLst/>
              <a:ahLst/>
              <a:cxnLst/>
              <a:rect l="l" t="t" r="r" b="b"/>
              <a:pathLst>
                <a:path w="6420" h="8828" extrusionOk="0">
                  <a:moveTo>
                    <a:pt x="6399" y="1"/>
                  </a:moveTo>
                  <a:lnTo>
                    <a:pt x="5659" y="412"/>
                  </a:lnTo>
                  <a:lnTo>
                    <a:pt x="5679" y="4692"/>
                  </a:lnTo>
                  <a:lnTo>
                    <a:pt x="1" y="7984"/>
                  </a:lnTo>
                  <a:lnTo>
                    <a:pt x="1" y="8827"/>
                  </a:lnTo>
                  <a:lnTo>
                    <a:pt x="5679" y="5556"/>
                  </a:lnTo>
                  <a:lnTo>
                    <a:pt x="6420" y="5124"/>
                  </a:lnTo>
                  <a:lnTo>
                    <a:pt x="6420" y="428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74"/>
            <p:cNvSpPr/>
            <p:nvPr/>
          </p:nvSpPr>
          <p:spPr>
            <a:xfrm>
              <a:off x="8361771" y="4241581"/>
              <a:ext cx="25554" cy="51917"/>
            </a:xfrm>
            <a:custGeom>
              <a:avLst/>
              <a:gdLst/>
              <a:ahLst/>
              <a:cxnLst/>
              <a:rect l="l" t="t" r="r" b="b"/>
              <a:pathLst>
                <a:path w="598" h="1215" extrusionOk="0">
                  <a:moveTo>
                    <a:pt x="597" y="0"/>
                  </a:moveTo>
                  <a:lnTo>
                    <a:pt x="1" y="350"/>
                  </a:lnTo>
                  <a:lnTo>
                    <a:pt x="1" y="1214"/>
                  </a:lnTo>
                  <a:lnTo>
                    <a:pt x="597" y="844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A1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74"/>
            <p:cNvSpPr/>
            <p:nvPr/>
          </p:nvSpPr>
          <p:spPr>
            <a:xfrm>
              <a:off x="8027688" y="4049031"/>
              <a:ext cx="359637" cy="207540"/>
            </a:xfrm>
            <a:custGeom>
              <a:avLst/>
              <a:gdLst/>
              <a:ahLst/>
              <a:cxnLst/>
              <a:rect l="l" t="t" r="r" b="b"/>
              <a:pathLst>
                <a:path w="8416" h="4857" extrusionOk="0">
                  <a:moveTo>
                    <a:pt x="597" y="1"/>
                  </a:moveTo>
                  <a:lnTo>
                    <a:pt x="1" y="350"/>
                  </a:lnTo>
                  <a:lnTo>
                    <a:pt x="7819" y="4856"/>
                  </a:lnTo>
                  <a:lnTo>
                    <a:pt x="8415" y="4506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74"/>
            <p:cNvSpPr/>
            <p:nvPr/>
          </p:nvSpPr>
          <p:spPr>
            <a:xfrm>
              <a:off x="8027688" y="3664870"/>
              <a:ext cx="27306" cy="399141"/>
            </a:xfrm>
            <a:custGeom>
              <a:avLst/>
              <a:gdLst/>
              <a:ahLst/>
              <a:cxnLst/>
              <a:rect l="l" t="t" r="r" b="b"/>
              <a:pathLst>
                <a:path w="639" h="9341" extrusionOk="0">
                  <a:moveTo>
                    <a:pt x="638" y="0"/>
                  </a:moveTo>
                  <a:lnTo>
                    <a:pt x="21" y="350"/>
                  </a:lnTo>
                  <a:lnTo>
                    <a:pt x="1" y="9340"/>
                  </a:lnTo>
                  <a:lnTo>
                    <a:pt x="1" y="9340"/>
                  </a:lnTo>
                  <a:lnTo>
                    <a:pt x="597" y="8991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74"/>
            <p:cNvSpPr/>
            <p:nvPr/>
          </p:nvSpPr>
          <p:spPr>
            <a:xfrm>
              <a:off x="7996921" y="3646367"/>
              <a:ext cx="58073" cy="33458"/>
            </a:xfrm>
            <a:custGeom>
              <a:avLst/>
              <a:gdLst/>
              <a:ahLst/>
              <a:cxnLst/>
              <a:rect l="l" t="t" r="r" b="b"/>
              <a:pathLst>
                <a:path w="1359" h="783" extrusionOk="0">
                  <a:moveTo>
                    <a:pt x="618" y="1"/>
                  </a:moveTo>
                  <a:lnTo>
                    <a:pt x="1" y="371"/>
                  </a:lnTo>
                  <a:lnTo>
                    <a:pt x="741" y="783"/>
                  </a:lnTo>
                  <a:lnTo>
                    <a:pt x="1358" y="43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74"/>
            <p:cNvSpPr/>
            <p:nvPr/>
          </p:nvSpPr>
          <p:spPr>
            <a:xfrm>
              <a:off x="7996023" y="3662221"/>
              <a:ext cx="365790" cy="631250"/>
            </a:xfrm>
            <a:custGeom>
              <a:avLst/>
              <a:gdLst/>
              <a:ahLst/>
              <a:cxnLst/>
              <a:rect l="l" t="t" r="r" b="b"/>
              <a:pathLst>
                <a:path w="8560" h="14773" extrusionOk="0">
                  <a:moveTo>
                    <a:pt x="22" y="0"/>
                  </a:moveTo>
                  <a:lnTo>
                    <a:pt x="1" y="8970"/>
                  </a:lnTo>
                  <a:lnTo>
                    <a:pt x="1" y="9814"/>
                  </a:lnTo>
                  <a:lnTo>
                    <a:pt x="742" y="10246"/>
                  </a:lnTo>
                  <a:lnTo>
                    <a:pt x="8560" y="14772"/>
                  </a:lnTo>
                  <a:lnTo>
                    <a:pt x="8560" y="13908"/>
                  </a:lnTo>
                  <a:lnTo>
                    <a:pt x="742" y="9402"/>
                  </a:lnTo>
                  <a:lnTo>
                    <a:pt x="762" y="4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74"/>
            <p:cNvSpPr/>
            <p:nvPr/>
          </p:nvSpPr>
          <p:spPr>
            <a:xfrm>
              <a:off x="8417153" y="3453860"/>
              <a:ext cx="80935" cy="1055858"/>
            </a:xfrm>
            <a:custGeom>
              <a:avLst/>
              <a:gdLst/>
              <a:ahLst/>
              <a:cxnLst/>
              <a:rect l="l" t="t" r="r" b="b"/>
              <a:pathLst>
                <a:path w="1894" h="24710" extrusionOk="0">
                  <a:moveTo>
                    <a:pt x="1894" y="0"/>
                  </a:moveTo>
                  <a:lnTo>
                    <a:pt x="42" y="1070"/>
                  </a:lnTo>
                  <a:lnTo>
                    <a:pt x="1" y="24709"/>
                  </a:lnTo>
                  <a:lnTo>
                    <a:pt x="1832" y="23640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74"/>
            <p:cNvSpPr/>
            <p:nvPr/>
          </p:nvSpPr>
          <p:spPr>
            <a:xfrm>
              <a:off x="8350362" y="3414290"/>
              <a:ext cx="147726" cy="85332"/>
            </a:xfrm>
            <a:custGeom>
              <a:avLst/>
              <a:gdLst/>
              <a:ahLst/>
              <a:cxnLst/>
              <a:rect l="l" t="t" r="r" b="b"/>
              <a:pathLst>
                <a:path w="3457" h="1997" extrusionOk="0">
                  <a:moveTo>
                    <a:pt x="1852" y="0"/>
                  </a:moveTo>
                  <a:lnTo>
                    <a:pt x="0" y="1070"/>
                  </a:lnTo>
                  <a:lnTo>
                    <a:pt x="1605" y="1996"/>
                  </a:lnTo>
                  <a:lnTo>
                    <a:pt x="3457" y="926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67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74"/>
            <p:cNvSpPr/>
            <p:nvPr/>
          </p:nvSpPr>
          <p:spPr>
            <a:xfrm>
              <a:off x="8348610" y="3460013"/>
              <a:ext cx="70380" cy="1049705"/>
            </a:xfrm>
            <a:custGeom>
              <a:avLst/>
              <a:gdLst/>
              <a:ahLst/>
              <a:cxnLst/>
              <a:rect l="l" t="t" r="r" b="b"/>
              <a:pathLst>
                <a:path w="1647" h="24566" extrusionOk="0">
                  <a:moveTo>
                    <a:pt x="41" y="0"/>
                  </a:moveTo>
                  <a:lnTo>
                    <a:pt x="0" y="23640"/>
                  </a:lnTo>
                  <a:lnTo>
                    <a:pt x="1605" y="24565"/>
                  </a:lnTo>
                  <a:lnTo>
                    <a:pt x="1646" y="9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74"/>
            <p:cNvSpPr/>
            <p:nvPr/>
          </p:nvSpPr>
          <p:spPr>
            <a:xfrm>
              <a:off x="8440912" y="3912758"/>
              <a:ext cx="407113" cy="234759"/>
            </a:xfrm>
            <a:custGeom>
              <a:avLst/>
              <a:gdLst/>
              <a:ahLst/>
              <a:cxnLst/>
              <a:rect l="l" t="t" r="r" b="b"/>
              <a:pathLst>
                <a:path w="9527" h="5494" extrusionOk="0">
                  <a:moveTo>
                    <a:pt x="700" y="1"/>
                  </a:moveTo>
                  <a:lnTo>
                    <a:pt x="0" y="392"/>
                  </a:lnTo>
                  <a:lnTo>
                    <a:pt x="8847" y="5494"/>
                  </a:lnTo>
                  <a:lnTo>
                    <a:pt x="9526" y="5103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74"/>
            <p:cNvSpPr/>
            <p:nvPr/>
          </p:nvSpPr>
          <p:spPr>
            <a:xfrm>
              <a:off x="8854136" y="3717601"/>
              <a:ext cx="30810" cy="491480"/>
            </a:xfrm>
            <a:custGeom>
              <a:avLst/>
              <a:gdLst/>
              <a:ahLst/>
              <a:cxnLst/>
              <a:rect l="l" t="t" r="r" b="b"/>
              <a:pathLst>
                <a:path w="721" h="11502" extrusionOk="0">
                  <a:moveTo>
                    <a:pt x="720" y="0"/>
                  </a:moveTo>
                  <a:lnTo>
                    <a:pt x="21" y="391"/>
                  </a:lnTo>
                  <a:lnTo>
                    <a:pt x="0" y="10534"/>
                  </a:lnTo>
                  <a:lnTo>
                    <a:pt x="0" y="11501"/>
                  </a:lnTo>
                  <a:lnTo>
                    <a:pt x="700" y="11110"/>
                  </a:lnTo>
                  <a:lnTo>
                    <a:pt x="700" y="1014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74"/>
            <p:cNvSpPr/>
            <p:nvPr/>
          </p:nvSpPr>
          <p:spPr>
            <a:xfrm>
              <a:off x="8819822" y="3696492"/>
              <a:ext cx="65124" cy="37859"/>
            </a:xfrm>
            <a:custGeom>
              <a:avLst/>
              <a:gdLst/>
              <a:ahLst/>
              <a:cxnLst/>
              <a:rect l="l" t="t" r="r" b="b"/>
              <a:pathLst>
                <a:path w="1524" h="886" extrusionOk="0">
                  <a:moveTo>
                    <a:pt x="680" y="1"/>
                  </a:moveTo>
                  <a:lnTo>
                    <a:pt x="1" y="412"/>
                  </a:lnTo>
                  <a:lnTo>
                    <a:pt x="824" y="885"/>
                  </a:lnTo>
                  <a:lnTo>
                    <a:pt x="1523" y="49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74"/>
            <p:cNvSpPr/>
            <p:nvPr/>
          </p:nvSpPr>
          <p:spPr>
            <a:xfrm>
              <a:off x="8440912" y="3714097"/>
              <a:ext cx="414121" cy="494984"/>
            </a:xfrm>
            <a:custGeom>
              <a:avLst/>
              <a:gdLst/>
              <a:ahLst/>
              <a:cxnLst/>
              <a:rect l="l" t="t" r="r" b="b"/>
              <a:pathLst>
                <a:path w="9691" h="11584" extrusionOk="0">
                  <a:moveTo>
                    <a:pt x="8868" y="0"/>
                  </a:moveTo>
                  <a:lnTo>
                    <a:pt x="8847" y="10143"/>
                  </a:lnTo>
                  <a:lnTo>
                    <a:pt x="0" y="5041"/>
                  </a:lnTo>
                  <a:lnTo>
                    <a:pt x="0" y="6008"/>
                  </a:lnTo>
                  <a:lnTo>
                    <a:pt x="8827" y="11110"/>
                  </a:lnTo>
                  <a:lnTo>
                    <a:pt x="9670" y="11583"/>
                  </a:lnTo>
                  <a:lnTo>
                    <a:pt x="9670" y="10616"/>
                  </a:lnTo>
                  <a:lnTo>
                    <a:pt x="9691" y="473"/>
                  </a:lnTo>
                  <a:lnTo>
                    <a:pt x="8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74"/>
            <p:cNvSpPr/>
            <p:nvPr/>
          </p:nvSpPr>
          <p:spPr>
            <a:xfrm>
              <a:off x="8713460" y="3525948"/>
              <a:ext cx="160931" cy="455416"/>
            </a:xfrm>
            <a:custGeom>
              <a:avLst/>
              <a:gdLst/>
              <a:ahLst/>
              <a:cxnLst/>
              <a:rect l="l" t="t" r="r" b="b"/>
              <a:pathLst>
                <a:path w="3766" h="10658" extrusionOk="0">
                  <a:moveTo>
                    <a:pt x="0" y="0"/>
                  </a:moveTo>
                  <a:lnTo>
                    <a:pt x="0" y="10658"/>
                  </a:lnTo>
                  <a:lnTo>
                    <a:pt x="3765" y="8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74"/>
            <p:cNvSpPr/>
            <p:nvPr/>
          </p:nvSpPr>
          <p:spPr>
            <a:xfrm>
              <a:off x="8552572" y="3525948"/>
              <a:ext cx="160931" cy="455416"/>
            </a:xfrm>
            <a:custGeom>
              <a:avLst/>
              <a:gdLst/>
              <a:ahLst/>
              <a:cxnLst/>
              <a:rect l="l" t="t" r="r" b="b"/>
              <a:pathLst>
                <a:path w="3766" h="10658" extrusionOk="0">
                  <a:moveTo>
                    <a:pt x="3765" y="0"/>
                  </a:moveTo>
                  <a:lnTo>
                    <a:pt x="0" y="8621"/>
                  </a:lnTo>
                  <a:lnTo>
                    <a:pt x="3765" y="10658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74"/>
            <p:cNvSpPr/>
            <p:nvPr/>
          </p:nvSpPr>
          <p:spPr>
            <a:xfrm>
              <a:off x="8140246" y="3842422"/>
              <a:ext cx="257634" cy="148615"/>
            </a:xfrm>
            <a:custGeom>
              <a:avLst/>
              <a:gdLst/>
              <a:ahLst/>
              <a:cxnLst/>
              <a:rect l="l" t="t" r="r" b="b"/>
              <a:pathLst>
                <a:path w="6029" h="3478" extrusionOk="0">
                  <a:moveTo>
                    <a:pt x="5576" y="1"/>
                  </a:moveTo>
                  <a:lnTo>
                    <a:pt x="0" y="3231"/>
                  </a:lnTo>
                  <a:lnTo>
                    <a:pt x="432" y="3478"/>
                  </a:lnTo>
                  <a:lnTo>
                    <a:pt x="6028" y="268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74"/>
            <p:cNvSpPr/>
            <p:nvPr/>
          </p:nvSpPr>
          <p:spPr>
            <a:xfrm>
              <a:off x="8117384" y="3719353"/>
              <a:ext cx="19358" cy="310391"/>
            </a:xfrm>
            <a:custGeom>
              <a:avLst/>
              <a:gdLst/>
              <a:ahLst/>
              <a:cxnLst/>
              <a:rect l="l" t="t" r="r" b="b"/>
              <a:pathLst>
                <a:path w="453" h="7264" extrusionOk="0">
                  <a:moveTo>
                    <a:pt x="0" y="1"/>
                  </a:moveTo>
                  <a:lnTo>
                    <a:pt x="21" y="6420"/>
                  </a:lnTo>
                  <a:lnTo>
                    <a:pt x="21" y="7016"/>
                  </a:lnTo>
                  <a:lnTo>
                    <a:pt x="453" y="7263"/>
                  </a:lnTo>
                  <a:lnTo>
                    <a:pt x="453" y="6666"/>
                  </a:lnTo>
                  <a:lnTo>
                    <a:pt x="432" y="2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74"/>
            <p:cNvSpPr/>
            <p:nvPr/>
          </p:nvSpPr>
          <p:spPr>
            <a:xfrm>
              <a:off x="8117384" y="3706149"/>
              <a:ext cx="41365" cy="23801"/>
            </a:xfrm>
            <a:custGeom>
              <a:avLst/>
              <a:gdLst/>
              <a:ahLst/>
              <a:cxnLst/>
              <a:rect l="l" t="t" r="r" b="b"/>
              <a:pathLst>
                <a:path w="968" h="557" extrusionOk="0">
                  <a:moveTo>
                    <a:pt x="515" y="1"/>
                  </a:moveTo>
                  <a:lnTo>
                    <a:pt x="0" y="310"/>
                  </a:lnTo>
                  <a:lnTo>
                    <a:pt x="432" y="556"/>
                  </a:lnTo>
                  <a:lnTo>
                    <a:pt x="967" y="268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74"/>
            <p:cNvSpPr/>
            <p:nvPr/>
          </p:nvSpPr>
          <p:spPr>
            <a:xfrm>
              <a:off x="8135844" y="3717601"/>
              <a:ext cx="262036" cy="312143"/>
            </a:xfrm>
            <a:custGeom>
              <a:avLst/>
              <a:gdLst/>
              <a:ahLst/>
              <a:cxnLst/>
              <a:rect l="l" t="t" r="r" b="b"/>
              <a:pathLst>
                <a:path w="6132" h="7305" extrusionOk="0">
                  <a:moveTo>
                    <a:pt x="535" y="0"/>
                  </a:moveTo>
                  <a:lnTo>
                    <a:pt x="0" y="288"/>
                  </a:lnTo>
                  <a:lnTo>
                    <a:pt x="21" y="6707"/>
                  </a:lnTo>
                  <a:lnTo>
                    <a:pt x="21" y="7304"/>
                  </a:lnTo>
                  <a:lnTo>
                    <a:pt x="535" y="7016"/>
                  </a:lnTo>
                  <a:lnTo>
                    <a:pt x="6131" y="3786"/>
                  </a:lnTo>
                  <a:lnTo>
                    <a:pt x="6131" y="3189"/>
                  </a:lnTo>
                  <a:lnTo>
                    <a:pt x="535" y="639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74"/>
            <p:cNvSpPr/>
            <p:nvPr/>
          </p:nvSpPr>
          <p:spPr>
            <a:xfrm>
              <a:off x="8424204" y="2646781"/>
              <a:ext cx="375448" cy="1059362"/>
            </a:xfrm>
            <a:custGeom>
              <a:avLst/>
              <a:gdLst/>
              <a:ahLst/>
              <a:cxnLst/>
              <a:rect l="l" t="t" r="r" b="b"/>
              <a:pathLst>
                <a:path w="8786" h="24792" extrusionOk="0">
                  <a:moveTo>
                    <a:pt x="0" y="1"/>
                  </a:moveTo>
                  <a:lnTo>
                    <a:pt x="0" y="24792"/>
                  </a:lnTo>
                  <a:lnTo>
                    <a:pt x="8785" y="200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74"/>
            <p:cNvSpPr/>
            <p:nvPr/>
          </p:nvSpPr>
          <p:spPr>
            <a:xfrm>
              <a:off x="8049653" y="2646781"/>
              <a:ext cx="374593" cy="1059362"/>
            </a:xfrm>
            <a:custGeom>
              <a:avLst/>
              <a:gdLst/>
              <a:ahLst/>
              <a:cxnLst/>
              <a:rect l="l" t="t" r="r" b="b"/>
              <a:pathLst>
                <a:path w="8766" h="24792" extrusionOk="0">
                  <a:moveTo>
                    <a:pt x="8765" y="1"/>
                  </a:moveTo>
                  <a:lnTo>
                    <a:pt x="1" y="20060"/>
                  </a:lnTo>
                  <a:lnTo>
                    <a:pt x="8765" y="24792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74"/>
            <p:cNvSpPr/>
            <p:nvPr/>
          </p:nvSpPr>
          <p:spPr>
            <a:xfrm>
              <a:off x="8847982" y="3218235"/>
              <a:ext cx="252335" cy="712993"/>
            </a:xfrm>
            <a:custGeom>
              <a:avLst/>
              <a:gdLst/>
              <a:ahLst/>
              <a:cxnLst/>
              <a:rect l="l" t="t" r="r" b="b"/>
              <a:pathLst>
                <a:path w="5905" h="16686" extrusionOk="0">
                  <a:moveTo>
                    <a:pt x="0" y="1"/>
                  </a:moveTo>
                  <a:lnTo>
                    <a:pt x="0" y="16686"/>
                  </a:lnTo>
                  <a:lnTo>
                    <a:pt x="5905" y="13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74"/>
            <p:cNvSpPr/>
            <p:nvPr/>
          </p:nvSpPr>
          <p:spPr>
            <a:xfrm>
              <a:off x="8595647" y="3218235"/>
              <a:ext cx="252378" cy="712993"/>
            </a:xfrm>
            <a:custGeom>
              <a:avLst/>
              <a:gdLst/>
              <a:ahLst/>
              <a:cxnLst/>
              <a:rect l="l" t="t" r="r" b="b"/>
              <a:pathLst>
                <a:path w="5906" h="16686" extrusionOk="0">
                  <a:moveTo>
                    <a:pt x="5905" y="1"/>
                  </a:moveTo>
                  <a:lnTo>
                    <a:pt x="0" y="13497"/>
                  </a:lnTo>
                  <a:lnTo>
                    <a:pt x="5905" y="1668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74"/>
            <p:cNvSpPr/>
            <p:nvPr/>
          </p:nvSpPr>
          <p:spPr>
            <a:xfrm>
              <a:off x="8024184" y="3188366"/>
              <a:ext cx="252378" cy="712095"/>
            </a:xfrm>
            <a:custGeom>
              <a:avLst/>
              <a:gdLst/>
              <a:ahLst/>
              <a:cxnLst/>
              <a:rect l="l" t="t" r="r" b="b"/>
              <a:pathLst>
                <a:path w="5906" h="16665" extrusionOk="0">
                  <a:moveTo>
                    <a:pt x="0" y="0"/>
                  </a:moveTo>
                  <a:lnTo>
                    <a:pt x="0" y="16665"/>
                  </a:lnTo>
                  <a:lnTo>
                    <a:pt x="5905" y="1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74"/>
            <p:cNvSpPr/>
            <p:nvPr/>
          </p:nvSpPr>
          <p:spPr>
            <a:xfrm>
              <a:off x="7771848" y="3188366"/>
              <a:ext cx="252378" cy="712095"/>
            </a:xfrm>
            <a:custGeom>
              <a:avLst/>
              <a:gdLst/>
              <a:ahLst/>
              <a:cxnLst/>
              <a:rect l="l" t="t" r="r" b="b"/>
              <a:pathLst>
                <a:path w="5906" h="16665" extrusionOk="0">
                  <a:moveTo>
                    <a:pt x="5905" y="0"/>
                  </a:moveTo>
                  <a:lnTo>
                    <a:pt x="1" y="13496"/>
                  </a:lnTo>
                  <a:lnTo>
                    <a:pt x="5905" y="16665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74"/>
            <p:cNvSpPr/>
            <p:nvPr/>
          </p:nvSpPr>
          <p:spPr>
            <a:xfrm>
              <a:off x="8127041" y="3401086"/>
              <a:ext cx="160931" cy="455459"/>
            </a:xfrm>
            <a:custGeom>
              <a:avLst/>
              <a:gdLst/>
              <a:ahLst/>
              <a:cxnLst/>
              <a:rect l="l" t="t" r="r" b="b"/>
              <a:pathLst>
                <a:path w="3766" h="10659" extrusionOk="0">
                  <a:moveTo>
                    <a:pt x="0" y="1"/>
                  </a:moveTo>
                  <a:lnTo>
                    <a:pt x="0" y="10658"/>
                  </a:lnTo>
                  <a:lnTo>
                    <a:pt x="3766" y="86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74"/>
            <p:cNvSpPr/>
            <p:nvPr/>
          </p:nvSpPr>
          <p:spPr>
            <a:xfrm>
              <a:off x="7966153" y="3401086"/>
              <a:ext cx="160931" cy="455459"/>
            </a:xfrm>
            <a:custGeom>
              <a:avLst/>
              <a:gdLst/>
              <a:ahLst/>
              <a:cxnLst/>
              <a:rect l="l" t="t" r="r" b="b"/>
              <a:pathLst>
                <a:path w="3766" h="10659" extrusionOk="0">
                  <a:moveTo>
                    <a:pt x="3765" y="1"/>
                  </a:moveTo>
                  <a:lnTo>
                    <a:pt x="0" y="8621"/>
                  </a:lnTo>
                  <a:lnTo>
                    <a:pt x="3765" y="10658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5" name="Google Shape;6915;p74"/>
          <p:cNvGrpSpPr/>
          <p:nvPr/>
        </p:nvGrpSpPr>
        <p:grpSpPr>
          <a:xfrm>
            <a:off x="7959467" y="444683"/>
            <a:ext cx="742482" cy="594924"/>
            <a:chOff x="4458400" y="2657663"/>
            <a:chExt cx="945475" cy="757575"/>
          </a:xfrm>
        </p:grpSpPr>
        <p:sp>
          <p:nvSpPr>
            <p:cNvPr id="6916" name="Google Shape;6916;p7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7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7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9" name="Google Shape;6919;p74"/>
          <p:cNvGrpSpPr/>
          <p:nvPr/>
        </p:nvGrpSpPr>
        <p:grpSpPr>
          <a:xfrm>
            <a:off x="3025486" y="2121931"/>
            <a:ext cx="243987" cy="339453"/>
            <a:chOff x="4661686" y="366694"/>
            <a:chExt cx="243987" cy="339453"/>
          </a:xfrm>
        </p:grpSpPr>
        <p:sp>
          <p:nvSpPr>
            <p:cNvPr id="6920" name="Google Shape;6920;p74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74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74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74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74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74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6" name="Google Shape;6926;p74"/>
          <p:cNvSpPr/>
          <p:nvPr/>
        </p:nvSpPr>
        <p:spPr>
          <a:xfrm>
            <a:off x="3269475" y="333349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7" name="Google Shape;6927;p74"/>
          <p:cNvSpPr/>
          <p:nvPr/>
        </p:nvSpPr>
        <p:spPr>
          <a:xfrm>
            <a:off x="7258300" y="26322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8" name="Google Shape;6928;p74"/>
          <p:cNvGrpSpPr/>
          <p:nvPr/>
        </p:nvGrpSpPr>
        <p:grpSpPr>
          <a:xfrm rot="845260">
            <a:off x="3145863" y="4098495"/>
            <a:ext cx="357387" cy="213970"/>
            <a:chOff x="4708332" y="1993808"/>
            <a:chExt cx="357396" cy="213976"/>
          </a:xfrm>
        </p:grpSpPr>
        <p:sp>
          <p:nvSpPr>
            <p:cNvPr id="6929" name="Google Shape;6929;p74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74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74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74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74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74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74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74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7" name="Google Shape;6937;p74"/>
          <p:cNvGrpSpPr/>
          <p:nvPr/>
        </p:nvGrpSpPr>
        <p:grpSpPr>
          <a:xfrm>
            <a:off x="4328004" y="4015435"/>
            <a:ext cx="244003" cy="297034"/>
            <a:chOff x="2969652" y="1922131"/>
            <a:chExt cx="179441" cy="218440"/>
          </a:xfrm>
        </p:grpSpPr>
        <p:sp>
          <p:nvSpPr>
            <p:cNvPr id="6938" name="Google Shape;6938;p74"/>
            <p:cNvSpPr/>
            <p:nvPr/>
          </p:nvSpPr>
          <p:spPr>
            <a:xfrm>
              <a:off x="3039066" y="2121721"/>
              <a:ext cx="36924" cy="18850"/>
            </a:xfrm>
            <a:custGeom>
              <a:avLst/>
              <a:gdLst/>
              <a:ahLst/>
              <a:cxnLst/>
              <a:rect l="l" t="t" r="r" b="b"/>
              <a:pathLst>
                <a:path w="1191" h="608" extrusionOk="0">
                  <a:moveTo>
                    <a:pt x="596" y="0"/>
                  </a:moveTo>
                  <a:cubicBezTo>
                    <a:pt x="459" y="0"/>
                    <a:pt x="322" y="30"/>
                    <a:pt x="215" y="90"/>
                  </a:cubicBezTo>
                  <a:cubicBezTo>
                    <a:pt x="0" y="209"/>
                    <a:pt x="24" y="399"/>
                    <a:pt x="215" y="518"/>
                  </a:cubicBezTo>
                  <a:cubicBezTo>
                    <a:pt x="322" y="578"/>
                    <a:pt x="465" y="608"/>
                    <a:pt x="605" y="608"/>
                  </a:cubicBezTo>
                  <a:cubicBezTo>
                    <a:pt x="744" y="608"/>
                    <a:pt x="881" y="578"/>
                    <a:pt x="977" y="518"/>
                  </a:cubicBezTo>
                  <a:cubicBezTo>
                    <a:pt x="1191" y="399"/>
                    <a:pt x="1191" y="209"/>
                    <a:pt x="977" y="90"/>
                  </a:cubicBezTo>
                  <a:cubicBezTo>
                    <a:pt x="869" y="30"/>
                    <a:pt x="73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74"/>
            <p:cNvSpPr/>
            <p:nvPr/>
          </p:nvSpPr>
          <p:spPr>
            <a:xfrm>
              <a:off x="3052334" y="2022794"/>
              <a:ext cx="8154" cy="111144"/>
            </a:xfrm>
            <a:custGeom>
              <a:avLst/>
              <a:gdLst/>
              <a:ahLst/>
              <a:cxnLst/>
              <a:rect l="l" t="t" r="r" b="b"/>
              <a:pathLst>
                <a:path w="263" h="3585" extrusionOk="0">
                  <a:moveTo>
                    <a:pt x="144" y="0"/>
                  </a:moveTo>
                  <a:cubicBezTo>
                    <a:pt x="108" y="0"/>
                    <a:pt x="72" y="6"/>
                    <a:pt x="49" y="18"/>
                  </a:cubicBezTo>
                  <a:cubicBezTo>
                    <a:pt x="25" y="42"/>
                    <a:pt x="1" y="66"/>
                    <a:pt x="1" y="66"/>
                  </a:cubicBezTo>
                  <a:lnTo>
                    <a:pt x="1" y="3519"/>
                  </a:lnTo>
                  <a:cubicBezTo>
                    <a:pt x="1" y="3519"/>
                    <a:pt x="25" y="3543"/>
                    <a:pt x="49" y="3567"/>
                  </a:cubicBezTo>
                  <a:cubicBezTo>
                    <a:pt x="72" y="3578"/>
                    <a:pt x="108" y="3584"/>
                    <a:pt x="144" y="3584"/>
                  </a:cubicBezTo>
                  <a:cubicBezTo>
                    <a:pt x="180" y="3584"/>
                    <a:pt x="215" y="3578"/>
                    <a:pt x="239" y="3567"/>
                  </a:cubicBezTo>
                  <a:cubicBezTo>
                    <a:pt x="263" y="3543"/>
                    <a:pt x="263" y="3543"/>
                    <a:pt x="263" y="3519"/>
                  </a:cubicBezTo>
                  <a:lnTo>
                    <a:pt x="263" y="90"/>
                  </a:lnTo>
                  <a:cubicBezTo>
                    <a:pt x="263" y="66"/>
                    <a:pt x="263" y="42"/>
                    <a:pt x="239" y="18"/>
                  </a:cubicBezTo>
                  <a:cubicBezTo>
                    <a:pt x="215" y="6"/>
                    <a:pt x="180" y="0"/>
                    <a:pt x="14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74"/>
            <p:cNvSpPr/>
            <p:nvPr/>
          </p:nvSpPr>
          <p:spPr>
            <a:xfrm>
              <a:off x="3052334" y="2022794"/>
              <a:ext cx="8898" cy="4836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144" y="0"/>
                  </a:moveTo>
                  <a:cubicBezTo>
                    <a:pt x="108" y="0"/>
                    <a:pt x="72" y="6"/>
                    <a:pt x="49" y="18"/>
                  </a:cubicBezTo>
                  <a:cubicBezTo>
                    <a:pt x="1" y="42"/>
                    <a:pt x="1" y="90"/>
                    <a:pt x="49" y="137"/>
                  </a:cubicBezTo>
                  <a:cubicBezTo>
                    <a:pt x="72" y="149"/>
                    <a:pt x="108" y="155"/>
                    <a:pt x="144" y="155"/>
                  </a:cubicBezTo>
                  <a:cubicBezTo>
                    <a:pt x="180" y="155"/>
                    <a:pt x="215" y="149"/>
                    <a:pt x="239" y="137"/>
                  </a:cubicBezTo>
                  <a:cubicBezTo>
                    <a:pt x="287" y="90"/>
                    <a:pt x="287" y="42"/>
                    <a:pt x="239" y="18"/>
                  </a:cubicBezTo>
                  <a:cubicBezTo>
                    <a:pt x="215" y="6"/>
                    <a:pt x="180" y="0"/>
                    <a:pt x="14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74"/>
            <p:cNvSpPr/>
            <p:nvPr/>
          </p:nvSpPr>
          <p:spPr>
            <a:xfrm>
              <a:off x="3052334" y="2024810"/>
              <a:ext cx="8154" cy="109129"/>
            </a:xfrm>
            <a:custGeom>
              <a:avLst/>
              <a:gdLst/>
              <a:ahLst/>
              <a:cxnLst/>
              <a:rect l="l" t="t" r="r" b="b"/>
              <a:pathLst>
                <a:path w="263" h="3520" extrusionOk="0">
                  <a:moveTo>
                    <a:pt x="1" y="1"/>
                  </a:moveTo>
                  <a:lnTo>
                    <a:pt x="1" y="3454"/>
                  </a:lnTo>
                  <a:cubicBezTo>
                    <a:pt x="1" y="3454"/>
                    <a:pt x="25" y="3478"/>
                    <a:pt x="49" y="3502"/>
                  </a:cubicBezTo>
                  <a:cubicBezTo>
                    <a:pt x="72" y="3513"/>
                    <a:pt x="108" y="3519"/>
                    <a:pt x="144" y="3519"/>
                  </a:cubicBezTo>
                  <a:cubicBezTo>
                    <a:pt x="180" y="3519"/>
                    <a:pt x="215" y="3513"/>
                    <a:pt x="239" y="3502"/>
                  </a:cubicBezTo>
                  <a:cubicBezTo>
                    <a:pt x="263" y="3478"/>
                    <a:pt x="263" y="3478"/>
                    <a:pt x="263" y="3454"/>
                  </a:cubicBezTo>
                  <a:lnTo>
                    <a:pt x="263" y="1"/>
                  </a:lnTo>
                  <a:cubicBezTo>
                    <a:pt x="263" y="25"/>
                    <a:pt x="263" y="48"/>
                    <a:pt x="239" y="72"/>
                  </a:cubicBezTo>
                  <a:cubicBezTo>
                    <a:pt x="215" y="84"/>
                    <a:pt x="180" y="90"/>
                    <a:pt x="144" y="90"/>
                  </a:cubicBezTo>
                  <a:cubicBezTo>
                    <a:pt x="108" y="90"/>
                    <a:pt x="72" y="84"/>
                    <a:pt x="49" y="72"/>
                  </a:cubicBezTo>
                  <a:cubicBezTo>
                    <a:pt x="25" y="48"/>
                    <a:pt x="1" y="2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74"/>
            <p:cNvSpPr/>
            <p:nvPr/>
          </p:nvSpPr>
          <p:spPr>
            <a:xfrm>
              <a:off x="3032400" y="1984941"/>
              <a:ext cx="28832" cy="45140"/>
            </a:xfrm>
            <a:custGeom>
              <a:avLst/>
              <a:gdLst/>
              <a:ahLst/>
              <a:cxnLst/>
              <a:rect l="l" t="t" r="r" b="b"/>
              <a:pathLst>
                <a:path w="930" h="1456" extrusionOk="0">
                  <a:moveTo>
                    <a:pt x="1" y="120"/>
                  </a:moveTo>
                  <a:cubicBezTo>
                    <a:pt x="1" y="120"/>
                    <a:pt x="1" y="134"/>
                    <a:pt x="12" y="140"/>
                  </a:cubicBezTo>
                  <a:lnTo>
                    <a:pt x="12" y="140"/>
                  </a:lnTo>
                  <a:lnTo>
                    <a:pt x="1" y="120"/>
                  </a:lnTo>
                  <a:close/>
                  <a:moveTo>
                    <a:pt x="239" y="1"/>
                  </a:moveTo>
                  <a:cubicBezTo>
                    <a:pt x="239" y="25"/>
                    <a:pt x="239" y="72"/>
                    <a:pt x="215" y="120"/>
                  </a:cubicBezTo>
                  <a:cubicBezTo>
                    <a:pt x="186" y="149"/>
                    <a:pt x="138" y="170"/>
                    <a:pt x="95" y="170"/>
                  </a:cubicBezTo>
                  <a:cubicBezTo>
                    <a:pt x="68" y="170"/>
                    <a:pt x="43" y="162"/>
                    <a:pt x="25" y="144"/>
                  </a:cubicBezTo>
                  <a:cubicBezTo>
                    <a:pt x="19" y="144"/>
                    <a:pt x="15" y="142"/>
                    <a:pt x="12" y="140"/>
                  </a:cubicBezTo>
                  <a:lnTo>
                    <a:pt x="12" y="140"/>
                  </a:lnTo>
                  <a:lnTo>
                    <a:pt x="668" y="1406"/>
                  </a:lnTo>
                  <a:cubicBezTo>
                    <a:pt x="668" y="1406"/>
                    <a:pt x="692" y="1430"/>
                    <a:pt x="692" y="1430"/>
                  </a:cubicBezTo>
                  <a:cubicBezTo>
                    <a:pt x="719" y="1448"/>
                    <a:pt x="746" y="1456"/>
                    <a:pt x="772" y="1456"/>
                  </a:cubicBezTo>
                  <a:cubicBezTo>
                    <a:pt x="814" y="1456"/>
                    <a:pt x="853" y="1435"/>
                    <a:pt x="882" y="1406"/>
                  </a:cubicBezTo>
                  <a:cubicBezTo>
                    <a:pt x="906" y="1358"/>
                    <a:pt x="930" y="1311"/>
                    <a:pt x="906" y="1287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74"/>
            <p:cNvSpPr/>
            <p:nvPr/>
          </p:nvSpPr>
          <p:spPr>
            <a:xfrm>
              <a:off x="3031687" y="1983174"/>
              <a:ext cx="8867" cy="7038"/>
            </a:xfrm>
            <a:custGeom>
              <a:avLst/>
              <a:gdLst/>
              <a:ahLst/>
              <a:cxnLst/>
              <a:rect l="l" t="t" r="r" b="b"/>
              <a:pathLst>
                <a:path w="286" h="227" extrusionOk="0">
                  <a:moveTo>
                    <a:pt x="172" y="1"/>
                  </a:moveTo>
                  <a:cubicBezTo>
                    <a:pt x="130" y="1"/>
                    <a:pt x="83" y="23"/>
                    <a:pt x="48" y="58"/>
                  </a:cubicBezTo>
                  <a:cubicBezTo>
                    <a:pt x="0" y="105"/>
                    <a:pt x="0" y="177"/>
                    <a:pt x="48" y="201"/>
                  </a:cubicBezTo>
                  <a:cubicBezTo>
                    <a:pt x="66" y="219"/>
                    <a:pt x="91" y="227"/>
                    <a:pt x="118" y="227"/>
                  </a:cubicBezTo>
                  <a:cubicBezTo>
                    <a:pt x="161" y="227"/>
                    <a:pt x="209" y="206"/>
                    <a:pt x="238" y="177"/>
                  </a:cubicBezTo>
                  <a:cubicBezTo>
                    <a:pt x="286" y="105"/>
                    <a:pt x="286" y="34"/>
                    <a:pt x="214" y="10"/>
                  </a:cubicBezTo>
                  <a:cubicBezTo>
                    <a:pt x="202" y="4"/>
                    <a:pt x="187" y="1"/>
                    <a:pt x="172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74"/>
            <p:cNvSpPr/>
            <p:nvPr/>
          </p:nvSpPr>
          <p:spPr>
            <a:xfrm>
              <a:off x="3052334" y="1961318"/>
              <a:ext cx="25143" cy="65756"/>
            </a:xfrm>
            <a:custGeom>
              <a:avLst/>
              <a:gdLst/>
              <a:ahLst/>
              <a:cxnLst/>
              <a:rect l="l" t="t" r="r" b="b"/>
              <a:pathLst>
                <a:path w="811" h="2121" extrusionOk="0">
                  <a:moveTo>
                    <a:pt x="549" y="1"/>
                  </a:moveTo>
                  <a:lnTo>
                    <a:pt x="25" y="2025"/>
                  </a:lnTo>
                  <a:cubicBezTo>
                    <a:pt x="1" y="2025"/>
                    <a:pt x="25" y="2049"/>
                    <a:pt x="49" y="2073"/>
                  </a:cubicBezTo>
                  <a:cubicBezTo>
                    <a:pt x="96" y="2096"/>
                    <a:pt x="168" y="2120"/>
                    <a:pt x="215" y="2120"/>
                  </a:cubicBezTo>
                  <a:cubicBezTo>
                    <a:pt x="263" y="2120"/>
                    <a:pt x="263" y="2096"/>
                    <a:pt x="263" y="2096"/>
                  </a:cubicBezTo>
                  <a:lnTo>
                    <a:pt x="811" y="72"/>
                  </a:lnTo>
                  <a:lnTo>
                    <a:pt x="811" y="72"/>
                  </a:lnTo>
                  <a:cubicBezTo>
                    <a:pt x="811" y="72"/>
                    <a:pt x="787" y="96"/>
                    <a:pt x="763" y="96"/>
                  </a:cubicBezTo>
                  <a:cubicBezTo>
                    <a:pt x="715" y="96"/>
                    <a:pt x="644" y="72"/>
                    <a:pt x="596" y="48"/>
                  </a:cubicBezTo>
                  <a:cubicBezTo>
                    <a:pt x="572" y="25"/>
                    <a:pt x="549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74"/>
            <p:cNvSpPr/>
            <p:nvPr/>
          </p:nvSpPr>
          <p:spPr>
            <a:xfrm>
              <a:off x="3069323" y="1960574"/>
              <a:ext cx="8898" cy="3751"/>
            </a:xfrm>
            <a:custGeom>
              <a:avLst/>
              <a:gdLst/>
              <a:ahLst/>
              <a:cxnLst/>
              <a:rect l="l" t="t" r="r" b="b"/>
              <a:pathLst>
                <a:path w="287" h="121" extrusionOk="0">
                  <a:moveTo>
                    <a:pt x="48" y="1"/>
                  </a:moveTo>
                  <a:cubicBezTo>
                    <a:pt x="1" y="1"/>
                    <a:pt x="1" y="25"/>
                    <a:pt x="48" y="72"/>
                  </a:cubicBezTo>
                  <a:cubicBezTo>
                    <a:pt x="96" y="96"/>
                    <a:pt x="167" y="120"/>
                    <a:pt x="215" y="120"/>
                  </a:cubicBezTo>
                  <a:cubicBezTo>
                    <a:pt x="286" y="120"/>
                    <a:pt x="286" y="72"/>
                    <a:pt x="239" y="49"/>
                  </a:cubicBezTo>
                  <a:lnTo>
                    <a:pt x="215" y="49"/>
                  </a:lnTo>
                  <a:cubicBezTo>
                    <a:pt x="167" y="25"/>
                    <a:pt x="96" y="1"/>
                    <a:pt x="48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74"/>
            <p:cNvSpPr/>
            <p:nvPr/>
          </p:nvSpPr>
          <p:spPr>
            <a:xfrm>
              <a:off x="2969652" y="1951676"/>
              <a:ext cx="73879" cy="40024"/>
            </a:xfrm>
            <a:custGeom>
              <a:avLst/>
              <a:gdLst/>
              <a:ahLst/>
              <a:cxnLst/>
              <a:rect l="l" t="t" r="r" b="b"/>
              <a:pathLst>
                <a:path w="2383" h="1291" extrusionOk="0">
                  <a:moveTo>
                    <a:pt x="200" y="0"/>
                  </a:moveTo>
                  <a:cubicBezTo>
                    <a:pt x="120" y="0"/>
                    <a:pt x="72" y="2"/>
                    <a:pt x="72" y="2"/>
                  </a:cubicBezTo>
                  <a:cubicBezTo>
                    <a:pt x="72" y="2"/>
                    <a:pt x="1" y="621"/>
                    <a:pt x="620" y="979"/>
                  </a:cubicBezTo>
                  <a:cubicBezTo>
                    <a:pt x="1109" y="1261"/>
                    <a:pt x="1880" y="1290"/>
                    <a:pt x="2182" y="1290"/>
                  </a:cubicBezTo>
                  <a:cubicBezTo>
                    <a:pt x="2263" y="1290"/>
                    <a:pt x="2311" y="1288"/>
                    <a:pt x="2311" y="1288"/>
                  </a:cubicBezTo>
                  <a:cubicBezTo>
                    <a:pt x="2311" y="1288"/>
                    <a:pt x="2382" y="669"/>
                    <a:pt x="1763" y="312"/>
                  </a:cubicBezTo>
                  <a:cubicBezTo>
                    <a:pt x="1274" y="30"/>
                    <a:pt x="503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74"/>
            <p:cNvSpPr/>
            <p:nvPr/>
          </p:nvSpPr>
          <p:spPr>
            <a:xfrm>
              <a:off x="3065634" y="1922131"/>
              <a:ext cx="83459" cy="45171"/>
            </a:xfrm>
            <a:custGeom>
              <a:avLst/>
              <a:gdLst/>
              <a:ahLst/>
              <a:cxnLst/>
              <a:rect l="l" t="t" r="r" b="b"/>
              <a:pathLst>
                <a:path w="2692" h="1457" extrusionOk="0">
                  <a:moveTo>
                    <a:pt x="2478" y="1"/>
                  </a:moveTo>
                  <a:cubicBezTo>
                    <a:pt x="2160" y="1"/>
                    <a:pt x="1270" y="32"/>
                    <a:pt x="691" y="360"/>
                  </a:cubicBezTo>
                  <a:cubicBezTo>
                    <a:pt x="1" y="765"/>
                    <a:pt x="96" y="1455"/>
                    <a:pt x="96" y="1455"/>
                  </a:cubicBezTo>
                  <a:cubicBezTo>
                    <a:pt x="96" y="1455"/>
                    <a:pt x="139" y="1457"/>
                    <a:pt x="214" y="1457"/>
                  </a:cubicBezTo>
                  <a:cubicBezTo>
                    <a:pt x="531" y="1457"/>
                    <a:pt x="1418" y="1426"/>
                    <a:pt x="1977" y="1098"/>
                  </a:cubicBezTo>
                  <a:cubicBezTo>
                    <a:pt x="2692" y="693"/>
                    <a:pt x="2596" y="3"/>
                    <a:pt x="2596" y="3"/>
                  </a:cubicBezTo>
                  <a:cubicBezTo>
                    <a:pt x="2596" y="3"/>
                    <a:pt x="2553" y="1"/>
                    <a:pt x="24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74"/>
            <p:cNvSpPr/>
            <p:nvPr/>
          </p:nvSpPr>
          <p:spPr>
            <a:xfrm>
              <a:off x="2982952" y="1954683"/>
              <a:ext cx="59835" cy="42845"/>
            </a:xfrm>
            <a:custGeom>
              <a:avLst/>
              <a:gdLst/>
              <a:ahLst/>
              <a:cxnLst/>
              <a:rect l="l" t="t" r="r" b="b"/>
              <a:pathLst>
                <a:path w="1930" h="1382" extrusionOk="0">
                  <a:moveTo>
                    <a:pt x="596" y="0"/>
                  </a:moveTo>
                  <a:lnTo>
                    <a:pt x="596" y="358"/>
                  </a:lnTo>
                  <a:cubicBezTo>
                    <a:pt x="524" y="334"/>
                    <a:pt x="477" y="310"/>
                    <a:pt x="429" y="286"/>
                  </a:cubicBezTo>
                  <a:cubicBezTo>
                    <a:pt x="286" y="215"/>
                    <a:pt x="143" y="167"/>
                    <a:pt x="0" y="96"/>
                  </a:cubicBezTo>
                  <a:lnTo>
                    <a:pt x="0" y="96"/>
                  </a:lnTo>
                  <a:cubicBezTo>
                    <a:pt x="119" y="167"/>
                    <a:pt x="262" y="239"/>
                    <a:pt x="381" y="310"/>
                  </a:cubicBezTo>
                  <a:cubicBezTo>
                    <a:pt x="453" y="358"/>
                    <a:pt x="500" y="405"/>
                    <a:pt x="572" y="429"/>
                  </a:cubicBezTo>
                  <a:lnTo>
                    <a:pt x="715" y="501"/>
                  </a:lnTo>
                  <a:lnTo>
                    <a:pt x="72" y="548"/>
                  </a:lnTo>
                  <a:lnTo>
                    <a:pt x="786" y="548"/>
                  </a:lnTo>
                  <a:lnTo>
                    <a:pt x="977" y="643"/>
                  </a:lnTo>
                  <a:cubicBezTo>
                    <a:pt x="1001" y="667"/>
                    <a:pt x="1048" y="667"/>
                    <a:pt x="1072" y="691"/>
                  </a:cubicBezTo>
                  <a:lnTo>
                    <a:pt x="429" y="739"/>
                  </a:lnTo>
                  <a:lnTo>
                    <a:pt x="1167" y="739"/>
                  </a:lnTo>
                  <a:cubicBezTo>
                    <a:pt x="1453" y="905"/>
                    <a:pt x="1858" y="1167"/>
                    <a:pt x="1858" y="1382"/>
                  </a:cubicBezTo>
                  <a:lnTo>
                    <a:pt x="1929" y="1382"/>
                  </a:lnTo>
                  <a:cubicBezTo>
                    <a:pt x="1929" y="1048"/>
                    <a:pt x="1239" y="691"/>
                    <a:pt x="1048" y="596"/>
                  </a:cubicBezTo>
                  <a:lnTo>
                    <a:pt x="977" y="191"/>
                  </a:lnTo>
                  <a:lnTo>
                    <a:pt x="953" y="572"/>
                  </a:lnTo>
                  <a:lnTo>
                    <a:pt x="834" y="501"/>
                  </a:lnTo>
                  <a:lnTo>
                    <a:pt x="667" y="40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74"/>
            <p:cNvSpPr/>
            <p:nvPr/>
          </p:nvSpPr>
          <p:spPr>
            <a:xfrm>
              <a:off x="3068579" y="1926626"/>
              <a:ext cx="66500" cy="44334"/>
            </a:xfrm>
            <a:custGeom>
              <a:avLst/>
              <a:gdLst/>
              <a:ahLst/>
              <a:cxnLst/>
              <a:rect l="l" t="t" r="r" b="b"/>
              <a:pathLst>
                <a:path w="2145" h="1430" extrusionOk="0">
                  <a:moveTo>
                    <a:pt x="1477" y="0"/>
                  </a:moveTo>
                  <a:lnTo>
                    <a:pt x="1406" y="477"/>
                  </a:lnTo>
                  <a:lnTo>
                    <a:pt x="1215" y="572"/>
                  </a:lnTo>
                  <a:lnTo>
                    <a:pt x="1072" y="643"/>
                  </a:lnTo>
                  <a:lnTo>
                    <a:pt x="1049" y="215"/>
                  </a:lnTo>
                  <a:lnTo>
                    <a:pt x="977" y="691"/>
                  </a:lnTo>
                  <a:cubicBezTo>
                    <a:pt x="763" y="763"/>
                    <a:pt x="1" y="1096"/>
                    <a:pt x="1" y="1429"/>
                  </a:cubicBezTo>
                  <a:lnTo>
                    <a:pt x="72" y="1429"/>
                  </a:lnTo>
                  <a:cubicBezTo>
                    <a:pt x="72" y="1263"/>
                    <a:pt x="334" y="1072"/>
                    <a:pt x="596" y="929"/>
                  </a:cubicBezTo>
                  <a:cubicBezTo>
                    <a:pt x="668" y="905"/>
                    <a:pt x="739" y="882"/>
                    <a:pt x="811" y="834"/>
                  </a:cubicBezTo>
                  <a:lnTo>
                    <a:pt x="1644" y="858"/>
                  </a:lnTo>
                  <a:lnTo>
                    <a:pt x="930" y="786"/>
                  </a:lnTo>
                  <a:cubicBezTo>
                    <a:pt x="977" y="763"/>
                    <a:pt x="1001" y="739"/>
                    <a:pt x="1049" y="739"/>
                  </a:cubicBezTo>
                  <a:lnTo>
                    <a:pt x="1263" y="620"/>
                  </a:lnTo>
                  <a:lnTo>
                    <a:pt x="2073" y="643"/>
                  </a:lnTo>
                  <a:lnTo>
                    <a:pt x="1334" y="572"/>
                  </a:lnTo>
                  <a:lnTo>
                    <a:pt x="1501" y="501"/>
                  </a:lnTo>
                  <a:cubicBezTo>
                    <a:pt x="1573" y="453"/>
                    <a:pt x="1644" y="429"/>
                    <a:pt x="1715" y="382"/>
                  </a:cubicBezTo>
                  <a:cubicBezTo>
                    <a:pt x="1858" y="310"/>
                    <a:pt x="2001" y="215"/>
                    <a:pt x="2144" y="143"/>
                  </a:cubicBezTo>
                  <a:lnTo>
                    <a:pt x="2144" y="143"/>
                  </a:lnTo>
                  <a:cubicBezTo>
                    <a:pt x="1977" y="191"/>
                    <a:pt x="1835" y="262"/>
                    <a:pt x="1668" y="334"/>
                  </a:cubicBezTo>
                  <a:cubicBezTo>
                    <a:pt x="1620" y="382"/>
                    <a:pt x="1549" y="405"/>
                    <a:pt x="1501" y="429"/>
                  </a:cubicBezTo>
                  <a:lnTo>
                    <a:pt x="1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0" name="Google Shape;6950;p74"/>
          <p:cNvGrpSpPr/>
          <p:nvPr/>
        </p:nvGrpSpPr>
        <p:grpSpPr>
          <a:xfrm>
            <a:off x="6647994" y="4044871"/>
            <a:ext cx="358109" cy="238157"/>
            <a:chOff x="6558494" y="1981996"/>
            <a:chExt cx="358109" cy="238157"/>
          </a:xfrm>
        </p:grpSpPr>
        <p:sp>
          <p:nvSpPr>
            <p:cNvPr id="6951" name="Google Shape;6951;p74"/>
            <p:cNvSpPr/>
            <p:nvPr/>
          </p:nvSpPr>
          <p:spPr>
            <a:xfrm>
              <a:off x="6817639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572" y="1"/>
                  </a:moveTo>
                  <a:lnTo>
                    <a:pt x="571" y="44"/>
                  </a:lnTo>
                  <a:lnTo>
                    <a:pt x="571" y="44"/>
                  </a:lnTo>
                  <a:cubicBezTo>
                    <a:pt x="572" y="29"/>
                    <a:pt x="572" y="15"/>
                    <a:pt x="572" y="1"/>
                  </a:cubicBezTo>
                  <a:close/>
                  <a:moveTo>
                    <a:pt x="571" y="44"/>
                  </a:moveTo>
                  <a:cubicBezTo>
                    <a:pt x="555" y="431"/>
                    <a:pt x="322" y="774"/>
                    <a:pt x="1" y="1072"/>
                  </a:cubicBezTo>
                  <a:lnTo>
                    <a:pt x="1" y="2215"/>
                  </a:lnTo>
                  <a:cubicBezTo>
                    <a:pt x="334" y="1906"/>
                    <a:pt x="549" y="1549"/>
                    <a:pt x="549" y="1144"/>
                  </a:cubicBezTo>
                  <a:lnTo>
                    <a:pt x="571" y="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74"/>
            <p:cNvSpPr/>
            <p:nvPr/>
          </p:nvSpPr>
          <p:spPr>
            <a:xfrm>
              <a:off x="6686222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1" y="1"/>
                  </a:moveTo>
                  <a:lnTo>
                    <a:pt x="1" y="1144"/>
                  </a:lnTo>
                  <a:cubicBezTo>
                    <a:pt x="1" y="1549"/>
                    <a:pt x="239" y="1906"/>
                    <a:pt x="572" y="2215"/>
                  </a:cubicBezTo>
                  <a:lnTo>
                    <a:pt x="572" y="1072"/>
                  </a:lnTo>
                  <a:cubicBezTo>
                    <a:pt x="239" y="763"/>
                    <a:pt x="1" y="4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74"/>
            <p:cNvSpPr/>
            <p:nvPr/>
          </p:nvSpPr>
          <p:spPr>
            <a:xfrm>
              <a:off x="6900352" y="2052866"/>
              <a:ext cx="15532" cy="53944"/>
            </a:xfrm>
            <a:custGeom>
              <a:avLst/>
              <a:gdLst/>
              <a:ahLst/>
              <a:cxnLst/>
              <a:rect l="l" t="t" r="r" b="b"/>
              <a:pathLst>
                <a:path w="501" h="1740" extrusionOk="0">
                  <a:moveTo>
                    <a:pt x="500" y="1"/>
                  </a:moveTo>
                  <a:cubicBezTo>
                    <a:pt x="500" y="239"/>
                    <a:pt x="310" y="477"/>
                    <a:pt x="0" y="620"/>
                  </a:cubicBezTo>
                  <a:lnTo>
                    <a:pt x="0" y="1739"/>
                  </a:lnTo>
                  <a:cubicBezTo>
                    <a:pt x="310" y="1620"/>
                    <a:pt x="500" y="1382"/>
                    <a:pt x="500" y="114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74"/>
            <p:cNvSpPr/>
            <p:nvPr/>
          </p:nvSpPr>
          <p:spPr>
            <a:xfrm>
              <a:off x="6605772" y="2052866"/>
              <a:ext cx="16245" cy="53944"/>
            </a:xfrm>
            <a:custGeom>
              <a:avLst/>
              <a:gdLst/>
              <a:ahLst/>
              <a:cxnLst/>
              <a:rect l="l" t="t" r="r" b="b"/>
              <a:pathLst>
                <a:path w="524" h="1740" extrusionOk="0">
                  <a:moveTo>
                    <a:pt x="0" y="1"/>
                  </a:moveTo>
                  <a:lnTo>
                    <a:pt x="0" y="1144"/>
                  </a:lnTo>
                  <a:cubicBezTo>
                    <a:pt x="0" y="1358"/>
                    <a:pt x="143" y="1549"/>
                    <a:pt x="381" y="1692"/>
                  </a:cubicBezTo>
                  <a:cubicBezTo>
                    <a:pt x="429" y="1715"/>
                    <a:pt x="476" y="1739"/>
                    <a:pt x="500" y="1739"/>
                  </a:cubicBezTo>
                  <a:lnTo>
                    <a:pt x="524" y="620"/>
                  </a:lnTo>
                  <a:cubicBezTo>
                    <a:pt x="476" y="596"/>
                    <a:pt x="429" y="572"/>
                    <a:pt x="381" y="548"/>
                  </a:cubicBezTo>
                  <a:cubicBezTo>
                    <a:pt x="143" y="406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74"/>
            <p:cNvSpPr/>
            <p:nvPr/>
          </p:nvSpPr>
          <p:spPr>
            <a:xfrm>
              <a:off x="6817639" y="2090534"/>
              <a:ext cx="98960" cy="59835"/>
            </a:xfrm>
            <a:custGeom>
              <a:avLst/>
              <a:gdLst/>
              <a:ahLst/>
              <a:cxnLst/>
              <a:rect l="l" t="t" r="r" b="b"/>
              <a:pathLst>
                <a:path w="3192" h="1930" extrusionOk="0">
                  <a:moveTo>
                    <a:pt x="3192" y="0"/>
                  </a:moveTo>
                  <a:lnTo>
                    <a:pt x="3192" y="19"/>
                  </a:lnTo>
                  <a:lnTo>
                    <a:pt x="3192" y="19"/>
                  </a:lnTo>
                  <a:cubicBezTo>
                    <a:pt x="3192" y="13"/>
                    <a:pt x="3192" y="6"/>
                    <a:pt x="3192" y="0"/>
                  </a:cubicBezTo>
                  <a:close/>
                  <a:moveTo>
                    <a:pt x="3192" y="19"/>
                  </a:moveTo>
                  <a:lnTo>
                    <a:pt x="3192" y="19"/>
                  </a:lnTo>
                  <a:cubicBezTo>
                    <a:pt x="3174" y="439"/>
                    <a:pt x="2562" y="786"/>
                    <a:pt x="1835" y="786"/>
                  </a:cubicBezTo>
                  <a:cubicBezTo>
                    <a:pt x="1168" y="786"/>
                    <a:pt x="549" y="643"/>
                    <a:pt x="25" y="453"/>
                  </a:cubicBezTo>
                  <a:lnTo>
                    <a:pt x="1" y="1596"/>
                  </a:lnTo>
                  <a:cubicBezTo>
                    <a:pt x="549" y="1786"/>
                    <a:pt x="1168" y="1929"/>
                    <a:pt x="1835" y="1929"/>
                  </a:cubicBezTo>
                  <a:cubicBezTo>
                    <a:pt x="2573" y="1929"/>
                    <a:pt x="3168" y="1572"/>
                    <a:pt x="3168" y="1143"/>
                  </a:cubicBezTo>
                  <a:lnTo>
                    <a:pt x="3192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74"/>
            <p:cNvSpPr/>
            <p:nvPr/>
          </p:nvSpPr>
          <p:spPr>
            <a:xfrm>
              <a:off x="6605772" y="2090534"/>
              <a:ext cx="98216" cy="59835"/>
            </a:xfrm>
            <a:custGeom>
              <a:avLst/>
              <a:gdLst/>
              <a:ahLst/>
              <a:cxnLst/>
              <a:rect l="l" t="t" r="r" b="b"/>
              <a:pathLst>
                <a:path w="3168" h="1930" extrusionOk="0">
                  <a:moveTo>
                    <a:pt x="0" y="0"/>
                  </a:moveTo>
                  <a:lnTo>
                    <a:pt x="0" y="1143"/>
                  </a:lnTo>
                  <a:cubicBezTo>
                    <a:pt x="0" y="1358"/>
                    <a:pt x="143" y="1548"/>
                    <a:pt x="405" y="1691"/>
                  </a:cubicBezTo>
                  <a:cubicBezTo>
                    <a:pt x="643" y="1834"/>
                    <a:pt x="976" y="1929"/>
                    <a:pt x="1357" y="1929"/>
                  </a:cubicBezTo>
                  <a:cubicBezTo>
                    <a:pt x="2024" y="1929"/>
                    <a:pt x="2643" y="1786"/>
                    <a:pt x="3167" y="1596"/>
                  </a:cubicBezTo>
                  <a:lnTo>
                    <a:pt x="3167" y="453"/>
                  </a:lnTo>
                  <a:cubicBezTo>
                    <a:pt x="2643" y="643"/>
                    <a:pt x="2024" y="786"/>
                    <a:pt x="1357" y="786"/>
                  </a:cubicBezTo>
                  <a:cubicBezTo>
                    <a:pt x="976" y="786"/>
                    <a:pt x="643" y="691"/>
                    <a:pt x="405" y="548"/>
                  </a:cubicBezTo>
                  <a:cubicBezTo>
                    <a:pt x="143" y="429"/>
                    <a:pt x="0" y="2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74"/>
            <p:cNvSpPr/>
            <p:nvPr/>
          </p:nvSpPr>
          <p:spPr>
            <a:xfrm>
              <a:off x="6691400" y="2114498"/>
              <a:ext cx="19966" cy="26073"/>
            </a:xfrm>
            <a:custGeom>
              <a:avLst/>
              <a:gdLst/>
              <a:ahLst/>
              <a:cxnLst/>
              <a:rect l="l" t="t" r="r" b="b"/>
              <a:pathLst>
                <a:path w="644" h="841" extrusionOk="0">
                  <a:moveTo>
                    <a:pt x="186" y="0"/>
                  </a:moveTo>
                  <a:cubicBezTo>
                    <a:pt x="78" y="0"/>
                    <a:pt x="1" y="93"/>
                    <a:pt x="1" y="251"/>
                  </a:cubicBezTo>
                  <a:cubicBezTo>
                    <a:pt x="1" y="442"/>
                    <a:pt x="143" y="704"/>
                    <a:pt x="334" y="799"/>
                  </a:cubicBezTo>
                  <a:cubicBezTo>
                    <a:pt x="383" y="827"/>
                    <a:pt x="429" y="840"/>
                    <a:pt x="471" y="840"/>
                  </a:cubicBezTo>
                  <a:cubicBezTo>
                    <a:pt x="572" y="840"/>
                    <a:pt x="644" y="760"/>
                    <a:pt x="644" y="609"/>
                  </a:cubicBezTo>
                  <a:cubicBezTo>
                    <a:pt x="644" y="394"/>
                    <a:pt x="501" y="156"/>
                    <a:pt x="310" y="37"/>
                  </a:cubicBezTo>
                  <a:cubicBezTo>
                    <a:pt x="266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74"/>
            <p:cNvSpPr/>
            <p:nvPr/>
          </p:nvSpPr>
          <p:spPr>
            <a:xfrm>
              <a:off x="6559238" y="2122280"/>
              <a:ext cx="149184" cy="97782"/>
            </a:xfrm>
            <a:custGeom>
              <a:avLst/>
              <a:gdLst/>
              <a:ahLst/>
              <a:cxnLst/>
              <a:rect l="l" t="t" r="r" b="b"/>
              <a:pathLst>
                <a:path w="4812" h="3154" extrusionOk="0">
                  <a:moveTo>
                    <a:pt x="4264" y="0"/>
                  </a:moveTo>
                  <a:lnTo>
                    <a:pt x="1" y="2334"/>
                  </a:lnTo>
                  <a:cubicBezTo>
                    <a:pt x="1" y="2620"/>
                    <a:pt x="191" y="2953"/>
                    <a:pt x="429" y="3096"/>
                  </a:cubicBezTo>
                  <a:cubicBezTo>
                    <a:pt x="495" y="3135"/>
                    <a:pt x="560" y="3153"/>
                    <a:pt x="618" y="3153"/>
                  </a:cubicBezTo>
                  <a:cubicBezTo>
                    <a:pt x="665" y="3153"/>
                    <a:pt x="707" y="3141"/>
                    <a:pt x="739" y="3120"/>
                  </a:cubicBezTo>
                  <a:cubicBezTo>
                    <a:pt x="2096" y="2263"/>
                    <a:pt x="3454" y="1405"/>
                    <a:pt x="4811" y="572"/>
                  </a:cubicBezTo>
                  <a:lnTo>
                    <a:pt x="4811" y="572"/>
                  </a:lnTo>
                  <a:cubicBezTo>
                    <a:pt x="4792" y="582"/>
                    <a:pt x="4764" y="587"/>
                    <a:pt x="4733" y="587"/>
                  </a:cubicBezTo>
                  <a:cubicBezTo>
                    <a:pt x="4689" y="587"/>
                    <a:pt x="4639" y="576"/>
                    <a:pt x="4597" y="548"/>
                  </a:cubicBezTo>
                  <a:cubicBezTo>
                    <a:pt x="4406" y="453"/>
                    <a:pt x="4264" y="191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74"/>
            <p:cNvSpPr/>
            <p:nvPr/>
          </p:nvSpPr>
          <p:spPr>
            <a:xfrm>
              <a:off x="6558494" y="2115614"/>
              <a:ext cx="135884" cy="79056"/>
            </a:xfrm>
            <a:custGeom>
              <a:avLst/>
              <a:gdLst/>
              <a:ahLst/>
              <a:cxnLst/>
              <a:rect l="l" t="t" r="r" b="b"/>
              <a:pathLst>
                <a:path w="4383" h="2550" extrusionOk="0">
                  <a:moveTo>
                    <a:pt x="4383" y="1"/>
                  </a:moveTo>
                  <a:lnTo>
                    <a:pt x="4383" y="1"/>
                  </a:lnTo>
                  <a:cubicBezTo>
                    <a:pt x="4369" y="6"/>
                    <a:pt x="4357" y="12"/>
                    <a:pt x="4347" y="20"/>
                  </a:cubicBezTo>
                  <a:lnTo>
                    <a:pt x="4347" y="20"/>
                  </a:lnTo>
                  <a:cubicBezTo>
                    <a:pt x="4359" y="14"/>
                    <a:pt x="4371" y="7"/>
                    <a:pt x="4383" y="1"/>
                  </a:cubicBezTo>
                  <a:close/>
                  <a:moveTo>
                    <a:pt x="4347" y="20"/>
                  </a:moveTo>
                  <a:cubicBezTo>
                    <a:pt x="2953" y="752"/>
                    <a:pt x="1537" y="1508"/>
                    <a:pt x="144" y="2263"/>
                  </a:cubicBezTo>
                  <a:cubicBezTo>
                    <a:pt x="72" y="2311"/>
                    <a:pt x="1" y="2406"/>
                    <a:pt x="25" y="2549"/>
                  </a:cubicBezTo>
                  <a:lnTo>
                    <a:pt x="4288" y="215"/>
                  </a:lnTo>
                  <a:cubicBezTo>
                    <a:pt x="4288" y="119"/>
                    <a:pt x="4303" y="54"/>
                    <a:pt x="434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74"/>
            <p:cNvSpPr/>
            <p:nvPr/>
          </p:nvSpPr>
          <p:spPr>
            <a:xfrm>
              <a:off x="6562928" y="2114529"/>
              <a:ext cx="148440" cy="104478"/>
            </a:xfrm>
            <a:custGeom>
              <a:avLst/>
              <a:gdLst/>
              <a:ahLst/>
              <a:cxnLst/>
              <a:rect l="l" t="t" r="r" b="b"/>
              <a:pathLst>
                <a:path w="4788" h="3370" extrusionOk="0">
                  <a:moveTo>
                    <a:pt x="22" y="2287"/>
                  </a:moveTo>
                  <a:lnTo>
                    <a:pt x="22" y="2287"/>
                  </a:lnTo>
                  <a:cubicBezTo>
                    <a:pt x="15" y="2290"/>
                    <a:pt x="7" y="2294"/>
                    <a:pt x="1" y="2298"/>
                  </a:cubicBezTo>
                  <a:cubicBezTo>
                    <a:pt x="8" y="2294"/>
                    <a:pt x="15" y="2291"/>
                    <a:pt x="22" y="2287"/>
                  </a:cubicBezTo>
                  <a:close/>
                  <a:moveTo>
                    <a:pt x="4338" y="0"/>
                  </a:moveTo>
                  <a:cubicBezTo>
                    <a:pt x="4299" y="0"/>
                    <a:pt x="4264" y="12"/>
                    <a:pt x="4240" y="36"/>
                  </a:cubicBezTo>
                  <a:cubicBezTo>
                    <a:pt x="2842" y="770"/>
                    <a:pt x="1420" y="1529"/>
                    <a:pt x="22" y="2287"/>
                  </a:cubicBezTo>
                  <a:lnTo>
                    <a:pt x="22" y="2287"/>
                  </a:lnTo>
                  <a:cubicBezTo>
                    <a:pt x="45" y="2277"/>
                    <a:pt x="72" y="2272"/>
                    <a:pt x="101" y="2272"/>
                  </a:cubicBezTo>
                  <a:cubicBezTo>
                    <a:pt x="163" y="2272"/>
                    <a:pt x="237" y="2293"/>
                    <a:pt x="310" y="2322"/>
                  </a:cubicBezTo>
                  <a:cubicBezTo>
                    <a:pt x="549" y="2465"/>
                    <a:pt x="739" y="2798"/>
                    <a:pt x="739" y="3084"/>
                  </a:cubicBezTo>
                  <a:cubicBezTo>
                    <a:pt x="739" y="3227"/>
                    <a:pt x="691" y="3322"/>
                    <a:pt x="620" y="3370"/>
                  </a:cubicBezTo>
                  <a:cubicBezTo>
                    <a:pt x="1977" y="2513"/>
                    <a:pt x="3335" y="1655"/>
                    <a:pt x="4692" y="822"/>
                  </a:cubicBezTo>
                  <a:cubicBezTo>
                    <a:pt x="4764" y="774"/>
                    <a:pt x="4788" y="703"/>
                    <a:pt x="4788" y="608"/>
                  </a:cubicBezTo>
                  <a:cubicBezTo>
                    <a:pt x="4788" y="393"/>
                    <a:pt x="4645" y="155"/>
                    <a:pt x="4454" y="36"/>
                  </a:cubicBezTo>
                  <a:cubicBezTo>
                    <a:pt x="4418" y="12"/>
                    <a:pt x="437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74"/>
            <p:cNvSpPr/>
            <p:nvPr/>
          </p:nvSpPr>
          <p:spPr>
            <a:xfrm>
              <a:off x="6558711" y="2185058"/>
              <a:ext cx="27158" cy="35095"/>
            </a:xfrm>
            <a:custGeom>
              <a:avLst/>
              <a:gdLst/>
              <a:ahLst/>
              <a:cxnLst/>
              <a:rect l="l" t="t" r="r" b="b"/>
              <a:pathLst>
                <a:path w="876" h="1132" extrusionOk="0">
                  <a:moveTo>
                    <a:pt x="257" y="1"/>
                  </a:moveTo>
                  <a:cubicBezTo>
                    <a:pt x="99" y="1"/>
                    <a:pt x="0" y="116"/>
                    <a:pt x="18" y="309"/>
                  </a:cubicBezTo>
                  <a:cubicBezTo>
                    <a:pt x="18" y="595"/>
                    <a:pt x="208" y="928"/>
                    <a:pt x="446" y="1071"/>
                  </a:cubicBezTo>
                  <a:cubicBezTo>
                    <a:pt x="515" y="1112"/>
                    <a:pt x="580" y="1132"/>
                    <a:pt x="637" y="1132"/>
                  </a:cubicBezTo>
                  <a:cubicBezTo>
                    <a:pt x="778" y="1132"/>
                    <a:pt x="875" y="1013"/>
                    <a:pt x="875" y="809"/>
                  </a:cubicBezTo>
                  <a:cubicBezTo>
                    <a:pt x="875" y="523"/>
                    <a:pt x="685" y="190"/>
                    <a:pt x="446" y="47"/>
                  </a:cubicBezTo>
                  <a:cubicBezTo>
                    <a:pt x="377" y="16"/>
                    <a:pt x="31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74"/>
            <p:cNvSpPr/>
            <p:nvPr/>
          </p:nvSpPr>
          <p:spPr>
            <a:xfrm>
              <a:off x="6761526" y="2137780"/>
              <a:ext cx="74623" cy="59091"/>
            </a:xfrm>
            <a:custGeom>
              <a:avLst/>
              <a:gdLst/>
              <a:ahLst/>
              <a:cxnLst/>
              <a:rect l="l" t="t" r="r" b="b"/>
              <a:pathLst>
                <a:path w="2407" h="1906" extrusionOk="0">
                  <a:moveTo>
                    <a:pt x="2406" y="0"/>
                  </a:moveTo>
                  <a:lnTo>
                    <a:pt x="2406" y="19"/>
                  </a:lnTo>
                  <a:lnTo>
                    <a:pt x="2406" y="19"/>
                  </a:lnTo>
                  <a:cubicBezTo>
                    <a:pt x="2406" y="13"/>
                    <a:pt x="2406" y="7"/>
                    <a:pt x="2406" y="0"/>
                  </a:cubicBezTo>
                  <a:close/>
                  <a:moveTo>
                    <a:pt x="2406" y="19"/>
                  </a:moveTo>
                  <a:lnTo>
                    <a:pt x="2406" y="19"/>
                  </a:lnTo>
                  <a:cubicBezTo>
                    <a:pt x="2388" y="439"/>
                    <a:pt x="1776" y="762"/>
                    <a:pt x="1049" y="762"/>
                  </a:cubicBezTo>
                  <a:cubicBezTo>
                    <a:pt x="692" y="762"/>
                    <a:pt x="358" y="691"/>
                    <a:pt x="96" y="548"/>
                  </a:cubicBezTo>
                  <a:cubicBezTo>
                    <a:pt x="72" y="524"/>
                    <a:pt x="25" y="500"/>
                    <a:pt x="1" y="477"/>
                  </a:cubicBezTo>
                  <a:lnTo>
                    <a:pt x="1" y="1620"/>
                  </a:lnTo>
                  <a:cubicBezTo>
                    <a:pt x="25" y="1644"/>
                    <a:pt x="72" y="1667"/>
                    <a:pt x="96" y="1691"/>
                  </a:cubicBezTo>
                  <a:cubicBezTo>
                    <a:pt x="334" y="1834"/>
                    <a:pt x="692" y="1906"/>
                    <a:pt x="1049" y="1906"/>
                  </a:cubicBezTo>
                  <a:cubicBezTo>
                    <a:pt x="1787" y="1906"/>
                    <a:pt x="2382" y="1572"/>
                    <a:pt x="2382" y="1143"/>
                  </a:cubicBezTo>
                  <a:lnTo>
                    <a:pt x="2406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74"/>
            <p:cNvSpPr/>
            <p:nvPr/>
          </p:nvSpPr>
          <p:spPr>
            <a:xfrm>
              <a:off x="6686966" y="2137780"/>
              <a:ext cx="74592" cy="59091"/>
            </a:xfrm>
            <a:custGeom>
              <a:avLst/>
              <a:gdLst/>
              <a:ahLst/>
              <a:cxnLst/>
              <a:rect l="l" t="t" r="r" b="b"/>
              <a:pathLst>
                <a:path w="2406" h="1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358"/>
                    <a:pt x="144" y="1548"/>
                    <a:pt x="382" y="1691"/>
                  </a:cubicBezTo>
                  <a:cubicBezTo>
                    <a:pt x="620" y="1834"/>
                    <a:pt x="977" y="1906"/>
                    <a:pt x="1334" y="1906"/>
                  </a:cubicBezTo>
                  <a:cubicBezTo>
                    <a:pt x="1763" y="1906"/>
                    <a:pt x="2144" y="1786"/>
                    <a:pt x="2406" y="1620"/>
                  </a:cubicBezTo>
                  <a:lnTo>
                    <a:pt x="2406" y="477"/>
                  </a:lnTo>
                  <a:cubicBezTo>
                    <a:pt x="2144" y="643"/>
                    <a:pt x="1763" y="762"/>
                    <a:pt x="1334" y="762"/>
                  </a:cubicBezTo>
                  <a:cubicBezTo>
                    <a:pt x="977" y="762"/>
                    <a:pt x="644" y="691"/>
                    <a:pt x="382" y="548"/>
                  </a:cubicBezTo>
                  <a:cubicBezTo>
                    <a:pt x="144" y="405"/>
                    <a:pt x="1" y="2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74"/>
            <p:cNvSpPr/>
            <p:nvPr/>
          </p:nvSpPr>
          <p:spPr>
            <a:xfrm>
              <a:off x="6605772" y="1981996"/>
              <a:ext cx="310831" cy="179442"/>
            </a:xfrm>
            <a:custGeom>
              <a:avLst/>
              <a:gdLst/>
              <a:ahLst/>
              <a:cxnLst/>
              <a:rect l="l" t="t" r="r" b="b"/>
              <a:pathLst>
                <a:path w="10026" h="5788" extrusionOk="0">
                  <a:moveTo>
                    <a:pt x="3929" y="1"/>
                  </a:moveTo>
                  <a:cubicBezTo>
                    <a:pt x="3191" y="1"/>
                    <a:pt x="2596" y="334"/>
                    <a:pt x="2596" y="763"/>
                  </a:cubicBezTo>
                  <a:cubicBezTo>
                    <a:pt x="2596" y="1167"/>
                    <a:pt x="2834" y="1525"/>
                    <a:pt x="3167" y="1834"/>
                  </a:cubicBezTo>
                  <a:cubicBezTo>
                    <a:pt x="2620" y="1644"/>
                    <a:pt x="2000" y="1501"/>
                    <a:pt x="1334" y="1501"/>
                  </a:cubicBezTo>
                  <a:cubicBezTo>
                    <a:pt x="595" y="1501"/>
                    <a:pt x="0" y="1858"/>
                    <a:pt x="0" y="2287"/>
                  </a:cubicBezTo>
                  <a:cubicBezTo>
                    <a:pt x="0" y="2501"/>
                    <a:pt x="143" y="2692"/>
                    <a:pt x="381" y="2834"/>
                  </a:cubicBezTo>
                  <a:cubicBezTo>
                    <a:pt x="429" y="2858"/>
                    <a:pt x="476" y="2882"/>
                    <a:pt x="524" y="2906"/>
                  </a:cubicBezTo>
                  <a:cubicBezTo>
                    <a:pt x="191" y="3049"/>
                    <a:pt x="0" y="3263"/>
                    <a:pt x="0" y="3501"/>
                  </a:cubicBezTo>
                  <a:cubicBezTo>
                    <a:pt x="0" y="3716"/>
                    <a:pt x="143" y="3930"/>
                    <a:pt x="405" y="4049"/>
                  </a:cubicBezTo>
                  <a:cubicBezTo>
                    <a:pt x="643" y="4192"/>
                    <a:pt x="976" y="4287"/>
                    <a:pt x="1357" y="4287"/>
                  </a:cubicBezTo>
                  <a:cubicBezTo>
                    <a:pt x="2024" y="4287"/>
                    <a:pt x="2643" y="4144"/>
                    <a:pt x="3167" y="3954"/>
                  </a:cubicBezTo>
                  <a:lnTo>
                    <a:pt x="3167" y="3954"/>
                  </a:lnTo>
                  <a:cubicBezTo>
                    <a:pt x="2858" y="4263"/>
                    <a:pt x="2620" y="4621"/>
                    <a:pt x="2620" y="5025"/>
                  </a:cubicBezTo>
                  <a:cubicBezTo>
                    <a:pt x="2620" y="5240"/>
                    <a:pt x="2763" y="5430"/>
                    <a:pt x="3001" y="5573"/>
                  </a:cubicBezTo>
                  <a:cubicBezTo>
                    <a:pt x="3263" y="5716"/>
                    <a:pt x="3596" y="5787"/>
                    <a:pt x="3953" y="5787"/>
                  </a:cubicBezTo>
                  <a:cubicBezTo>
                    <a:pt x="4382" y="5787"/>
                    <a:pt x="4763" y="5668"/>
                    <a:pt x="5025" y="5502"/>
                  </a:cubicBezTo>
                  <a:cubicBezTo>
                    <a:pt x="5049" y="5525"/>
                    <a:pt x="5096" y="5549"/>
                    <a:pt x="5120" y="5573"/>
                  </a:cubicBezTo>
                  <a:cubicBezTo>
                    <a:pt x="5382" y="5716"/>
                    <a:pt x="5716" y="5787"/>
                    <a:pt x="6073" y="5787"/>
                  </a:cubicBezTo>
                  <a:cubicBezTo>
                    <a:pt x="6811" y="5787"/>
                    <a:pt x="7430" y="5454"/>
                    <a:pt x="7430" y="5025"/>
                  </a:cubicBezTo>
                  <a:cubicBezTo>
                    <a:pt x="7406" y="4621"/>
                    <a:pt x="7168" y="4263"/>
                    <a:pt x="6859" y="3954"/>
                  </a:cubicBezTo>
                  <a:lnTo>
                    <a:pt x="6859" y="3954"/>
                  </a:lnTo>
                  <a:cubicBezTo>
                    <a:pt x="7383" y="4144"/>
                    <a:pt x="8002" y="4287"/>
                    <a:pt x="8669" y="4287"/>
                  </a:cubicBezTo>
                  <a:cubicBezTo>
                    <a:pt x="9407" y="4287"/>
                    <a:pt x="10026" y="3930"/>
                    <a:pt x="10002" y="3501"/>
                  </a:cubicBezTo>
                  <a:cubicBezTo>
                    <a:pt x="10002" y="3287"/>
                    <a:pt x="9859" y="3096"/>
                    <a:pt x="9621" y="2954"/>
                  </a:cubicBezTo>
                  <a:cubicBezTo>
                    <a:pt x="9573" y="2930"/>
                    <a:pt x="9526" y="2906"/>
                    <a:pt x="9502" y="2906"/>
                  </a:cubicBezTo>
                  <a:cubicBezTo>
                    <a:pt x="9812" y="2763"/>
                    <a:pt x="10002" y="2525"/>
                    <a:pt x="10002" y="2287"/>
                  </a:cubicBezTo>
                  <a:cubicBezTo>
                    <a:pt x="10002" y="2072"/>
                    <a:pt x="9859" y="1882"/>
                    <a:pt x="9621" y="1739"/>
                  </a:cubicBezTo>
                  <a:cubicBezTo>
                    <a:pt x="9359" y="1596"/>
                    <a:pt x="9026" y="1501"/>
                    <a:pt x="8669" y="1501"/>
                  </a:cubicBezTo>
                  <a:cubicBezTo>
                    <a:pt x="7978" y="1501"/>
                    <a:pt x="7359" y="1644"/>
                    <a:pt x="6835" y="1834"/>
                  </a:cubicBezTo>
                  <a:cubicBezTo>
                    <a:pt x="7168" y="1525"/>
                    <a:pt x="7406" y="1167"/>
                    <a:pt x="7406" y="763"/>
                  </a:cubicBezTo>
                  <a:cubicBezTo>
                    <a:pt x="7383" y="548"/>
                    <a:pt x="7240" y="358"/>
                    <a:pt x="7002" y="215"/>
                  </a:cubicBezTo>
                  <a:cubicBezTo>
                    <a:pt x="6763" y="72"/>
                    <a:pt x="6406" y="1"/>
                    <a:pt x="6049" y="1"/>
                  </a:cubicBezTo>
                  <a:cubicBezTo>
                    <a:pt x="5620" y="1"/>
                    <a:pt x="5239" y="120"/>
                    <a:pt x="4977" y="286"/>
                  </a:cubicBezTo>
                  <a:cubicBezTo>
                    <a:pt x="4953" y="263"/>
                    <a:pt x="4930" y="239"/>
                    <a:pt x="4882" y="215"/>
                  </a:cubicBezTo>
                  <a:cubicBezTo>
                    <a:pt x="4644" y="72"/>
                    <a:pt x="4310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5" name="Google Shape;6965;p74"/>
          <p:cNvGrpSpPr/>
          <p:nvPr/>
        </p:nvGrpSpPr>
        <p:grpSpPr>
          <a:xfrm flipH="1">
            <a:off x="5577719" y="4124822"/>
            <a:ext cx="243972" cy="161330"/>
            <a:chOff x="2472236" y="4329463"/>
            <a:chExt cx="646284" cy="427478"/>
          </a:xfrm>
        </p:grpSpPr>
        <p:sp>
          <p:nvSpPr>
            <p:cNvPr id="6966" name="Google Shape;6966;p74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74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74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74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74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74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74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74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74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74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74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9" name="Google Shape;6979;p74"/>
          <p:cNvGrpSpPr/>
          <p:nvPr/>
        </p:nvGrpSpPr>
        <p:grpSpPr>
          <a:xfrm>
            <a:off x="256095" y="2588413"/>
            <a:ext cx="2354626" cy="2295686"/>
            <a:chOff x="27495" y="2676490"/>
            <a:chExt cx="2354626" cy="2295686"/>
          </a:xfrm>
        </p:grpSpPr>
        <p:sp>
          <p:nvSpPr>
            <p:cNvPr id="6980" name="Google Shape;6980;p74"/>
            <p:cNvSpPr/>
            <p:nvPr/>
          </p:nvSpPr>
          <p:spPr>
            <a:xfrm flipH="1">
              <a:off x="621927" y="3181229"/>
              <a:ext cx="886500" cy="1612866"/>
            </a:xfrm>
            <a:custGeom>
              <a:avLst/>
              <a:gdLst/>
              <a:ahLst/>
              <a:cxnLst/>
              <a:rect l="l" t="t" r="r" b="b"/>
              <a:pathLst>
                <a:path w="21618" h="39331" extrusionOk="0">
                  <a:moveTo>
                    <a:pt x="21618" y="0"/>
                  </a:moveTo>
                  <a:lnTo>
                    <a:pt x="126" y="12496"/>
                  </a:lnTo>
                  <a:lnTo>
                    <a:pt x="1" y="39330"/>
                  </a:lnTo>
                  <a:lnTo>
                    <a:pt x="21493" y="26835"/>
                  </a:lnTo>
                  <a:lnTo>
                    <a:pt x="2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74"/>
            <p:cNvSpPr/>
            <p:nvPr/>
          </p:nvSpPr>
          <p:spPr>
            <a:xfrm flipH="1">
              <a:off x="1503288" y="3188898"/>
              <a:ext cx="878832" cy="1605198"/>
            </a:xfrm>
            <a:custGeom>
              <a:avLst/>
              <a:gdLst/>
              <a:ahLst/>
              <a:cxnLst/>
              <a:rect l="l" t="t" r="r" b="b"/>
              <a:pathLst>
                <a:path w="21431" h="39144" extrusionOk="0">
                  <a:moveTo>
                    <a:pt x="126" y="1"/>
                  </a:moveTo>
                  <a:lnTo>
                    <a:pt x="1" y="26866"/>
                  </a:lnTo>
                  <a:lnTo>
                    <a:pt x="21306" y="39143"/>
                  </a:lnTo>
                  <a:lnTo>
                    <a:pt x="21431" y="1230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74"/>
            <p:cNvSpPr/>
            <p:nvPr/>
          </p:nvSpPr>
          <p:spPr>
            <a:xfrm flipH="1">
              <a:off x="621955" y="2676490"/>
              <a:ext cx="1755039" cy="1017150"/>
            </a:xfrm>
            <a:custGeom>
              <a:avLst/>
              <a:gdLst/>
              <a:ahLst/>
              <a:cxnLst/>
              <a:rect l="l" t="t" r="r" b="b"/>
              <a:pathLst>
                <a:path w="42798" h="24804" extrusionOk="0">
                  <a:moveTo>
                    <a:pt x="21493" y="0"/>
                  </a:moveTo>
                  <a:lnTo>
                    <a:pt x="1" y="12496"/>
                  </a:lnTo>
                  <a:lnTo>
                    <a:pt x="21306" y="24804"/>
                  </a:lnTo>
                  <a:lnTo>
                    <a:pt x="42798" y="12308"/>
                  </a:lnTo>
                  <a:lnTo>
                    <a:pt x="21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74"/>
            <p:cNvSpPr/>
            <p:nvPr/>
          </p:nvSpPr>
          <p:spPr>
            <a:xfrm flipH="1">
              <a:off x="27495" y="3873011"/>
              <a:ext cx="603384" cy="1099165"/>
            </a:xfrm>
            <a:custGeom>
              <a:avLst/>
              <a:gdLst/>
              <a:ahLst/>
              <a:cxnLst/>
              <a:rect l="l" t="t" r="r" b="b"/>
              <a:pathLst>
                <a:path w="14714" h="26804" extrusionOk="0">
                  <a:moveTo>
                    <a:pt x="14714" y="0"/>
                  </a:moveTo>
                  <a:lnTo>
                    <a:pt x="94" y="8529"/>
                  </a:lnTo>
                  <a:lnTo>
                    <a:pt x="0" y="26803"/>
                  </a:lnTo>
                  <a:lnTo>
                    <a:pt x="14651" y="18275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74"/>
            <p:cNvSpPr/>
            <p:nvPr/>
          </p:nvSpPr>
          <p:spPr>
            <a:xfrm flipH="1">
              <a:off x="627044" y="3879408"/>
              <a:ext cx="598258" cy="1092768"/>
            </a:xfrm>
            <a:custGeom>
              <a:avLst/>
              <a:gdLst/>
              <a:ahLst/>
              <a:cxnLst/>
              <a:rect l="l" t="t" r="r" b="b"/>
              <a:pathLst>
                <a:path w="14589" h="26648" extrusionOk="0">
                  <a:moveTo>
                    <a:pt x="63" y="1"/>
                  </a:moveTo>
                  <a:lnTo>
                    <a:pt x="0" y="18275"/>
                  </a:lnTo>
                  <a:lnTo>
                    <a:pt x="14495" y="26647"/>
                  </a:lnTo>
                  <a:lnTo>
                    <a:pt x="14589" y="837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74"/>
            <p:cNvSpPr/>
            <p:nvPr/>
          </p:nvSpPr>
          <p:spPr>
            <a:xfrm flipH="1">
              <a:off x="27514" y="3529683"/>
              <a:ext cx="1195246" cy="693068"/>
            </a:xfrm>
            <a:custGeom>
              <a:avLst/>
              <a:gdLst/>
              <a:ahLst/>
              <a:cxnLst/>
              <a:rect l="l" t="t" r="r" b="b"/>
              <a:pathLst>
                <a:path w="29147" h="16901" extrusionOk="0">
                  <a:moveTo>
                    <a:pt x="14652" y="0"/>
                  </a:moveTo>
                  <a:lnTo>
                    <a:pt x="1" y="8529"/>
                  </a:lnTo>
                  <a:lnTo>
                    <a:pt x="14527" y="16901"/>
                  </a:lnTo>
                  <a:lnTo>
                    <a:pt x="29147" y="8372"/>
                  </a:lnTo>
                  <a:lnTo>
                    <a:pt x="1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5" name="Google Shape;7065;p74"/>
          <p:cNvGrpSpPr/>
          <p:nvPr/>
        </p:nvGrpSpPr>
        <p:grpSpPr>
          <a:xfrm flipH="1">
            <a:off x="839019" y="3721847"/>
            <a:ext cx="243972" cy="161330"/>
            <a:chOff x="2472236" y="4329463"/>
            <a:chExt cx="646284" cy="427478"/>
          </a:xfrm>
        </p:grpSpPr>
        <p:sp>
          <p:nvSpPr>
            <p:cNvPr id="7066" name="Google Shape;7066;p74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74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74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74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74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74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74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74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74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74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74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8" name="Google Shape;7078;p74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9" name="Google Shape;7079;p74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0" name="Google Shape;7080;p74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1" name="Google Shape;7081;p74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2" name="Google Shape;7082;p74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83" name="Google Shape;7083;p74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4" name="Google Shape;7084;p74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85" name="Google Shape;7085;p74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6" name="Google Shape;7086;p74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87" name="Google Shape;7087;p74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8" name="Google Shape;7088;p74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89" name="Google Shape;7089;p74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0" name="Google Shape;7090;p74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91" name="Google Shape;7091;p74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2" name="Google Shape;7092;p74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3" name="Google Shape;7093;p74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4" name="Google Shape;7094;p74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5" name="Google Shape;7095;p74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7096" name="Google Shape;7096;p74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74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74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74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74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1" name="Google Shape;7101;p74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7102" name="Google Shape;7102;p74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74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74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5" name="Google Shape;7105;p74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7106" name="Google Shape;7106;p74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74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74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74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74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74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74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74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74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5" name="Google Shape;7115;p74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6" name="Google Shape;7116;p74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7" name="Google Shape;7117;p74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8" name="Google Shape;7118;p74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7119" name="Google Shape;7119;p74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74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1" name="Google Shape;7121;p74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7122" name="Google Shape;7122;p74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74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74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74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74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74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74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74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74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74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74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74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74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74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74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74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74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77472D-4F7E-577F-2ABA-9921FBFA986F}"/>
              </a:ext>
            </a:extLst>
          </p:cNvPr>
          <p:cNvSpPr/>
          <p:nvPr/>
        </p:nvSpPr>
        <p:spPr>
          <a:xfrm>
            <a:off x="3654015" y="2923133"/>
            <a:ext cx="3990409" cy="661818"/>
          </a:xfrm>
          <a:prstGeom prst="rect">
            <a:avLst/>
          </a:prstGeom>
          <a:solidFill>
            <a:srgbClr val="F62C2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99" name="Google Shape;6899;p74"/>
          <p:cNvSpPr txBox="1">
            <a:spLocks noGrp="1"/>
          </p:cNvSpPr>
          <p:nvPr>
            <p:ph type="title"/>
          </p:nvPr>
        </p:nvSpPr>
        <p:spPr>
          <a:xfrm>
            <a:off x="2952370" y="943085"/>
            <a:ext cx="5477400" cy="2558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Thanks for your attention!</a:t>
            </a:r>
            <a:endParaRPr sz="4800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83" name="Google Shape;6899;p74">
            <a:extLst>
              <a:ext uri="{FF2B5EF4-FFF2-40B4-BE49-F238E27FC236}">
                <a16:creationId xmlns:a16="http://schemas.microsoft.com/office/drawing/2014/main" id="{7364CC75-D2D1-266A-5FA5-C659515510C3}"/>
              </a:ext>
            </a:extLst>
          </p:cNvPr>
          <p:cNvSpPr txBox="1">
            <a:spLocks/>
          </p:cNvSpPr>
          <p:nvPr/>
        </p:nvSpPr>
        <p:spPr>
          <a:xfrm>
            <a:off x="2904043" y="913318"/>
            <a:ext cx="5477400" cy="255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6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4800" dirty="0">
                <a:latin typeface="Minecraft" panose="02000603000000000000" pitchFamily="2" charset="0"/>
                <a:ea typeface="Minecraft" panose="02000603000000000000" pitchFamily="2" charset="0"/>
              </a:rPr>
              <a:t>Thanks for your attention!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30F63A-4058-5F06-6C71-E66B78854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09" y="735956"/>
            <a:ext cx="2112176" cy="264022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g and Build by Slidesgo">
  <a:themeElements>
    <a:clrScheme name="Simple Light">
      <a:dk1>
        <a:srgbClr val="3A190F"/>
      </a:dk1>
      <a:lt1>
        <a:srgbClr val="FFFFFF"/>
      </a:lt1>
      <a:dk2>
        <a:srgbClr val="009575"/>
      </a:dk2>
      <a:lt2>
        <a:srgbClr val="F62C2A"/>
      </a:lt2>
      <a:accent1>
        <a:srgbClr val="FFEF85"/>
      </a:accent1>
      <a:accent2>
        <a:srgbClr val="863A24"/>
      </a:accent2>
      <a:accent3>
        <a:srgbClr val="FF4F07"/>
      </a:accent3>
      <a:accent4>
        <a:srgbClr val="891403"/>
      </a:accent4>
      <a:accent5>
        <a:srgbClr val="420901"/>
      </a:accent5>
      <a:accent6>
        <a:srgbClr val="6E140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Dosis</vt:lpstr>
      <vt:lpstr>Orbitron SemiBold</vt:lpstr>
      <vt:lpstr>Minecraft</vt:lpstr>
      <vt:lpstr>Roboto Condensed Light</vt:lpstr>
      <vt:lpstr>Dig and Build by Slidesgo</vt:lpstr>
      <vt:lpstr>Pyramis Pulmentum</vt:lpstr>
      <vt:lpstr>PowerPoint Presentation</vt:lpstr>
      <vt:lpstr>Our Team</vt:lpstr>
      <vt:lpstr>Our Team</vt:lpstr>
      <vt:lpstr>Demo of our project</vt:lpstr>
      <vt:lpstr>Used technologies</vt:lpstr>
      <vt:lpstr>Future ideas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Pyramis Pulmentum</dc:title>
  <dc:creator>Mariya</dc:creator>
  <cp:lastModifiedBy>Мария Живкова Илчева</cp:lastModifiedBy>
  <cp:revision>1</cp:revision>
  <dcterms:modified xsi:type="dcterms:W3CDTF">2022-06-26T16:47:14Z</dcterms:modified>
</cp:coreProperties>
</file>