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8" r:id="rId3"/>
    <p:sldId id="314" r:id="rId4"/>
    <p:sldId id="281" r:id="rId5"/>
    <p:sldId id="257" r:id="rId6"/>
    <p:sldId id="271" r:id="rId7"/>
    <p:sldId id="259" r:id="rId8"/>
    <p:sldId id="290" r:id="rId9"/>
  </p:sldIdLst>
  <p:sldSz cx="9144000" cy="5143500" type="screen16x9"/>
  <p:notesSz cx="6858000" cy="9144000"/>
  <p:embeddedFontLst>
    <p:embeddedFont>
      <p:font typeface="Dosis" pitchFamily="2" charset="0"/>
      <p:regular r:id="rId11"/>
      <p:bold r:id="rId12"/>
    </p:embeddedFont>
    <p:embeddedFont>
      <p:font typeface="Minecraft" panose="02000603000000000000" pitchFamily="2" charset="0"/>
      <p:regular r:id="rId13"/>
    </p:embeddedFont>
    <p:embeddedFont>
      <p:font typeface="Orbitron SemiBold" panose="020B0604020202020204" charset="0"/>
      <p:regular r:id="rId14"/>
      <p:bold r:id="rId15"/>
    </p:embeddedFont>
    <p:embeddedFont>
      <p:font typeface="Roboto Condensed Light" panose="02000000000000000000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7CCE864-0F29-47A4-82C7-296BC1B816AC}">
          <p14:sldIdLst>
            <p14:sldId id="256"/>
            <p14:sldId id="258"/>
            <p14:sldId id="314"/>
            <p14:sldId id="281"/>
            <p14:sldId id="257"/>
            <p14:sldId id="271"/>
            <p14:sldId id="25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2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CF479-82B2-426F-83AF-AF2E52131A0E}">
  <a:tblStyle styleId="{3E4CF479-82B2-426F-83AF-AF2E52131A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g102b97c781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2" name="Google Shape;2492;g102b97c781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g104889b1ea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8" name="Google Shape;2818;g104889b1ea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" name="Google Shape;5959;g104889b1ea6_0_20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0" name="Google Shape;5960;g104889b1ea6_0_20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290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" name="Google Shape;5959;g104889b1ea6_0_20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0" name="Google Shape;5960;g104889b1ea6_0_20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036515df5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6" name="Google Shape;2726;g1036515df5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8" name="Google Shape;4588;g104889b1ea6_0_20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9" name="Google Shape;4589;g104889b1ea6_0_20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g1036515df5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7" name="Google Shape;2907;g1036515df5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" name="Google Shape;6860;g104889b1ea6_0_19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1" name="Google Shape;6861;g104889b1ea6_0_19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3827814"/>
            <a:ext cx="9144000" cy="1347936"/>
            <a:chOff x="0" y="3827814"/>
            <a:chExt cx="9144000" cy="134793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0" y="3910650"/>
              <a:ext cx="9144000" cy="126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941100" y="884600"/>
            <a:ext cx="5196600" cy="20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1734588" y="3050675"/>
            <a:ext cx="3609900" cy="37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grpSp>
        <p:nvGrpSpPr>
          <p:cNvPr id="38" name="Google Shape;38;p2"/>
          <p:cNvGrpSpPr/>
          <p:nvPr/>
        </p:nvGrpSpPr>
        <p:grpSpPr>
          <a:xfrm>
            <a:off x="489150" y="238950"/>
            <a:ext cx="8216088" cy="1820738"/>
            <a:chOff x="489150" y="238950"/>
            <a:chExt cx="8216088" cy="1820738"/>
          </a:xfrm>
        </p:grpSpPr>
        <p:sp>
          <p:nvSpPr>
            <p:cNvPr id="39" name="Google Shape;39;p2"/>
            <p:cNvSpPr/>
            <p:nvPr/>
          </p:nvSpPr>
          <p:spPr>
            <a:xfrm>
              <a:off x="489150" y="194953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488413" y="238950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575349" y="1443138"/>
              <a:ext cx="129889" cy="129889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3082021" y="4650553"/>
            <a:ext cx="271859" cy="233627"/>
            <a:chOff x="739150" y="4174275"/>
            <a:chExt cx="945925" cy="812900"/>
          </a:xfrm>
        </p:grpSpPr>
        <p:sp>
          <p:nvSpPr>
            <p:cNvPr id="43" name="Google Shape;43;p2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899941" y="4517790"/>
            <a:ext cx="243972" cy="499166"/>
            <a:chOff x="3958025" y="4053950"/>
            <a:chExt cx="306575" cy="627250"/>
          </a:xfrm>
        </p:grpSpPr>
        <p:sp>
          <p:nvSpPr>
            <p:cNvPr id="53" name="Google Shape;53;p2"/>
            <p:cNvSpPr/>
            <p:nvPr/>
          </p:nvSpPr>
          <p:spPr>
            <a:xfrm>
              <a:off x="4002625" y="4636800"/>
              <a:ext cx="84050" cy="44400"/>
            </a:xfrm>
            <a:custGeom>
              <a:avLst/>
              <a:gdLst/>
              <a:ahLst/>
              <a:cxnLst/>
              <a:rect l="l" t="t" r="r" b="b"/>
              <a:pathLst>
                <a:path w="3362" h="1776" extrusionOk="0">
                  <a:moveTo>
                    <a:pt x="1678" y="1"/>
                  </a:moveTo>
                  <a:cubicBezTo>
                    <a:pt x="1286" y="1"/>
                    <a:pt x="895" y="88"/>
                    <a:pt x="597" y="262"/>
                  </a:cubicBezTo>
                  <a:cubicBezTo>
                    <a:pt x="0" y="605"/>
                    <a:pt x="0" y="1166"/>
                    <a:pt x="603" y="1514"/>
                  </a:cubicBezTo>
                  <a:cubicBezTo>
                    <a:pt x="901" y="1689"/>
                    <a:pt x="1294" y="1776"/>
                    <a:pt x="1686" y="1776"/>
                  </a:cubicBezTo>
                  <a:cubicBezTo>
                    <a:pt x="2078" y="1776"/>
                    <a:pt x="2469" y="1689"/>
                    <a:pt x="2765" y="1514"/>
                  </a:cubicBezTo>
                  <a:cubicBezTo>
                    <a:pt x="3361" y="1166"/>
                    <a:pt x="3361" y="605"/>
                    <a:pt x="2759" y="262"/>
                  </a:cubicBezTo>
                  <a:cubicBezTo>
                    <a:pt x="2460" y="88"/>
                    <a:pt x="2069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033050" y="4238975"/>
              <a:ext cx="18625" cy="426575"/>
            </a:xfrm>
            <a:custGeom>
              <a:avLst/>
              <a:gdLst/>
              <a:ahLst/>
              <a:cxnLst/>
              <a:rect l="l" t="t" r="r" b="b"/>
              <a:pathLst>
                <a:path w="745" h="17063" extrusionOk="0">
                  <a:moveTo>
                    <a:pt x="369" y="1"/>
                  </a:moveTo>
                  <a:cubicBezTo>
                    <a:pt x="275" y="1"/>
                    <a:pt x="180" y="22"/>
                    <a:pt x="106" y="63"/>
                  </a:cubicBezTo>
                  <a:cubicBezTo>
                    <a:pt x="36" y="104"/>
                    <a:pt x="0" y="157"/>
                    <a:pt x="0" y="216"/>
                  </a:cubicBezTo>
                  <a:lnTo>
                    <a:pt x="0" y="16849"/>
                  </a:lnTo>
                  <a:cubicBezTo>
                    <a:pt x="0" y="16902"/>
                    <a:pt x="36" y="16955"/>
                    <a:pt x="112" y="16996"/>
                  </a:cubicBezTo>
                  <a:cubicBezTo>
                    <a:pt x="183" y="17041"/>
                    <a:pt x="278" y="17063"/>
                    <a:pt x="372" y="17063"/>
                  </a:cubicBezTo>
                  <a:cubicBezTo>
                    <a:pt x="467" y="17063"/>
                    <a:pt x="561" y="17041"/>
                    <a:pt x="632" y="16996"/>
                  </a:cubicBezTo>
                  <a:cubicBezTo>
                    <a:pt x="703" y="16955"/>
                    <a:pt x="738" y="16902"/>
                    <a:pt x="738" y="16849"/>
                  </a:cubicBezTo>
                  <a:lnTo>
                    <a:pt x="738" y="222"/>
                  </a:lnTo>
                  <a:cubicBezTo>
                    <a:pt x="744" y="163"/>
                    <a:pt x="703" y="110"/>
                    <a:pt x="632" y="63"/>
                  </a:cubicBezTo>
                  <a:cubicBezTo>
                    <a:pt x="558" y="22"/>
                    <a:pt x="464" y="1"/>
                    <a:pt x="369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032150" y="4238975"/>
              <a:ext cx="20250" cy="10775"/>
            </a:xfrm>
            <a:custGeom>
              <a:avLst/>
              <a:gdLst/>
              <a:ahLst/>
              <a:cxnLst/>
              <a:rect l="l" t="t" r="r" b="b"/>
              <a:pathLst>
                <a:path w="810" h="431" extrusionOk="0">
                  <a:moveTo>
                    <a:pt x="405" y="1"/>
                  </a:moveTo>
                  <a:cubicBezTo>
                    <a:pt x="311" y="1"/>
                    <a:pt x="216" y="22"/>
                    <a:pt x="142" y="63"/>
                  </a:cubicBezTo>
                  <a:cubicBezTo>
                    <a:pt x="1" y="146"/>
                    <a:pt x="1" y="281"/>
                    <a:pt x="148" y="364"/>
                  </a:cubicBezTo>
                  <a:cubicBezTo>
                    <a:pt x="219" y="408"/>
                    <a:pt x="314" y="431"/>
                    <a:pt x="408" y="431"/>
                  </a:cubicBezTo>
                  <a:cubicBezTo>
                    <a:pt x="503" y="431"/>
                    <a:pt x="597" y="408"/>
                    <a:pt x="668" y="364"/>
                  </a:cubicBezTo>
                  <a:cubicBezTo>
                    <a:pt x="810" y="281"/>
                    <a:pt x="810" y="146"/>
                    <a:pt x="668" y="63"/>
                  </a:cubicBezTo>
                  <a:cubicBezTo>
                    <a:pt x="594" y="22"/>
                    <a:pt x="500" y="1"/>
                    <a:pt x="40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033050" y="4244375"/>
              <a:ext cx="18475" cy="421075"/>
            </a:xfrm>
            <a:custGeom>
              <a:avLst/>
              <a:gdLst/>
              <a:ahLst/>
              <a:cxnLst/>
              <a:rect l="l" t="t" r="r" b="b"/>
              <a:pathLst>
                <a:path w="739" h="16843" extrusionOk="0">
                  <a:moveTo>
                    <a:pt x="0" y="0"/>
                  </a:moveTo>
                  <a:lnTo>
                    <a:pt x="0" y="16633"/>
                  </a:lnTo>
                  <a:cubicBezTo>
                    <a:pt x="0" y="16686"/>
                    <a:pt x="36" y="16739"/>
                    <a:pt x="112" y="16780"/>
                  </a:cubicBezTo>
                  <a:cubicBezTo>
                    <a:pt x="183" y="16822"/>
                    <a:pt x="278" y="16842"/>
                    <a:pt x="372" y="16842"/>
                  </a:cubicBezTo>
                  <a:cubicBezTo>
                    <a:pt x="467" y="16842"/>
                    <a:pt x="561" y="16822"/>
                    <a:pt x="632" y="16780"/>
                  </a:cubicBezTo>
                  <a:cubicBezTo>
                    <a:pt x="703" y="16739"/>
                    <a:pt x="738" y="16686"/>
                    <a:pt x="738" y="16633"/>
                  </a:cubicBezTo>
                  <a:lnTo>
                    <a:pt x="738" y="0"/>
                  </a:lnTo>
                  <a:cubicBezTo>
                    <a:pt x="738" y="54"/>
                    <a:pt x="703" y="107"/>
                    <a:pt x="632" y="148"/>
                  </a:cubicBezTo>
                  <a:cubicBezTo>
                    <a:pt x="561" y="192"/>
                    <a:pt x="467" y="215"/>
                    <a:pt x="372" y="215"/>
                  </a:cubicBezTo>
                  <a:cubicBezTo>
                    <a:pt x="278" y="215"/>
                    <a:pt x="183" y="192"/>
                    <a:pt x="112" y="148"/>
                  </a:cubicBezTo>
                  <a:cubicBezTo>
                    <a:pt x="36" y="107"/>
                    <a:pt x="0" y="5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048400" y="4368350"/>
              <a:ext cx="216200" cy="113950"/>
            </a:xfrm>
            <a:custGeom>
              <a:avLst/>
              <a:gdLst/>
              <a:ahLst/>
              <a:cxnLst/>
              <a:rect l="l" t="t" r="r" b="b"/>
              <a:pathLst>
                <a:path w="8648" h="4558" extrusionOk="0">
                  <a:moveTo>
                    <a:pt x="4313" y="1"/>
                  </a:moveTo>
                  <a:cubicBezTo>
                    <a:pt x="3304" y="1"/>
                    <a:pt x="2296" y="223"/>
                    <a:pt x="1530" y="670"/>
                  </a:cubicBezTo>
                  <a:cubicBezTo>
                    <a:pt x="0" y="1556"/>
                    <a:pt x="6" y="3003"/>
                    <a:pt x="1548" y="3889"/>
                  </a:cubicBezTo>
                  <a:cubicBezTo>
                    <a:pt x="2319" y="4335"/>
                    <a:pt x="3327" y="4558"/>
                    <a:pt x="4334" y="4558"/>
                  </a:cubicBezTo>
                  <a:cubicBezTo>
                    <a:pt x="5341" y="4558"/>
                    <a:pt x="6347" y="4335"/>
                    <a:pt x="7112" y="3889"/>
                  </a:cubicBezTo>
                  <a:cubicBezTo>
                    <a:pt x="8647" y="3003"/>
                    <a:pt x="8641" y="1556"/>
                    <a:pt x="7094" y="664"/>
                  </a:cubicBezTo>
                  <a:cubicBezTo>
                    <a:pt x="6324" y="222"/>
                    <a:pt x="5318" y="1"/>
                    <a:pt x="4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958025" y="4053950"/>
              <a:ext cx="159950" cy="206750"/>
            </a:xfrm>
            <a:custGeom>
              <a:avLst/>
              <a:gdLst/>
              <a:ahLst/>
              <a:cxnLst/>
              <a:rect l="l" t="t" r="r" b="b"/>
              <a:pathLst>
                <a:path w="6398" h="8270" extrusionOk="0">
                  <a:moveTo>
                    <a:pt x="1779" y="0"/>
                  </a:moveTo>
                  <a:cubicBezTo>
                    <a:pt x="725" y="0"/>
                    <a:pt x="1" y="843"/>
                    <a:pt x="1" y="2302"/>
                  </a:cubicBezTo>
                  <a:cubicBezTo>
                    <a:pt x="1" y="4345"/>
                    <a:pt x="1430" y="6826"/>
                    <a:pt x="3196" y="7842"/>
                  </a:cubicBezTo>
                  <a:cubicBezTo>
                    <a:pt x="3704" y="8132"/>
                    <a:pt x="4184" y="8270"/>
                    <a:pt x="4611" y="8270"/>
                  </a:cubicBezTo>
                  <a:cubicBezTo>
                    <a:pt x="5669" y="8270"/>
                    <a:pt x="6397" y="7425"/>
                    <a:pt x="6397" y="5970"/>
                  </a:cubicBezTo>
                  <a:cubicBezTo>
                    <a:pt x="6397" y="3926"/>
                    <a:pt x="4962" y="1445"/>
                    <a:pt x="3196" y="429"/>
                  </a:cubicBezTo>
                  <a:cubicBezTo>
                    <a:pt x="2687" y="138"/>
                    <a:pt x="220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039400" y="4380650"/>
              <a:ext cx="180600" cy="84650"/>
            </a:xfrm>
            <a:custGeom>
              <a:avLst/>
              <a:gdLst/>
              <a:ahLst/>
              <a:cxnLst/>
              <a:rect l="l" t="t" r="r" b="b"/>
              <a:pathLst>
                <a:path w="7224" h="3386" extrusionOk="0">
                  <a:moveTo>
                    <a:pt x="1498" y="1"/>
                  </a:moveTo>
                  <a:cubicBezTo>
                    <a:pt x="1315" y="1"/>
                    <a:pt x="1143" y="26"/>
                    <a:pt x="980" y="78"/>
                  </a:cubicBezTo>
                  <a:cubicBezTo>
                    <a:pt x="224" y="326"/>
                    <a:pt x="12" y="1052"/>
                    <a:pt x="0" y="1082"/>
                  </a:cubicBezTo>
                  <a:lnTo>
                    <a:pt x="230" y="1147"/>
                  </a:lnTo>
                  <a:cubicBezTo>
                    <a:pt x="236" y="1141"/>
                    <a:pt x="419" y="515"/>
                    <a:pt x="1057" y="308"/>
                  </a:cubicBezTo>
                  <a:cubicBezTo>
                    <a:pt x="1191" y="265"/>
                    <a:pt x="1336" y="244"/>
                    <a:pt x="1491" y="244"/>
                  </a:cubicBezTo>
                  <a:cubicBezTo>
                    <a:pt x="1848" y="244"/>
                    <a:pt x="2260" y="357"/>
                    <a:pt x="2717" y="580"/>
                  </a:cubicBezTo>
                  <a:cubicBezTo>
                    <a:pt x="2918" y="710"/>
                    <a:pt x="3124" y="840"/>
                    <a:pt x="3331" y="970"/>
                  </a:cubicBezTo>
                  <a:cubicBezTo>
                    <a:pt x="3502" y="1076"/>
                    <a:pt x="3680" y="1182"/>
                    <a:pt x="3857" y="1289"/>
                  </a:cubicBezTo>
                  <a:cubicBezTo>
                    <a:pt x="3869" y="1300"/>
                    <a:pt x="3880" y="1306"/>
                    <a:pt x="3892" y="1318"/>
                  </a:cubicBezTo>
                  <a:lnTo>
                    <a:pt x="4040" y="2682"/>
                  </a:lnTo>
                  <a:lnTo>
                    <a:pt x="4164" y="1472"/>
                  </a:lnTo>
                  <a:lnTo>
                    <a:pt x="4577" y="1714"/>
                  </a:lnTo>
                  <a:lnTo>
                    <a:pt x="5109" y="2015"/>
                  </a:lnTo>
                  <a:lnTo>
                    <a:pt x="5257" y="3385"/>
                  </a:lnTo>
                  <a:lnTo>
                    <a:pt x="5375" y="2163"/>
                  </a:lnTo>
                  <a:cubicBezTo>
                    <a:pt x="5540" y="2257"/>
                    <a:pt x="5706" y="2346"/>
                    <a:pt x="5877" y="2434"/>
                  </a:cubicBezTo>
                  <a:cubicBezTo>
                    <a:pt x="6314" y="2671"/>
                    <a:pt x="6757" y="2907"/>
                    <a:pt x="7223" y="3125"/>
                  </a:cubicBezTo>
                  <a:cubicBezTo>
                    <a:pt x="6845" y="2854"/>
                    <a:pt x="6444" y="2600"/>
                    <a:pt x="6036" y="2346"/>
                  </a:cubicBezTo>
                  <a:cubicBezTo>
                    <a:pt x="5830" y="2216"/>
                    <a:pt x="5623" y="2092"/>
                    <a:pt x="5416" y="1968"/>
                  </a:cubicBezTo>
                  <a:lnTo>
                    <a:pt x="4967" y="1708"/>
                  </a:lnTo>
                  <a:lnTo>
                    <a:pt x="7064" y="1631"/>
                  </a:lnTo>
                  <a:lnTo>
                    <a:pt x="4701" y="1548"/>
                  </a:lnTo>
                  <a:lnTo>
                    <a:pt x="4217" y="1271"/>
                  </a:lnTo>
                  <a:lnTo>
                    <a:pt x="4223" y="1265"/>
                  </a:lnTo>
                  <a:cubicBezTo>
                    <a:pt x="4117" y="1182"/>
                    <a:pt x="4010" y="1100"/>
                    <a:pt x="3904" y="1023"/>
                  </a:cubicBezTo>
                  <a:lnTo>
                    <a:pt x="5889" y="958"/>
                  </a:lnTo>
                  <a:lnTo>
                    <a:pt x="3697" y="881"/>
                  </a:lnTo>
                  <a:cubicBezTo>
                    <a:pt x="2850" y="293"/>
                    <a:pt x="2115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002625" y="4072500"/>
              <a:ext cx="70750" cy="197000"/>
            </a:xfrm>
            <a:custGeom>
              <a:avLst/>
              <a:gdLst/>
              <a:ahLst/>
              <a:cxnLst/>
              <a:rect l="l" t="t" r="r" b="b"/>
              <a:pathLst>
                <a:path w="2830" h="7880" extrusionOk="0">
                  <a:moveTo>
                    <a:pt x="1418" y="0"/>
                  </a:moveTo>
                  <a:cubicBezTo>
                    <a:pt x="1371" y="538"/>
                    <a:pt x="1341" y="1087"/>
                    <a:pt x="1323" y="1642"/>
                  </a:cubicBezTo>
                  <a:cubicBezTo>
                    <a:pt x="1312" y="1920"/>
                    <a:pt x="1306" y="2204"/>
                    <a:pt x="1300" y="2481"/>
                  </a:cubicBezTo>
                  <a:lnTo>
                    <a:pt x="1294" y="3078"/>
                  </a:lnTo>
                  <a:lnTo>
                    <a:pt x="6" y="1010"/>
                  </a:lnTo>
                  <a:lnTo>
                    <a:pt x="1294" y="3432"/>
                  </a:lnTo>
                  <a:lnTo>
                    <a:pt x="1294" y="3952"/>
                  </a:lnTo>
                  <a:lnTo>
                    <a:pt x="1294" y="4649"/>
                  </a:lnTo>
                  <a:lnTo>
                    <a:pt x="0" y="2582"/>
                  </a:lnTo>
                  <a:lnTo>
                    <a:pt x="1294" y="5009"/>
                  </a:lnTo>
                  <a:lnTo>
                    <a:pt x="1294" y="7879"/>
                  </a:lnTo>
                  <a:lnTo>
                    <a:pt x="1536" y="7879"/>
                  </a:lnTo>
                  <a:lnTo>
                    <a:pt x="1536" y="4377"/>
                  </a:lnTo>
                  <a:lnTo>
                    <a:pt x="2824" y="3450"/>
                  </a:lnTo>
                  <a:lnTo>
                    <a:pt x="1536" y="4017"/>
                  </a:lnTo>
                  <a:lnTo>
                    <a:pt x="1536" y="3952"/>
                  </a:lnTo>
                  <a:lnTo>
                    <a:pt x="1524" y="3952"/>
                  </a:lnTo>
                  <a:lnTo>
                    <a:pt x="1530" y="3462"/>
                  </a:lnTo>
                  <a:lnTo>
                    <a:pt x="1530" y="2765"/>
                  </a:lnTo>
                  <a:lnTo>
                    <a:pt x="2829" y="1831"/>
                  </a:lnTo>
                  <a:lnTo>
                    <a:pt x="2829" y="1831"/>
                  </a:lnTo>
                  <a:lnTo>
                    <a:pt x="1524" y="2404"/>
                  </a:lnTo>
                  <a:cubicBezTo>
                    <a:pt x="1518" y="2186"/>
                    <a:pt x="1518" y="1973"/>
                    <a:pt x="1506" y="1749"/>
                  </a:cubicBezTo>
                  <a:cubicBezTo>
                    <a:pt x="1495" y="1176"/>
                    <a:pt x="1471" y="597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flipH="1">
            <a:off x="4944209" y="4775315"/>
            <a:ext cx="271859" cy="233627"/>
            <a:chOff x="739150" y="4174275"/>
            <a:chExt cx="945925" cy="812900"/>
          </a:xfrm>
        </p:grpSpPr>
        <p:sp>
          <p:nvSpPr>
            <p:cNvPr id="62" name="Google Shape;62;p2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2085713" y="4812162"/>
            <a:ext cx="271885" cy="159973"/>
            <a:chOff x="1566275" y="4812212"/>
            <a:chExt cx="271885" cy="159973"/>
          </a:xfrm>
        </p:grpSpPr>
        <p:sp>
          <p:nvSpPr>
            <p:cNvPr id="72" name="Google Shape;72;p2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2"/>
          <p:cNvGrpSpPr/>
          <p:nvPr/>
        </p:nvGrpSpPr>
        <p:grpSpPr>
          <a:xfrm rot="9661725">
            <a:off x="6825011" y="4812161"/>
            <a:ext cx="271890" cy="159976"/>
            <a:chOff x="1566275" y="4812212"/>
            <a:chExt cx="271885" cy="159973"/>
          </a:xfrm>
        </p:grpSpPr>
        <p:sp>
          <p:nvSpPr>
            <p:cNvPr id="98" name="Google Shape;98;p2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4958148" y="157469"/>
            <a:ext cx="243987" cy="339453"/>
            <a:chOff x="5022461" y="238944"/>
            <a:chExt cx="243987" cy="339453"/>
          </a:xfrm>
        </p:grpSpPr>
        <p:sp>
          <p:nvSpPr>
            <p:cNvPr id="124" name="Google Shape;124;p2"/>
            <p:cNvSpPr/>
            <p:nvPr/>
          </p:nvSpPr>
          <p:spPr>
            <a:xfrm>
              <a:off x="5022461" y="23894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02437" y="38732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057461" y="43654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102437" y="27600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072788" y="23894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022461" y="28465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"/>
          <p:cNvGrpSpPr/>
          <p:nvPr/>
        </p:nvGrpSpPr>
        <p:grpSpPr>
          <a:xfrm>
            <a:off x="8707611" y="2571744"/>
            <a:ext cx="243987" cy="339453"/>
            <a:chOff x="5022461" y="238944"/>
            <a:chExt cx="243987" cy="339453"/>
          </a:xfrm>
        </p:grpSpPr>
        <p:sp>
          <p:nvSpPr>
            <p:cNvPr id="131" name="Google Shape;131;p2"/>
            <p:cNvSpPr/>
            <p:nvPr/>
          </p:nvSpPr>
          <p:spPr>
            <a:xfrm>
              <a:off x="5022461" y="23894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102437" y="38732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057461" y="43654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102437" y="27600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072788" y="23894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022461" y="28465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7"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Google Shape;2410;p33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2411" name="Google Shape;2411;p33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2412" name="Google Shape;2412;p3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5" name="Google Shape;2415;p33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2416" name="Google Shape;2416;p3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9" name="Google Shape;2419;p33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0" name="Google Shape;2420;p33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2421" name="Google Shape;2421;p3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4" name="Google Shape;2424;p33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2425" name="Google Shape;2425;p3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8" name="Google Shape;2428;p33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2429" name="Google Shape;2429;p3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2" name="Google Shape;2432;p33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2433" name="Google Shape;2433;p3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3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6" name="Google Shape;2436;p33"/>
          <p:cNvGrpSpPr/>
          <p:nvPr/>
        </p:nvGrpSpPr>
        <p:grpSpPr>
          <a:xfrm>
            <a:off x="242305" y="238933"/>
            <a:ext cx="742482" cy="594924"/>
            <a:chOff x="4458400" y="2657663"/>
            <a:chExt cx="945475" cy="757575"/>
          </a:xfrm>
        </p:grpSpPr>
        <p:sp>
          <p:nvSpPr>
            <p:cNvPr id="2437" name="Google Shape;2437;p33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0" name="Google Shape;2440;p33"/>
          <p:cNvGrpSpPr/>
          <p:nvPr/>
        </p:nvGrpSpPr>
        <p:grpSpPr>
          <a:xfrm>
            <a:off x="8610561" y="751456"/>
            <a:ext cx="243987" cy="339453"/>
            <a:chOff x="4661686" y="366694"/>
            <a:chExt cx="243987" cy="339453"/>
          </a:xfrm>
        </p:grpSpPr>
        <p:sp>
          <p:nvSpPr>
            <p:cNvPr id="2441" name="Google Shape;2441;p33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7" name="Google Shape;2447;p33"/>
          <p:cNvGrpSpPr/>
          <p:nvPr/>
        </p:nvGrpSpPr>
        <p:grpSpPr>
          <a:xfrm>
            <a:off x="195775" y="216109"/>
            <a:ext cx="8738100" cy="2147175"/>
            <a:chOff x="195775" y="216109"/>
            <a:chExt cx="8738100" cy="2147175"/>
          </a:xfrm>
        </p:grpSpPr>
        <p:sp>
          <p:nvSpPr>
            <p:cNvPr id="2448" name="Google Shape;2448;p33"/>
            <p:cNvSpPr/>
            <p:nvPr/>
          </p:nvSpPr>
          <p:spPr>
            <a:xfrm>
              <a:off x="195775" y="168278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3"/>
            <p:cNvSpPr/>
            <p:nvPr/>
          </p:nvSpPr>
          <p:spPr>
            <a:xfrm>
              <a:off x="1879725" y="21610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7891225" y="32625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3"/>
            <p:cNvSpPr/>
            <p:nvPr/>
          </p:nvSpPr>
          <p:spPr>
            <a:xfrm>
              <a:off x="8823725" y="225313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2" name="Google Shape;2452;p33"/>
          <p:cNvGrpSpPr/>
          <p:nvPr/>
        </p:nvGrpSpPr>
        <p:grpSpPr>
          <a:xfrm>
            <a:off x="446277" y="4453622"/>
            <a:ext cx="243970" cy="457795"/>
            <a:chOff x="3171550" y="3868750"/>
            <a:chExt cx="317050" cy="594925"/>
          </a:xfrm>
        </p:grpSpPr>
        <p:sp>
          <p:nvSpPr>
            <p:cNvPr id="2453" name="Google Shape;2453;p33"/>
            <p:cNvSpPr/>
            <p:nvPr/>
          </p:nvSpPr>
          <p:spPr>
            <a:xfrm>
              <a:off x="3171550" y="4024675"/>
              <a:ext cx="153450" cy="165100"/>
            </a:xfrm>
            <a:custGeom>
              <a:avLst/>
              <a:gdLst/>
              <a:ahLst/>
              <a:cxnLst/>
              <a:rect l="l" t="t" r="r" b="b"/>
              <a:pathLst>
                <a:path w="6138" h="6604" extrusionOk="0">
                  <a:moveTo>
                    <a:pt x="1" y="0"/>
                  </a:moveTo>
                  <a:cubicBezTo>
                    <a:pt x="1" y="0"/>
                    <a:pt x="686" y="2894"/>
                    <a:pt x="2381" y="4719"/>
                  </a:cubicBezTo>
                  <a:cubicBezTo>
                    <a:pt x="2842" y="5216"/>
                    <a:pt x="3332" y="5582"/>
                    <a:pt x="3798" y="5853"/>
                  </a:cubicBezTo>
                  <a:cubicBezTo>
                    <a:pt x="5045" y="6574"/>
                    <a:pt x="6137" y="6604"/>
                    <a:pt x="6137" y="6604"/>
                  </a:cubicBezTo>
                  <a:cubicBezTo>
                    <a:pt x="6137" y="6604"/>
                    <a:pt x="5452" y="3709"/>
                    <a:pt x="3757" y="1884"/>
                  </a:cubicBezTo>
                  <a:cubicBezTo>
                    <a:pt x="3290" y="1388"/>
                    <a:pt x="2806" y="1022"/>
                    <a:pt x="2334" y="750"/>
                  </a:cubicBezTo>
                  <a:cubicBezTo>
                    <a:pt x="1088" y="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3205675" y="3934750"/>
              <a:ext cx="120500" cy="129525"/>
            </a:xfrm>
            <a:custGeom>
              <a:avLst/>
              <a:gdLst/>
              <a:ahLst/>
              <a:cxnLst/>
              <a:rect l="l" t="t" r="r" b="b"/>
              <a:pathLst>
                <a:path w="4820" h="5181" extrusionOk="0">
                  <a:moveTo>
                    <a:pt x="0" y="0"/>
                  </a:moveTo>
                  <a:cubicBezTo>
                    <a:pt x="0" y="0"/>
                    <a:pt x="543" y="2274"/>
                    <a:pt x="1872" y="3704"/>
                  </a:cubicBezTo>
                  <a:cubicBezTo>
                    <a:pt x="2233" y="4093"/>
                    <a:pt x="2617" y="4383"/>
                    <a:pt x="2983" y="4595"/>
                  </a:cubicBezTo>
                  <a:cubicBezTo>
                    <a:pt x="3963" y="5157"/>
                    <a:pt x="4820" y="5180"/>
                    <a:pt x="4820" y="5180"/>
                  </a:cubicBezTo>
                  <a:cubicBezTo>
                    <a:pt x="4820" y="5180"/>
                    <a:pt x="4276" y="2912"/>
                    <a:pt x="2947" y="1483"/>
                  </a:cubicBezTo>
                  <a:cubicBezTo>
                    <a:pt x="2587" y="1093"/>
                    <a:pt x="2203" y="804"/>
                    <a:pt x="1837" y="591"/>
                  </a:cubicBezTo>
                  <a:cubicBezTo>
                    <a:pt x="857" y="3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3285100" y="4414825"/>
              <a:ext cx="92600" cy="48850"/>
            </a:xfrm>
            <a:custGeom>
              <a:avLst/>
              <a:gdLst/>
              <a:ahLst/>
              <a:cxnLst/>
              <a:rect l="l" t="t" r="r" b="b"/>
              <a:pathLst>
                <a:path w="3704" h="1954" extrusionOk="0">
                  <a:moveTo>
                    <a:pt x="1847" y="0"/>
                  </a:moveTo>
                  <a:cubicBezTo>
                    <a:pt x="1415" y="0"/>
                    <a:pt x="984" y="96"/>
                    <a:pt x="656" y="288"/>
                  </a:cubicBezTo>
                  <a:cubicBezTo>
                    <a:pt x="1" y="666"/>
                    <a:pt x="7" y="1286"/>
                    <a:pt x="668" y="1670"/>
                  </a:cubicBezTo>
                  <a:cubicBezTo>
                    <a:pt x="996" y="1859"/>
                    <a:pt x="1427" y="1954"/>
                    <a:pt x="1858" y="1954"/>
                  </a:cubicBezTo>
                  <a:cubicBezTo>
                    <a:pt x="2289" y="1954"/>
                    <a:pt x="2720" y="1859"/>
                    <a:pt x="3048" y="1670"/>
                  </a:cubicBezTo>
                  <a:cubicBezTo>
                    <a:pt x="3704" y="1286"/>
                    <a:pt x="3704" y="666"/>
                    <a:pt x="3042" y="288"/>
                  </a:cubicBezTo>
                  <a:cubicBezTo>
                    <a:pt x="2712" y="96"/>
                    <a:pt x="2279" y="0"/>
                    <a:pt x="1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3318775" y="3976675"/>
              <a:ext cx="20400" cy="469775"/>
            </a:xfrm>
            <a:custGeom>
              <a:avLst/>
              <a:gdLst/>
              <a:ahLst/>
              <a:cxnLst/>
              <a:rect l="l" t="t" r="r" b="b"/>
              <a:pathLst>
                <a:path w="816" h="18791" extrusionOk="0">
                  <a:moveTo>
                    <a:pt x="403" y="1"/>
                  </a:moveTo>
                  <a:cubicBezTo>
                    <a:pt x="299" y="1"/>
                    <a:pt x="195" y="24"/>
                    <a:pt x="118" y="72"/>
                  </a:cubicBezTo>
                  <a:cubicBezTo>
                    <a:pt x="36" y="113"/>
                    <a:pt x="0" y="178"/>
                    <a:pt x="0" y="237"/>
                  </a:cubicBezTo>
                  <a:lnTo>
                    <a:pt x="0" y="18552"/>
                  </a:lnTo>
                  <a:cubicBezTo>
                    <a:pt x="0" y="18617"/>
                    <a:pt x="36" y="18677"/>
                    <a:pt x="118" y="18724"/>
                  </a:cubicBezTo>
                  <a:cubicBezTo>
                    <a:pt x="198" y="18768"/>
                    <a:pt x="301" y="18790"/>
                    <a:pt x="405" y="18790"/>
                  </a:cubicBezTo>
                  <a:cubicBezTo>
                    <a:pt x="508" y="18790"/>
                    <a:pt x="612" y="18768"/>
                    <a:pt x="691" y="18724"/>
                  </a:cubicBezTo>
                  <a:cubicBezTo>
                    <a:pt x="774" y="18677"/>
                    <a:pt x="809" y="18617"/>
                    <a:pt x="809" y="18558"/>
                  </a:cubicBezTo>
                  <a:lnTo>
                    <a:pt x="809" y="243"/>
                  </a:lnTo>
                  <a:cubicBezTo>
                    <a:pt x="815" y="178"/>
                    <a:pt x="774" y="119"/>
                    <a:pt x="691" y="72"/>
                  </a:cubicBezTo>
                  <a:cubicBezTo>
                    <a:pt x="612" y="24"/>
                    <a:pt x="507" y="1"/>
                    <a:pt x="403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3317725" y="3976675"/>
              <a:ext cx="22325" cy="11850"/>
            </a:xfrm>
            <a:custGeom>
              <a:avLst/>
              <a:gdLst/>
              <a:ahLst/>
              <a:cxnLst/>
              <a:rect l="l" t="t" r="r" b="b"/>
              <a:pathLst>
                <a:path w="893" h="474" extrusionOk="0">
                  <a:moveTo>
                    <a:pt x="445" y="1"/>
                  </a:moveTo>
                  <a:cubicBezTo>
                    <a:pt x="341" y="1"/>
                    <a:pt x="237" y="24"/>
                    <a:pt x="160" y="72"/>
                  </a:cubicBezTo>
                  <a:cubicBezTo>
                    <a:pt x="1" y="160"/>
                    <a:pt x="1" y="308"/>
                    <a:pt x="160" y="402"/>
                  </a:cubicBezTo>
                  <a:cubicBezTo>
                    <a:pt x="240" y="450"/>
                    <a:pt x="343" y="473"/>
                    <a:pt x="447" y="473"/>
                  </a:cubicBezTo>
                  <a:cubicBezTo>
                    <a:pt x="550" y="473"/>
                    <a:pt x="654" y="450"/>
                    <a:pt x="733" y="402"/>
                  </a:cubicBezTo>
                  <a:cubicBezTo>
                    <a:pt x="893" y="308"/>
                    <a:pt x="893" y="160"/>
                    <a:pt x="733" y="72"/>
                  </a:cubicBezTo>
                  <a:cubicBezTo>
                    <a:pt x="654" y="24"/>
                    <a:pt x="549" y="1"/>
                    <a:pt x="44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3318775" y="3982600"/>
              <a:ext cx="20250" cy="463850"/>
            </a:xfrm>
            <a:custGeom>
              <a:avLst/>
              <a:gdLst/>
              <a:ahLst/>
              <a:cxnLst/>
              <a:rect l="l" t="t" r="r" b="b"/>
              <a:pathLst>
                <a:path w="810" h="18554" extrusionOk="0">
                  <a:moveTo>
                    <a:pt x="0" y="0"/>
                  </a:moveTo>
                  <a:lnTo>
                    <a:pt x="0" y="18315"/>
                  </a:lnTo>
                  <a:cubicBezTo>
                    <a:pt x="0" y="18380"/>
                    <a:pt x="36" y="18440"/>
                    <a:pt x="118" y="18487"/>
                  </a:cubicBezTo>
                  <a:cubicBezTo>
                    <a:pt x="198" y="18531"/>
                    <a:pt x="301" y="18553"/>
                    <a:pt x="405" y="18553"/>
                  </a:cubicBezTo>
                  <a:cubicBezTo>
                    <a:pt x="508" y="18553"/>
                    <a:pt x="612" y="18531"/>
                    <a:pt x="691" y="18487"/>
                  </a:cubicBezTo>
                  <a:cubicBezTo>
                    <a:pt x="774" y="18440"/>
                    <a:pt x="809" y="18380"/>
                    <a:pt x="809" y="18321"/>
                  </a:cubicBezTo>
                  <a:lnTo>
                    <a:pt x="809" y="0"/>
                  </a:lnTo>
                  <a:cubicBezTo>
                    <a:pt x="809" y="59"/>
                    <a:pt x="774" y="118"/>
                    <a:pt x="691" y="165"/>
                  </a:cubicBezTo>
                  <a:cubicBezTo>
                    <a:pt x="612" y="213"/>
                    <a:pt x="508" y="236"/>
                    <a:pt x="405" y="236"/>
                  </a:cubicBezTo>
                  <a:cubicBezTo>
                    <a:pt x="301" y="236"/>
                    <a:pt x="198" y="213"/>
                    <a:pt x="118" y="165"/>
                  </a:cubicBezTo>
                  <a:cubicBezTo>
                    <a:pt x="36" y="118"/>
                    <a:pt x="0" y="5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3333675" y="4025000"/>
              <a:ext cx="120675" cy="86800"/>
            </a:xfrm>
            <a:custGeom>
              <a:avLst/>
              <a:gdLst/>
              <a:ahLst/>
              <a:cxnLst/>
              <a:rect l="l" t="t" r="r" b="b"/>
              <a:pathLst>
                <a:path w="4827" h="3472" extrusionOk="0">
                  <a:moveTo>
                    <a:pt x="1762" y="0"/>
                  </a:moveTo>
                  <a:cubicBezTo>
                    <a:pt x="516" y="0"/>
                    <a:pt x="1" y="1541"/>
                    <a:pt x="1" y="1541"/>
                  </a:cubicBezTo>
                  <a:cubicBezTo>
                    <a:pt x="1" y="1541"/>
                    <a:pt x="851" y="2503"/>
                    <a:pt x="1832" y="3065"/>
                  </a:cubicBezTo>
                  <a:cubicBezTo>
                    <a:pt x="2198" y="3277"/>
                    <a:pt x="2582" y="3437"/>
                    <a:pt x="2942" y="3466"/>
                  </a:cubicBezTo>
                  <a:cubicBezTo>
                    <a:pt x="2984" y="3469"/>
                    <a:pt x="3025" y="3471"/>
                    <a:pt x="3065" y="3471"/>
                  </a:cubicBezTo>
                  <a:cubicBezTo>
                    <a:pt x="4311" y="3471"/>
                    <a:pt x="4826" y="1930"/>
                    <a:pt x="4826" y="1930"/>
                  </a:cubicBezTo>
                  <a:cubicBezTo>
                    <a:pt x="4826" y="1930"/>
                    <a:pt x="3976" y="968"/>
                    <a:pt x="2995" y="407"/>
                  </a:cubicBezTo>
                  <a:cubicBezTo>
                    <a:pt x="2629" y="194"/>
                    <a:pt x="2245" y="35"/>
                    <a:pt x="1885" y="5"/>
                  </a:cubicBezTo>
                  <a:cubicBezTo>
                    <a:pt x="1843" y="2"/>
                    <a:pt x="1802" y="0"/>
                    <a:pt x="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3334575" y="4141025"/>
              <a:ext cx="154025" cy="110475"/>
            </a:xfrm>
            <a:custGeom>
              <a:avLst/>
              <a:gdLst/>
              <a:ahLst/>
              <a:cxnLst/>
              <a:rect l="l" t="t" r="r" b="b"/>
              <a:pathLst>
                <a:path w="6161" h="4419" extrusionOk="0">
                  <a:moveTo>
                    <a:pt x="2246" y="0"/>
                  </a:moveTo>
                  <a:cubicBezTo>
                    <a:pt x="660" y="0"/>
                    <a:pt x="0" y="1961"/>
                    <a:pt x="0" y="1961"/>
                  </a:cubicBezTo>
                  <a:cubicBezTo>
                    <a:pt x="0" y="1961"/>
                    <a:pt x="1087" y="3184"/>
                    <a:pt x="2339" y="3905"/>
                  </a:cubicBezTo>
                  <a:cubicBezTo>
                    <a:pt x="2806" y="4176"/>
                    <a:pt x="3296" y="4377"/>
                    <a:pt x="3757" y="4413"/>
                  </a:cubicBezTo>
                  <a:cubicBezTo>
                    <a:pt x="3810" y="4417"/>
                    <a:pt x="3863" y="4419"/>
                    <a:pt x="3914" y="4419"/>
                  </a:cubicBezTo>
                  <a:cubicBezTo>
                    <a:pt x="5501" y="4419"/>
                    <a:pt x="6161" y="2458"/>
                    <a:pt x="6161" y="2458"/>
                  </a:cubicBezTo>
                  <a:cubicBezTo>
                    <a:pt x="6161" y="2458"/>
                    <a:pt x="5074" y="1229"/>
                    <a:pt x="3828" y="508"/>
                  </a:cubicBezTo>
                  <a:cubicBezTo>
                    <a:pt x="3355" y="243"/>
                    <a:pt x="2871" y="42"/>
                    <a:pt x="2404" y="6"/>
                  </a:cubicBezTo>
                  <a:cubicBezTo>
                    <a:pt x="2351" y="2"/>
                    <a:pt x="2298" y="0"/>
                    <a:pt x="2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3296925" y="3868750"/>
              <a:ext cx="63800" cy="120700"/>
            </a:xfrm>
            <a:custGeom>
              <a:avLst/>
              <a:gdLst/>
              <a:ahLst/>
              <a:cxnLst/>
              <a:rect l="l" t="t" r="r" b="b"/>
              <a:pathLst>
                <a:path w="2552" h="4828" extrusionOk="0">
                  <a:moveTo>
                    <a:pt x="1288" y="0"/>
                  </a:moveTo>
                  <a:cubicBezTo>
                    <a:pt x="1252" y="24"/>
                    <a:pt x="1158" y="89"/>
                    <a:pt x="1028" y="213"/>
                  </a:cubicBezTo>
                  <a:cubicBezTo>
                    <a:pt x="910" y="319"/>
                    <a:pt x="833" y="408"/>
                    <a:pt x="768" y="490"/>
                  </a:cubicBezTo>
                  <a:cubicBezTo>
                    <a:pt x="715" y="550"/>
                    <a:pt x="626" y="662"/>
                    <a:pt x="573" y="739"/>
                  </a:cubicBezTo>
                  <a:cubicBezTo>
                    <a:pt x="490" y="868"/>
                    <a:pt x="461" y="916"/>
                    <a:pt x="390" y="1046"/>
                  </a:cubicBezTo>
                  <a:cubicBezTo>
                    <a:pt x="355" y="1105"/>
                    <a:pt x="319" y="1182"/>
                    <a:pt x="290" y="1241"/>
                  </a:cubicBezTo>
                  <a:cubicBezTo>
                    <a:pt x="266" y="1294"/>
                    <a:pt x="236" y="1359"/>
                    <a:pt x="219" y="1412"/>
                  </a:cubicBezTo>
                  <a:cubicBezTo>
                    <a:pt x="189" y="1477"/>
                    <a:pt x="160" y="1571"/>
                    <a:pt x="136" y="1642"/>
                  </a:cubicBezTo>
                  <a:cubicBezTo>
                    <a:pt x="101" y="1754"/>
                    <a:pt x="71" y="1902"/>
                    <a:pt x="47" y="2020"/>
                  </a:cubicBezTo>
                  <a:cubicBezTo>
                    <a:pt x="30" y="2097"/>
                    <a:pt x="18" y="2203"/>
                    <a:pt x="12" y="2286"/>
                  </a:cubicBezTo>
                  <a:cubicBezTo>
                    <a:pt x="0" y="2469"/>
                    <a:pt x="6" y="2564"/>
                    <a:pt x="12" y="2664"/>
                  </a:cubicBezTo>
                  <a:cubicBezTo>
                    <a:pt x="18" y="2764"/>
                    <a:pt x="24" y="2818"/>
                    <a:pt x="47" y="2971"/>
                  </a:cubicBezTo>
                  <a:cubicBezTo>
                    <a:pt x="65" y="3095"/>
                    <a:pt x="130" y="3343"/>
                    <a:pt x="201" y="3532"/>
                  </a:cubicBezTo>
                  <a:cubicBezTo>
                    <a:pt x="236" y="3621"/>
                    <a:pt x="278" y="3727"/>
                    <a:pt x="366" y="3893"/>
                  </a:cubicBezTo>
                  <a:cubicBezTo>
                    <a:pt x="431" y="4022"/>
                    <a:pt x="490" y="4111"/>
                    <a:pt x="555" y="4211"/>
                  </a:cubicBezTo>
                  <a:cubicBezTo>
                    <a:pt x="585" y="4265"/>
                    <a:pt x="673" y="4383"/>
                    <a:pt x="744" y="4471"/>
                  </a:cubicBezTo>
                  <a:cubicBezTo>
                    <a:pt x="833" y="4578"/>
                    <a:pt x="880" y="4631"/>
                    <a:pt x="975" y="4725"/>
                  </a:cubicBezTo>
                  <a:cubicBezTo>
                    <a:pt x="986" y="4743"/>
                    <a:pt x="1004" y="4755"/>
                    <a:pt x="1022" y="4767"/>
                  </a:cubicBezTo>
                  <a:cubicBezTo>
                    <a:pt x="1092" y="4807"/>
                    <a:pt x="1185" y="4827"/>
                    <a:pt x="1277" y="4827"/>
                  </a:cubicBezTo>
                  <a:cubicBezTo>
                    <a:pt x="1362" y="4827"/>
                    <a:pt x="1447" y="4809"/>
                    <a:pt x="1512" y="4773"/>
                  </a:cubicBezTo>
                  <a:cubicBezTo>
                    <a:pt x="1536" y="4761"/>
                    <a:pt x="1553" y="4743"/>
                    <a:pt x="1571" y="4725"/>
                  </a:cubicBezTo>
                  <a:cubicBezTo>
                    <a:pt x="1689" y="4613"/>
                    <a:pt x="1760" y="4519"/>
                    <a:pt x="1802" y="4471"/>
                  </a:cubicBezTo>
                  <a:cubicBezTo>
                    <a:pt x="1872" y="4389"/>
                    <a:pt x="1961" y="4265"/>
                    <a:pt x="1996" y="4211"/>
                  </a:cubicBezTo>
                  <a:cubicBezTo>
                    <a:pt x="2061" y="4111"/>
                    <a:pt x="2120" y="4017"/>
                    <a:pt x="2191" y="3887"/>
                  </a:cubicBezTo>
                  <a:cubicBezTo>
                    <a:pt x="2280" y="3709"/>
                    <a:pt x="2327" y="3585"/>
                    <a:pt x="2351" y="3526"/>
                  </a:cubicBezTo>
                  <a:cubicBezTo>
                    <a:pt x="2369" y="3485"/>
                    <a:pt x="2392" y="3426"/>
                    <a:pt x="2404" y="3379"/>
                  </a:cubicBezTo>
                  <a:cubicBezTo>
                    <a:pt x="2428" y="3302"/>
                    <a:pt x="2457" y="3196"/>
                    <a:pt x="2475" y="3119"/>
                  </a:cubicBezTo>
                  <a:cubicBezTo>
                    <a:pt x="2498" y="3024"/>
                    <a:pt x="2516" y="2924"/>
                    <a:pt x="2528" y="2812"/>
                  </a:cubicBezTo>
                  <a:cubicBezTo>
                    <a:pt x="2534" y="2788"/>
                    <a:pt x="2546" y="2676"/>
                    <a:pt x="2552" y="2499"/>
                  </a:cubicBezTo>
                  <a:cubicBezTo>
                    <a:pt x="2552" y="2416"/>
                    <a:pt x="2540" y="2304"/>
                    <a:pt x="2540" y="2221"/>
                  </a:cubicBezTo>
                  <a:cubicBezTo>
                    <a:pt x="2534" y="2144"/>
                    <a:pt x="2516" y="2038"/>
                    <a:pt x="2498" y="1961"/>
                  </a:cubicBezTo>
                  <a:cubicBezTo>
                    <a:pt x="2475" y="1849"/>
                    <a:pt x="2439" y="1701"/>
                    <a:pt x="2404" y="1589"/>
                  </a:cubicBezTo>
                  <a:cubicBezTo>
                    <a:pt x="2386" y="1524"/>
                    <a:pt x="2357" y="1435"/>
                    <a:pt x="2327" y="1371"/>
                  </a:cubicBezTo>
                  <a:cubicBezTo>
                    <a:pt x="2304" y="1323"/>
                    <a:pt x="2280" y="1252"/>
                    <a:pt x="2256" y="1205"/>
                  </a:cubicBezTo>
                  <a:cubicBezTo>
                    <a:pt x="2227" y="1146"/>
                    <a:pt x="2191" y="1075"/>
                    <a:pt x="2156" y="1016"/>
                  </a:cubicBezTo>
                  <a:cubicBezTo>
                    <a:pt x="2085" y="886"/>
                    <a:pt x="2061" y="845"/>
                    <a:pt x="1973" y="715"/>
                  </a:cubicBezTo>
                  <a:cubicBezTo>
                    <a:pt x="1920" y="644"/>
                    <a:pt x="1837" y="532"/>
                    <a:pt x="1784" y="473"/>
                  </a:cubicBezTo>
                  <a:cubicBezTo>
                    <a:pt x="1725" y="402"/>
                    <a:pt x="1648" y="313"/>
                    <a:pt x="1530" y="201"/>
                  </a:cubicBezTo>
                  <a:cubicBezTo>
                    <a:pt x="1447" y="118"/>
                    <a:pt x="1364" y="53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3331775" y="4037225"/>
              <a:ext cx="98950" cy="58350"/>
            </a:xfrm>
            <a:custGeom>
              <a:avLst/>
              <a:gdLst/>
              <a:ahLst/>
              <a:cxnLst/>
              <a:rect l="l" t="t" r="r" b="b"/>
              <a:pathLst>
                <a:path w="3958" h="2334" extrusionOk="0">
                  <a:moveTo>
                    <a:pt x="1937" y="0"/>
                  </a:moveTo>
                  <a:lnTo>
                    <a:pt x="1412" y="975"/>
                  </a:lnTo>
                  <a:cubicBezTo>
                    <a:pt x="1276" y="972"/>
                    <a:pt x="1140" y="969"/>
                    <a:pt x="1005" y="969"/>
                  </a:cubicBezTo>
                  <a:cubicBezTo>
                    <a:pt x="870" y="969"/>
                    <a:pt x="735" y="972"/>
                    <a:pt x="602" y="981"/>
                  </a:cubicBezTo>
                  <a:cubicBezTo>
                    <a:pt x="602" y="981"/>
                    <a:pt x="602" y="987"/>
                    <a:pt x="602" y="987"/>
                  </a:cubicBezTo>
                  <a:lnTo>
                    <a:pt x="6" y="975"/>
                  </a:lnTo>
                  <a:lnTo>
                    <a:pt x="0" y="1128"/>
                  </a:lnTo>
                  <a:lnTo>
                    <a:pt x="1719" y="1158"/>
                  </a:lnTo>
                  <a:cubicBezTo>
                    <a:pt x="1760" y="1158"/>
                    <a:pt x="1801" y="1164"/>
                    <a:pt x="1849" y="1170"/>
                  </a:cubicBezTo>
                  <a:lnTo>
                    <a:pt x="2995" y="2268"/>
                  </a:lnTo>
                  <a:lnTo>
                    <a:pt x="2026" y="1188"/>
                  </a:lnTo>
                  <a:lnTo>
                    <a:pt x="2026" y="1188"/>
                  </a:lnTo>
                  <a:lnTo>
                    <a:pt x="2309" y="1211"/>
                  </a:lnTo>
                  <a:lnTo>
                    <a:pt x="2652" y="1235"/>
                  </a:lnTo>
                  <a:lnTo>
                    <a:pt x="3798" y="2333"/>
                  </a:lnTo>
                  <a:lnTo>
                    <a:pt x="2823" y="1247"/>
                  </a:lnTo>
                  <a:lnTo>
                    <a:pt x="2823" y="1247"/>
                  </a:lnTo>
                  <a:cubicBezTo>
                    <a:pt x="2930" y="1252"/>
                    <a:pt x="3036" y="1258"/>
                    <a:pt x="3142" y="1258"/>
                  </a:cubicBezTo>
                  <a:cubicBezTo>
                    <a:pt x="3264" y="1264"/>
                    <a:pt x="3388" y="1267"/>
                    <a:pt x="3511" y="1267"/>
                  </a:cubicBezTo>
                  <a:cubicBezTo>
                    <a:pt x="3661" y="1267"/>
                    <a:pt x="3811" y="1262"/>
                    <a:pt x="3957" y="1252"/>
                  </a:cubicBezTo>
                  <a:cubicBezTo>
                    <a:pt x="3668" y="1193"/>
                    <a:pt x="3378" y="1146"/>
                    <a:pt x="3095" y="1111"/>
                  </a:cubicBezTo>
                  <a:cubicBezTo>
                    <a:pt x="2953" y="1093"/>
                    <a:pt x="2811" y="1075"/>
                    <a:pt x="2670" y="1063"/>
                  </a:cubicBezTo>
                  <a:lnTo>
                    <a:pt x="2374" y="1034"/>
                  </a:lnTo>
                  <a:lnTo>
                    <a:pt x="2711" y="59"/>
                  </a:lnTo>
                  <a:lnTo>
                    <a:pt x="2197" y="1016"/>
                  </a:lnTo>
                  <a:lnTo>
                    <a:pt x="2014" y="1004"/>
                  </a:lnTo>
                  <a:lnTo>
                    <a:pt x="2002" y="1004"/>
                  </a:lnTo>
                  <a:lnTo>
                    <a:pt x="1831" y="993"/>
                  </a:lnTo>
                  <a:cubicBezTo>
                    <a:pt x="1754" y="993"/>
                    <a:pt x="1672" y="987"/>
                    <a:pt x="1595" y="981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3223975" y="3954975"/>
              <a:ext cx="104700" cy="112700"/>
            </a:xfrm>
            <a:custGeom>
              <a:avLst/>
              <a:gdLst/>
              <a:ahLst/>
              <a:cxnLst/>
              <a:rect l="l" t="t" r="r" b="b"/>
              <a:pathLst>
                <a:path w="4188" h="4508" extrusionOk="0">
                  <a:moveTo>
                    <a:pt x="0" y="1"/>
                  </a:moveTo>
                  <a:lnTo>
                    <a:pt x="0" y="1"/>
                  </a:lnTo>
                  <a:cubicBezTo>
                    <a:pt x="266" y="325"/>
                    <a:pt x="544" y="638"/>
                    <a:pt x="815" y="946"/>
                  </a:cubicBezTo>
                  <a:cubicBezTo>
                    <a:pt x="922" y="1064"/>
                    <a:pt x="1028" y="1182"/>
                    <a:pt x="1129" y="1300"/>
                  </a:cubicBezTo>
                  <a:lnTo>
                    <a:pt x="154" y="1259"/>
                  </a:lnTo>
                  <a:lnTo>
                    <a:pt x="1306" y="1489"/>
                  </a:lnTo>
                  <a:lnTo>
                    <a:pt x="1648" y="1861"/>
                  </a:lnTo>
                  <a:lnTo>
                    <a:pt x="1926" y="2156"/>
                  </a:lnTo>
                  <a:lnTo>
                    <a:pt x="957" y="2121"/>
                  </a:lnTo>
                  <a:lnTo>
                    <a:pt x="2062" y="2339"/>
                  </a:lnTo>
                  <a:lnTo>
                    <a:pt x="4076" y="4507"/>
                  </a:lnTo>
                  <a:lnTo>
                    <a:pt x="4188" y="4401"/>
                  </a:lnTo>
                  <a:lnTo>
                    <a:pt x="2528" y="2617"/>
                  </a:lnTo>
                  <a:lnTo>
                    <a:pt x="2026" y="1081"/>
                  </a:lnTo>
                  <a:lnTo>
                    <a:pt x="2351" y="2428"/>
                  </a:lnTo>
                  <a:lnTo>
                    <a:pt x="2133" y="2192"/>
                  </a:lnTo>
                  <a:lnTo>
                    <a:pt x="2127" y="2198"/>
                  </a:lnTo>
                  <a:lnTo>
                    <a:pt x="2121" y="2192"/>
                  </a:lnTo>
                  <a:lnTo>
                    <a:pt x="1761" y="1796"/>
                  </a:lnTo>
                  <a:lnTo>
                    <a:pt x="1253" y="249"/>
                  </a:lnTo>
                  <a:lnTo>
                    <a:pt x="1583" y="1607"/>
                  </a:lnTo>
                  <a:lnTo>
                    <a:pt x="1288" y="1294"/>
                  </a:lnTo>
                  <a:cubicBezTo>
                    <a:pt x="1146" y="1146"/>
                    <a:pt x="1004" y="999"/>
                    <a:pt x="863" y="851"/>
                  </a:cubicBezTo>
                  <a:cubicBezTo>
                    <a:pt x="579" y="562"/>
                    <a:pt x="296" y="27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3194875" y="4050375"/>
              <a:ext cx="131450" cy="139550"/>
            </a:xfrm>
            <a:custGeom>
              <a:avLst/>
              <a:gdLst/>
              <a:ahLst/>
              <a:cxnLst/>
              <a:rect l="l" t="t" r="r" b="b"/>
              <a:pathLst>
                <a:path w="5258" h="5582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413"/>
                    <a:pt x="686" y="815"/>
                    <a:pt x="1040" y="1211"/>
                  </a:cubicBezTo>
                  <a:cubicBezTo>
                    <a:pt x="1170" y="1358"/>
                    <a:pt x="1306" y="1506"/>
                    <a:pt x="1442" y="1654"/>
                  </a:cubicBezTo>
                  <a:lnTo>
                    <a:pt x="196" y="1607"/>
                  </a:lnTo>
                  <a:lnTo>
                    <a:pt x="1661" y="1902"/>
                  </a:lnTo>
                  <a:lnTo>
                    <a:pt x="2098" y="2374"/>
                  </a:lnTo>
                  <a:lnTo>
                    <a:pt x="2452" y="2752"/>
                  </a:lnTo>
                  <a:lnTo>
                    <a:pt x="1212" y="2705"/>
                  </a:lnTo>
                  <a:lnTo>
                    <a:pt x="2682" y="2995"/>
                  </a:lnTo>
                  <a:cubicBezTo>
                    <a:pt x="2688" y="3000"/>
                    <a:pt x="2688" y="3000"/>
                    <a:pt x="2694" y="3006"/>
                  </a:cubicBezTo>
                  <a:lnTo>
                    <a:pt x="2688" y="3012"/>
                  </a:lnTo>
                  <a:lnTo>
                    <a:pt x="5151" y="5581"/>
                  </a:lnTo>
                  <a:lnTo>
                    <a:pt x="5257" y="5475"/>
                  </a:lnTo>
                  <a:lnTo>
                    <a:pt x="3226" y="3349"/>
                  </a:lnTo>
                  <a:lnTo>
                    <a:pt x="2582" y="1376"/>
                  </a:lnTo>
                  <a:lnTo>
                    <a:pt x="3001" y="3119"/>
                  </a:lnTo>
                  <a:lnTo>
                    <a:pt x="2854" y="2965"/>
                  </a:lnTo>
                  <a:cubicBezTo>
                    <a:pt x="2806" y="2906"/>
                    <a:pt x="2753" y="2853"/>
                    <a:pt x="2706" y="2794"/>
                  </a:cubicBezTo>
                  <a:lnTo>
                    <a:pt x="2239" y="2292"/>
                  </a:lnTo>
                  <a:lnTo>
                    <a:pt x="1596" y="319"/>
                  </a:lnTo>
                  <a:lnTo>
                    <a:pt x="2015" y="2050"/>
                  </a:lnTo>
                  <a:lnTo>
                    <a:pt x="1637" y="1648"/>
                  </a:lnTo>
                  <a:cubicBezTo>
                    <a:pt x="1460" y="1465"/>
                    <a:pt x="1277" y="1270"/>
                    <a:pt x="1099" y="1087"/>
                  </a:cubicBezTo>
                  <a:cubicBezTo>
                    <a:pt x="733" y="715"/>
                    <a:pt x="373" y="34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3333100" y="4156375"/>
              <a:ext cx="125375" cy="74450"/>
            </a:xfrm>
            <a:custGeom>
              <a:avLst/>
              <a:gdLst/>
              <a:ahLst/>
              <a:cxnLst/>
              <a:rect l="l" t="t" r="r" b="b"/>
              <a:pathLst>
                <a:path w="5015" h="2978" extrusionOk="0">
                  <a:moveTo>
                    <a:pt x="2434" y="1"/>
                  </a:moveTo>
                  <a:lnTo>
                    <a:pt x="1766" y="1247"/>
                  </a:lnTo>
                  <a:cubicBezTo>
                    <a:pt x="1641" y="1245"/>
                    <a:pt x="1518" y="1243"/>
                    <a:pt x="1394" y="1243"/>
                  </a:cubicBezTo>
                  <a:cubicBezTo>
                    <a:pt x="1220" y="1243"/>
                    <a:pt x="1047" y="1246"/>
                    <a:pt x="874" y="1253"/>
                  </a:cubicBezTo>
                  <a:lnTo>
                    <a:pt x="6" y="1206"/>
                  </a:lnTo>
                  <a:lnTo>
                    <a:pt x="0" y="1359"/>
                  </a:lnTo>
                  <a:lnTo>
                    <a:pt x="2067" y="1471"/>
                  </a:lnTo>
                  <a:cubicBezTo>
                    <a:pt x="2156" y="1477"/>
                    <a:pt x="2239" y="1489"/>
                    <a:pt x="2321" y="1495"/>
                  </a:cubicBezTo>
                  <a:lnTo>
                    <a:pt x="3786" y="2895"/>
                  </a:lnTo>
                  <a:lnTo>
                    <a:pt x="2552" y="1519"/>
                  </a:lnTo>
                  <a:lnTo>
                    <a:pt x="2552" y="1519"/>
                  </a:lnTo>
                  <a:lnTo>
                    <a:pt x="2912" y="1554"/>
                  </a:lnTo>
                  <a:lnTo>
                    <a:pt x="3349" y="1584"/>
                  </a:lnTo>
                  <a:lnTo>
                    <a:pt x="4808" y="2978"/>
                  </a:lnTo>
                  <a:lnTo>
                    <a:pt x="3568" y="1595"/>
                  </a:lnTo>
                  <a:lnTo>
                    <a:pt x="3568" y="1595"/>
                  </a:lnTo>
                  <a:cubicBezTo>
                    <a:pt x="3703" y="1601"/>
                    <a:pt x="3839" y="1607"/>
                    <a:pt x="3969" y="1613"/>
                  </a:cubicBezTo>
                  <a:cubicBezTo>
                    <a:pt x="4128" y="1616"/>
                    <a:pt x="4285" y="1618"/>
                    <a:pt x="4441" y="1618"/>
                  </a:cubicBezTo>
                  <a:cubicBezTo>
                    <a:pt x="4634" y="1618"/>
                    <a:pt x="4825" y="1614"/>
                    <a:pt x="5015" y="1601"/>
                  </a:cubicBezTo>
                  <a:cubicBezTo>
                    <a:pt x="4643" y="1525"/>
                    <a:pt x="4276" y="1471"/>
                    <a:pt x="3916" y="1424"/>
                  </a:cubicBezTo>
                  <a:cubicBezTo>
                    <a:pt x="3733" y="1395"/>
                    <a:pt x="3550" y="1377"/>
                    <a:pt x="3373" y="1359"/>
                  </a:cubicBezTo>
                  <a:lnTo>
                    <a:pt x="2995" y="1324"/>
                  </a:lnTo>
                  <a:lnTo>
                    <a:pt x="3420" y="83"/>
                  </a:lnTo>
                  <a:lnTo>
                    <a:pt x="2764" y="1306"/>
                  </a:lnTo>
                  <a:lnTo>
                    <a:pt x="2304" y="1271"/>
                  </a:lnTo>
                  <a:cubicBezTo>
                    <a:pt x="2203" y="1271"/>
                    <a:pt x="2103" y="1265"/>
                    <a:pt x="2002" y="1259"/>
                  </a:cubicBezTo>
                  <a:lnTo>
                    <a:pt x="2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33"/>
          <p:cNvGrpSpPr/>
          <p:nvPr/>
        </p:nvGrpSpPr>
        <p:grpSpPr>
          <a:xfrm flipH="1">
            <a:off x="8252450" y="4704126"/>
            <a:ext cx="358106" cy="207311"/>
            <a:chOff x="4085225" y="3759801"/>
            <a:chExt cx="358106" cy="207311"/>
          </a:xfrm>
        </p:grpSpPr>
        <p:sp>
          <p:nvSpPr>
            <p:cNvPr id="2467" name="Google Shape;2467;p33"/>
            <p:cNvSpPr/>
            <p:nvPr/>
          </p:nvSpPr>
          <p:spPr>
            <a:xfrm>
              <a:off x="4310392" y="3867780"/>
              <a:ext cx="132939" cy="24027"/>
            </a:xfrm>
            <a:custGeom>
              <a:avLst/>
              <a:gdLst/>
              <a:ahLst/>
              <a:cxnLst/>
              <a:rect l="l" t="t" r="r" b="b"/>
              <a:pathLst>
                <a:path w="4288" h="775" extrusionOk="0">
                  <a:moveTo>
                    <a:pt x="2850" y="0"/>
                  </a:moveTo>
                  <a:cubicBezTo>
                    <a:pt x="2835" y="0"/>
                    <a:pt x="2823" y="6"/>
                    <a:pt x="2811" y="18"/>
                  </a:cubicBezTo>
                  <a:lnTo>
                    <a:pt x="1096" y="614"/>
                  </a:lnTo>
                  <a:lnTo>
                    <a:pt x="215" y="114"/>
                  </a:lnTo>
                  <a:cubicBezTo>
                    <a:pt x="191" y="102"/>
                    <a:pt x="162" y="96"/>
                    <a:pt x="132" y="96"/>
                  </a:cubicBezTo>
                  <a:cubicBezTo>
                    <a:pt x="102" y="96"/>
                    <a:pt x="72" y="102"/>
                    <a:pt x="48" y="114"/>
                  </a:cubicBezTo>
                  <a:cubicBezTo>
                    <a:pt x="1" y="137"/>
                    <a:pt x="1" y="185"/>
                    <a:pt x="48" y="209"/>
                  </a:cubicBezTo>
                  <a:lnTo>
                    <a:pt x="977" y="756"/>
                  </a:lnTo>
                  <a:cubicBezTo>
                    <a:pt x="1001" y="768"/>
                    <a:pt x="1025" y="774"/>
                    <a:pt x="1049" y="774"/>
                  </a:cubicBezTo>
                  <a:cubicBezTo>
                    <a:pt x="1072" y="774"/>
                    <a:pt x="1096" y="768"/>
                    <a:pt x="1120" y="756"/>
                  </a:cubicBezTo>
                  <a:lnTo>
                    <a:pt x="2882" y="137"/>
                  </a:lnTo>
                  <a:lnTo>
                    <a:pt x="4145" y="304"/>
                  </a:lnTo>
                  <a:cubicBezTo>
                    <a:pt x="4157" y="310"/>
                    <a:pt x="4172" y="313"/>
                    <a:pt x="4186" y="313"/>
                  </a:cubicBezTo>
                  <a:cubicBezTo>
                    <a:pt x="4225" y="313"/>
                    <a:pt x="4264" y="291"/>
                    <a:pt x="4264" y="256"/>
                  </a:cubicBezTo>
                  <a:cubicBezTo>
                    <a:pt x="4287" y="233"/>
                    <a:pt x="4264" y="209"/>
                    <a:pt x="4240" y="209"/>
                  </a:cubicBezTo>
                  <a:cubicBezTo>
                    <a:pt x="4240" y="185"/>
                    <a:pt x="4216" y="185"/>
                    <a:pt x="4192" y="185"/>
                  </a:cubicBezTo>
                  <a:lnTo>
                    <a:pt x="2906" y="18"/>
                  </a:lnTo>
                  <a:cubicBezTo>
                    <a:pt x="2882" y="6"/>
                    <a:pt x="2864" y="0"/>
                    <a:pt x="2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4285311" y="3885482"/>
              <a:ext cx="35467" cy="67058"/>
            </a:xfrm>
            <a:custGeom>
              <a:avLst/>
              <a:gdLst/>
              <a:ahLst/>
              <a:cxnLst/>
              <a:rect l="l" t="t" r="r" b="b"/>
              <a:pathLst>
                <a:path w="1144" h="2163" extrusionOk="0">
                  <a:moveTo>
                    <a:pt x="110" y="1"/>
                  </a:moveTo>
                  <a:cubicBezTo>
                    <a:pt x="83" y="1"/>
                    <a:pt x="60" y="7"/>
                    <a:pt x="48" y="19"/>
                  </a:cubicBezTo>
                  <a:cubicBezTo>
                    <a:pt x="0" y="43"/>
                    <a:pt x="0" y="90"/>
                    <a:pt x="48" y="114"/>
                  </a:cubicBezTo>
                  <a:lnTo>
                    <a:pt x="905" y="614"/>
                  </a:lnTo>
                  <a:lnTo>
                    <a:pt x="691" y="2091"/>
                  </a:lnTo>
                  <a:cubicBezTo>
                    <a:pt x="691" y="2114"/>
                    <a:pt x="715" y="2114"/>
                    <a:pt x="738" y="2138"/>
                  </a:cubicBezTo>
                  <a:cubicBezTo>
                    <a:pt x="762" y="2138"/>
                    <a:pt x="786" y="2162"/>
                    <a:pt x="810" y="2162"/>
                  </a:cubicBezTo>
                  <a:cubicBezTo>
                    <a:pt x="857" y="2162"/>
                    <a:pt x="929" y="2138"/>
                    <a:pt x="929" y="2091"/>
                  </a:cubicBezTo>
                  <a:lnTo>
                    <a:pt x="1143" y="590"/>
                  </a:lnTo>
                  <a:cubicBezTo>
                    <a:pt x="1143" y="567"/>
                    <a:pt x="1119" y="567"/>
                    <a:pt x="1096" y="543"/>
                  </a:cubicBezTo>
                  <a:lnTo>
                    <a:pt x="191" y="19"/>
                  </a:lnTo>
                  <a:cubicBezTo>
                    <a:pt x="167" y="7"/>
                    <a:pt x="137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3"/>
            <p:cNvSpPr/>
            <p:nvPr/>
          </p:nvSpPr>
          <p:spPr>
            <a:xfrm>
              <a:off x="4221075" y="3899526"/>
              <a:ext cx="70903" cy="67585"/>
            </a:xfrm>
            <a:custGeom>
              <a:avLst/>
              <a:gdLst/>
              <a:ahLst/>
              <a:cxnLst/>
              <a:rect l="l" t="t" r="r" b="b"/>
              <a:pathLst>
                <a:path w="2287" h="2180" extrusionOk="0">
                  <a:moveTo>
                    <a:pt x="1346" y="0"/>
                  </a:moveTo>
                  <a:cubicBezTo>
                    <a:pt x="1316" y="0"/>
                    <a:pt x="1286" y="6"/>
                    <a:pt x="1262" y="18"/>
                  </a:cubicBezTo>
                  <a:cubicBezTo>
                    <a:pt x="1215" y="42"/>
                    <a:pt x="1215" y="90"/>
                    <a:pt x="1262" y="114"/>
                  </a:cubicBezTo>
                  <a:lnTo>
                    <a:pt x="2024" y="542"/>
                  </a:lnTo>
                  <a:lnTo>
                    <a:pt x="24" y="2066"/>
                  </a:lnTo>
                  <a:cubicBezTo>
                    <a:pt x="0" y="2090"/>
                    <a:pt x="0" y="2138"/>
                    <a:pt x="48" y="2162"/>
                  </a:cubicBezTo>
                  <a:cubicBezTo>
                    <a:pt x="72" y="2173"/>
                    <a:pt x="101" y="2179"/>
                    <a:pt x="131" y="2179"/>
                  </a:cubicBezTo>
                  <a:cubicBezTo>
                    <a:pt x="161" y="2179"/>
                    <a:pt x="191" y="2173"/>
                    <a:pt x="215" y="2162"/>
                  </a:cubicBezTo>
                  <a:lnTo>
                    <a:pt x="2263" y="566"/>
                  </a:lnTo>
                  <a:cubicBezTo>
                    <a:pt x="2286" y="542"/>
                    <a:pt x="2286" y="518"/>
                    <a:pt x="2239" y="495"/>
                  </a:cubicBezTo>
                  <a:lnTo>
                    <a:pt x="1429" y="18"/>
                  </a:lnTo>
                  <a:cubicBezTo>
                    <a:pt x="1405" y="6"/>
                    <a:pt x="1376" y="0"/>
                    <a:pt x="1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3"/>
            <p:cNvSpPr/>
            <p:nvPr/>
          </p:nvSpPr>
          <p:spPr>
            <a:xfrm>
              <a:off x="4215154" y="3759801"/>
              <a:ext cx="41388" cy="76638"/>
            </a:xfrm>
            <a:custGeom>
              <a:avLst/>
              <a:gdLst/>
              <a:ahLst/>
              <a:cxnLst/>
              <a:rect l="l" t="t" r="r" b="b"/>
              <a:pathLst>
                <a:path w="1335" h="2472" extrusionOk="0">
                  <a:moveTo>
                    <a:pt x="882" y="1"/>
                  </a:moveTo>
                  <a:cubicBezTo>
                    <a:pt x="810" y="24"/>
                    <a:pt x="787" y="48"/>
                    <a:pt x="787" y="96"/>
                  </a:cubicBezTo>
                  <a:lnTo>
                    <a:pt x="1096" y="810"/>
                  </a:lnTo>
                  <a:lnTo>
                    <a:pt x="25" y="1834"/>
                  </a:lnTo>
                  <a:cubicBezTo>
                    <a:pt x="1" y="1858"/>
                    <a:pt x="1" y="1882"/>
                    <a:pt x="48" y="1906"/>
                  </a:cubicBezTo>
                  <a:lnTo>
                    <a:pt x="977" y="2453"/>
                  </a:lnTo>
                  <a:cubicBezTo>
                    <a:pt x="1001" y="2465"/>
                    <a:pt x="1031" y="2471"/>
                    <a:pt x="1060" y="2471"/>
                  </a:cubicBezTo>
                  <a:cubicBezTo>
                    <a:pt x="1090" y="2471"/>
                    <a:pt x="1120" y="2465"/>
                    <a:pt x="1144" y="2453"/>
                  </a:cubicBezTo>
                  <a:cubicBezTo>
                    <a:pt x="1191" y="2430"/>
                    <a:pt x="1191" y="2382"/>
                    <a:pt x="1144" y="2358"/>
                  </a:cubicBezTo>
                  <a:lnTo>
                    <a:pt x="263" y="1858"/>
                  </a:lnTo>
                  <a:lnTo>
                    <a:pt x="1311" y="858"/>
                  </a:lnTo>
                  <a:cubicBezTo>
                    <a:pt x="1311" y="834"/>
                    <a:pt x="1334" y="834"/>
                    <a:pt x="1311" y="810"/>
                  </a:cubicBezTo>
                  <a:lnTo>
                    <a:pt x="1001" y="48"/>
                  </a:lnTo>
                  <a:cubicBezTo>
                    <a:pt x="1001" y="48"/>
                    <a:pt x="1001" y="24"/>
                    <a:pt x="977" y="24"/>
                  </a:cubicBezTo>
                  <a:cubicBezTo>
                    <a:pt x="953" y="1"/>
                    <a:pt x="906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3"/>
            <p:cNvSpPr/>
            <p:nvPr/>
          </p:nvSpPr>
          <p:spPr>
            <a:xfrm>
              <a:off x="4110336" y="3830671"/>
              <a:ext cx="115918" cy="20524"/>
            </a:xfrm>
            <a:custGeom>
              <a:avLst/>
              <a:gdLst/>
              <a:ahLst/>
              <a:cxnLst/>
              <a:rect l="l" t="t" r="r" b="b"/>
              <a:pathLst>
                <a:path w="3739" h="662" extrusionOk="0">
                  <a:moveTo>
                    <a:pt x="2715" y="1"/>
                  </a:moveTo>
                  <a:lnTo>
                    <a:pt x="119" y="144"/>
                  </a:lnTo>
                  <a:cubicBezTo>
                    <a:pt x="48" y="144"/>
                    <a:pt x="0" y="167"/>
                    <a:pt x="24" y="215"/>
                  </a:cubicBezTo>
                  <a:cubicBezTo>
                    <a:pt x="24" y="215"/>
                    <a:pt x="24" y="239"/>
                    <a:pt x="48" y="239"/>
                  </a:cubicBezTo>
                  <a:cubicBezTo>
                    <a:pt x="72" y="263"/>
                    <a:pt x="95" y="263"/>
                    <a:pt x="143" y="263"/>
                  </a:cubicBezTo>
                  <a:lnTo>
                    <a:pt x="2667" y="144"/>
                  </a:lnTo>
                  <a:lnTo>
                    <a:pt x="3548" y="644"/>
                  </a:lnTo>
                  <a:cubicBezTo>
                    <a:pt x="3572" y="656"/>
                    <a:pt x="3602" y="662"/>
                    <a:pt x="3632" y="662"/>
                  </a:cubicBezTo>
                  <a:cubicBezTo>
                    <a:pt x="3662" y="662"/>
                    <a:pt x="3691" y="656"/>
                    <a:pt x="3715" y="644"/>
                  </a:cubicBezTo>
                  <a:cubicBezTo>
                    <a:pt x="3739" y="620"/>
                    <a:pt x="3739" y="572"/>
                    <a:pt x="3691" y="548"/>
                  </a:cubicBezTo>
                  <a:lnTo>
                    <a:pt x="2786" y="25"/>
                  </a:lnTo>
                  <a:cubicBezTo>
                    <a:pt x="2763" y="25"/>
                    <a:pt x="2739" y="1"/>
                    <a:pt x="2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3"/>
            <p:cNvSpPr/>
            <p:nvPr/>
          </p:nvSpPr>
          <p:spPr>
            <a:xfrm>
              <a:off x="4085225" y="3847846"/>
              <a:ext cx="117406" cy="41016"/>
            </a:xfrm>
            <a:custGeom>
              <a:avLst/>
              <a:gdLst/>
              <a:ahLst/>
              <a:cxnLst/>
              <a:rect l="l" t="t" r="r" b="b"/>
              <a:pathLst>
                <a:path w="3787" h="1323" extrusionOk="0">
                  <a:moveTo>
                    <a:pt x="2846" y="0"/>
                  </a:moveTo>
                  <a:cubicBezTo>
                    <a:pt x="2816" y="0"/>
                    <a:pt x="2787" y="6"/>
                    <a:pt x="2763" y="18"/>
                  </a:cubicBezTo>
                  <a:lnTo>
                    <a:pt x="48" y="1209"/>
                  </a:lnTo>
                  <a:cubicBezTo>
                    <a:pt x="0" y="1233"/>
                    <a:pt x="0" y="1257"/>
                    <a:pt x="24" y="1280"/>
                  </a:cubicBezTo>
                  <a:cubicBezTo>
                    <a:pt x="48" y="1304"/>
                    <a:pt x="48" y="1304"/>
                    <a:pt x="48" y="1304"/>
                  </a:cubicBezTo>
                  <a:cubicBezTo>
                    <a:pt x="72" y="1316"/>
                    <a:pt x="96" y="1322"/>
                    <a:pt x="119" y="1322"/>
                  </a:cubicBezTo>
                  <a:cubicBezTo>
                    <a:pt x="143" y="1322"/>
                    <a:pt x="167" y="1316"/>
                    <a:pt x="191" y="1304"/>
                  </a:cubicBezTo>
                  <a:lnTo>
                    <a:pt x="2834" y="161"/>
                  </a:lnTo>
                  <a:lnTo>
                    <a:pt x="3573" y="590"/>
                  </a:lnTo>
                  <a:cubicBezTo>
                    <a:pt x="3596" y="602"/>
                    <a:pt x="3626" y="608"/>
                    <a:pt x="3656" y="608"/>
                  </a:cubicBezTo>
                  <a:cubicBezTo>
                    <a:pt x="3686" y="608"/>
                    <a:pt x="3715" y="602"/>
                    <a:pt x="3739" y="590"/>
                  </a:cubicBezTo>
                  <a:cubicBezTo>
                    <a:pt x="3787" y="566"/>
                    <a:pt x="3787" y="518"/>
                    <a:pt x="3739" y="495"/>
                  </a:cubicBezTo>
                  <a:lnTo>
                    <a:pt x="2930" y="18"/>
                  </a:lnTo>
                  <a:cubicBezTo>
                    <a:pt x="2906" y="6"/>
                    <a:pt x="2876" y="0"/>
                    <a:pt x="2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3"/>
            <p:cNvSpPr/>
            <p:nvPr/>
          </p:nvSpPr>
          <p:spPr>
            <a:xfrm>
              <a:off x="4302269" y="3760545"/>
              <a:ext cx="139573" cy="81227"/>
            </a:xfrm>
            <a:custGeom>
              <a:avLst/>
              <a:gdLst/>
              <a:ahLst/>
              <a:cxnLst/>
              <a:rect l="l" t="t" r="r" b="b"/>
              <a:pathLst>
                <a:path w="4502" h="2620" extrusionOk="0">
                  <a:moveTo>
                    <a:pt x="2597" y="0"/>
                  </a:moveTo>
                  <a:cubicBezTo>
                    <a:pt x="2549" y="0"/>
                    <a:pt x="2478" y="24"/>
                    <a:pt x="2430" y="24"/>
                  </a:cubicBezTo>
                  <a:cubicBezTo>
                    <a:pt x="2239" y="48"/>
                    <a:pt x="2073" y="72"/>
                    <a:pt x="1882" y="119"/>
                  </a:cubicBezTo>
                  <a:cubicBezTo>
                    <a:pt x="1715" y="167"/>
                    <a:pt x="1549" y="215"/>
                    <a:pt x="1382" y="262"/>
                  </a:cubicBezTo>
                  <a:cubicBezTo>
                    <a:pt x="1192" y="334"/>
                    <a:pt x="1025" y="429"/>
                    <a:pt x="858" y="524"/>
                  </a:cubicBezTo>
                  <a:cubicBezTo>
                    <a:pt x="787" y="548"/>
                    <a:pt x="739" y="596"/>
                    <a:pt x="644" y="643"/>
                  </a:cubicBezTo>
                  <a:cubicBezTo>
                    <a:pt x="572" y="715"/>
                    <a:pt x="501" y="762"/>
                    <a:pt x="430" y="834"/>
                  </a:cubicBezTo>
                  <a:cubicBezTo>
                    <a:pt x="382" y="881"/>
                    <a:pt x="334" y="929"/>
                    <a:pt x="287" y="1001"/>
                  </a:cubicBezTo>
                  <a:cubicBezTo>
                    <a:pt x="215" y="1072"/>
                    <a:pt x="144" y="1143"/>
                    <a:pt x="96" y="1239"/>
                  </a:cubicBezTo>
                  <a:cubicBezTo>
                    <a:pt x="48" y="1358"/>
                    <a:pt x="1" y="1477"/>
                    <a:pt x="1" y="1596"/>
                  </a:cubicBezTo>
                  <a:cubicBezTo>
                    <a:pt x="1" y="1644"/>
                    <a:pt x="1" y="1691"/>
                    <a:pt x="1" y="1763"/>
                  </a:cubicBezTo>
                  <a:cubicBezTo>
                    <a:pt x="25" y="1834"/>
                    <a:pt x="48" y="1906"/>
                    <a:pt x="72" y="1977"/>
                  </a:cubicBezTo>
                  <a:cubicBezTo>
                    <a:pt x="168" y="2120"/>
                    <a:pt x="287" y="2239"/>
                    <a:pt x="477" y="2358"/>
                  </a:cubicBezTo>
                  <a:cubicBezTo>
                    <a:pt x="644" y="2453"/>
                    <a:pt x="858" y="2525"/>
                    <a:pt x="1096" y="2572"/>
                  </a:cubicBezTo>
                  <a:cubicBezTo>
                    <a:pt x="1215" y="2596"/>
                    <a:pt x="1358" y="2596"/>
                    <a:pt x="1477" y="2620"/>
                  </a:cubicBezTo>
                  <a:lnTo>
                    <a:pt x="1787" y="2620"/>
                  </a:lnTo>
                  <a:cubicBezTo>
                    <a:pt x="2001" y="2620"/>
                    <a:pt x="2192" y="2596"/>
                    <a:pt x="2382" y="2548"/>
                  </a:cubicBezTo>
                  <a:cubicBezTo>
                    <a:pt x="2525" y="2525"/>
                    <a:pt x="2668" y="2501"/>
                    <a:pt x="2811" y="2453"/>
                  </a:cubicBezTo>
                  <a:cubicBezTo>
                    <a:pt x="2906" y="2429"/>
                    <a:pt x="3001" y="2406"/>
                    <a:pt x="3097" y="2358"/>
                  </a:cubicBezTo>
                  <a:cubicBezTo>
                    <a:pt x="3216" y="2310"/>
                    <a:pt x="3311" y="2287"/>
                    <a:pt x="3383" y="2239"/>
                  </a:cubicBezTo>
                  <a:cubicBezTo>
                    <a:pt x="3478" y="2191"/>
                    <a:pt x="3549" y="2144"/>
                    <a:pt x="3621" y="2120"/>
                  </a:cubicBezTo>
                  <a:cubicBezTo>
                    <a:pt x="3787" y="2025"/>
                    <a:pt x="3930" y="1929"/>
                    <a:pt x="4049" y="1810"/>
                  </a:cubicBezTo>
                  <a:cubicBezTo>
                    <a:pt x="4168" y="1715"/>
                    <a:pt x="4240" y="1620"/>
                    <a:pt x="4311" y="1524"/>
                  </a:cubicBezTo>
                  <a:cubicBezTo>
                    <a:pt x="4383" y="1429"/>
                    <a:pt x="4454" y="1310"/>
                    <a:pt x="4478" y="1215"/>
                  </a:cubicBezTo>
                  <a:cubicBezTo>
                    <a:pt x="4478" y="1167"/>
                    <a:pt x="4502" y="1143"/>
                    <a:pt x="4502" y="1096"/>
                  </a:cubicBezTo>
                  <a:lnTo>
                    <a:pt x="4502" y="1096"/>
                  </a:lnTo>
                  <a:cubicBezTo>
                    <a:pt x="4502" y="1096"/>
                    <a:pt x="4145" y="1239"/>
                    <a:pt x="4073" y="1334"/>
                  </a:cubicBezTo>
                  <a:cubicBezTo>
                    <a:pt x="4002" y="1405"/>
                    <a:pt x="3930" y="1477"/>
                    <a:pt x="3835" y="1548"/>
                  </a:cubicBezTo>
                  <a:cubicBezTo>
                    <a:pt x="3740" y="1620"/>
                    <a:pt x="3644" y="1691"/>
                    <a:pt x="3525" y="1763"/>
                  </a:cubicBezTo>
                  <a:cubicBezTo>
                    <a:pt x="3406" y="1834"/>
                    <a:pt x="3287" y="1906"/>
                    <a:pt x="3168" y="1953"/>
                  </a:cubicBezTo>
                  <a:cubicBezTo>
                    <a:pt x="3025" y="2001"/>
                    <a:pt x="2882" y="2048"/>
                    <a:pt x="2740" y="2096"/>
                  </a:cubicBezTo>
                  <a:cubicBezTo>
                    <a:pt x="2668" y="2120"/>
                    <a:pt x="2549" y="2144"/>
                    <a:pt x="2454" y="2167"/>
                  </a:cubicBezTo>
                  <a:cubicBezTo>
                    <a:pt x="2335" y="2191"/>
                    <a:pt x="2216" y="2215"/>
                    <a:pt x="2073" y="2239"/>
                  </a:cubicBezTo>
                  <a:cubicBezTo>
                    <a:pt x="1977" y="2263"/>
                    <a:pt x="1858" y="2263"/>
                    <a:pt x="1739" y="2263"/>
                  </a:cubicBezTo>
                  <a:lnTo>
                    <a:pt x="1549" y="2263"/>
                  </a:lnTo>
                  <a:cubicBezTo>
                    <a:pt x="1406" y="2239"/>
                    <a:pt x="1263" y="2215"/>
                    <a:pt x="1168" y="2191"/>
                  </a:cubicBezTo>
                  <a:cubicBezTo>
                    <a:pt x="1144" y="2167"/>
                    <a:pt x="739" y="1953"/>
                    <a:pt x="739" y="1953"/>
                  </a:cubicBezTo>
                  <a:cubicBezTo>
                    <a:pt x="691" y="1882"/>
                    <a:pt x="644" y="1810"/>
                    <a:pt x="620" y="1715"/>
                  </a:cubicBezTo>
                  <a:cubicBezTo>
                    <a:pt x="620" y="1691"/>
                    <a:pt x="620" y="1644"/>
                    <a:pt x="620" y="1620"/>
                  </a:cubicBezTo>
                  <a:cubicBezTo>
                    <a:pt x="620" y="1548"/>
                    <a:pt x="620" y="1477"/>
                    <a:pt x="644" y="1405"/>
                  </a:cubicBezTo>
                  <a:cubicBezTo>
                    <a:pt x="691" y="1334"/>
                    <a:pt x="715" y="1263"/>
                    <a:pt x="763" y="1191"/>
                  </a:cubicBezTo>
                  <a:cubicBezTo>
                    <a:pt x="787" y="1143"/>
                    <a:pt x="834" y="1072"/>
                    <a:pt x="882" y="1024"/>
                  </a:cubicBezTo>
                  <a:cubicBezTo>
                    <a:pt x="953" y="953"/>
                    <a:pt x="1049" y="858"/>
                    <a:pt x="1144" y="786"/>
                  </a:cubicBezTo>
                  <a:cubicBezTo>
                    <a:pt x="1239" y="715"/>
                    <a:pt x="1358" y="643"/>
                    <a:pt x="1454" y="572"/>
                  </a:cubicBezTo>
                  <a:cubicBezTo>
                    <a:pt x="1573" y="500"/>
                    <a:pt x="1692" y="453"/>
                    <a:pt x="1835" y="405"/>
                  </a:cubicBezTo>
                  <a:cubicBezTo>
                    <a:pt x="1954" y="334"/>
                    <a:pt x="2073" y="286"/>
                    <a:pt x="2216" y="262"/>
                  </a:cubicBezTo>
                  <a:cubicBezTo>
                    <a:pt x="2358" y="215"/>
                    <a:pt x="2597" y="0"/>
                    <a:pt x="2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3"/>
            <p:cNvSpPr/>
            <p:nvPr/>
          </p:nvSpPr>
          <p:spPr>
            <a:xfrm>
              <a:off x="4273499" y="3781223"/>
              <a:ext cx="73104" cy="90837"/>
            </a:xfrm>
            <a:custGeom>
              <a:avLst/>
              <a:gdLst/>
              <a:ahLst/>
              <a:cxnLst/>
              <a:rect l="l" t="t" r="r" b="b"/>
              <a:pathLst>
                <a:path w="2358" h="2930" extrusionOk="0">
                  <a:moveTo>
                    <a:pt x="0" y="0"/>
                  </a:moveTo>
                  <a:cubicBezTo>
                    <a:pt x="27" y="0"/>
                    <a:pt x="56" y="2"/>
                    <a:pt x="86" y="5"/>
                  </a:cubicBezTo>
                  <a:lnTo>
                    <a:pt x="86" y="5"/>
                  </a:lnTo>
                  <a:cubicBezTo>
                    <a:pt x="57" y="2"/>
                    <a:pt x="28" y="0"/>
                    <a:pt x="0" y="0"/>
                  </a:cubicBezTo>
                  <a:close/>
                  <a:moveTo>
                    <a:pt x="86" y="5"/>
                  </a:moveTo>
                  <a:cubicBezTo>
                    <a:pt x="254" y="23"/>
                    <a:pt x="437" y="93"/>
                    <a:pt x="619" y="214"/>
                  </a:cubicBezTo>
                  <a:cubicBezTo>
                    <a:pt x="1500" y="715"/>
                    <a:pt x="2215" y="1929"/>
                    <a:pt x="2215" y="2929"/>
                  </a:cubicBezTo>
                  <a:cubicBezTo>
                    <a:pt x="2310" y="2763"/>
                    <a:pt x="2358" y="2572"/>
                    <a:pt x="2358" y="2405"/>
                  </a:cubicBezTo>
                  <a:cubicBezTo>
                    <a:pt x="2358" y="2358"/>
                    <a:pt x="2358" y="2263"/>
                    <a:pt x="2358" y="2215"/>
                  </a:cubicBezTo>
                  <a:cubicBezTo>
                    <a:pt x="2334" y="2167"/>
                    <a:pt x="2334" y="2120"/>
                    <a:pt x="2334" y="2096"/>
                  </a:cubicBezTo>
                  <a:cubicBezTo>
                    <a:pt x="2334" y="2048"/>
                    <a:pt x="2310" y="1977"/>
                    <a:pt x="2310" y="1929"/>
                  </a:cubicBezTo>
                  <a:cubicBezTo>
                    <a:pt x="2310" y="1905"/>
                    <a:pt x="2286" y="1858"/>
                    <a:pt x="2286" y="1810"/>
                  </a:cubicBezTo>
                  <a:cubicBezTo>
                    <a:pt x="2262" y="1786"/>
                    <a:pt x="2262" y="1739"/>
                    <a:pt x="2239" y="1691"/>
                  </a:cubicBezTo>
                  <a:cubicBezTo>
                    <a:pt x="2239" y="1667"/>
                    <a:pt x="2215" y="1620"/>
                    <a:pt x="2215" y="1596"/>
                  </a:cubicBezTo>
                  <a:cubicBezTo>
                    <a:pt x="2215" y="1572"/>
                    <a:pt x="2191" y="1524"/>
                    <a:pt x="2167" y="1500"/>
                  </a:cubicBezTo>
                  <a:cubicBezTo>
                    <a:pt x="2167" y="1500"/>
                    <a:pt x="2143" y="1405"/>
                    <a:pt x="2096" y="1310"/>
                  </a:cubicBezTo>
                  <a:cubicBezTo>
                    <a:pt x="2048" y="1215"/>
                    <a:pt x="2000" y="1143"/>
                    <a:pt x="1977" y="1119"/>
                  </a:cubicBezTo>
                  <a:cubicBezTo>
                    <a:pt x="1977" y="1096"/>
                    <a:pt x="1953" y="1072"/>
                    <a:pt x="1929" y="1024"/>
                  </a:cubicBezTo>
                  <a:cubicBezTo>
                    <a:pt x="1905" y="1000"/>
                    <a:pt x="1881" y="977"/>
                    <a:pt x="1858" y="953"/>
                  </a:cubicBezTo>
                  <a:cubicBezTo>
                    <a:pt x="1786" y="857"/>
                    <a:pt x="1715" y="786"/>
                    <a:pt x="1715" y="786"/>
                  </a:cubicBezTo>
                  <a:cubicBezTo>
                    <a:pt x="1619" y="691"/>
                    <a:pt x="1619" y="691"/>
                    <a:pt x="1524" y="596"/>
                  </a:cubicBezTo>
                  <a:cubicBezTo>
                    <a:pt x="1477" y="572"/>
                    <a:pt x="1429" y="524"/>
                    <a:pt x="1381" y="500"/>
                  </a:cubicBezTo>
                  <a:cubicBezTo>
                    <a:pt x="1310" y="453"/>
                    <a:pt x="1238" y="381"/>
                    <a:pt x="1167" y="334"/>
                  </a:cubicBezTo>
                  <a:cubicBezTo>
                    <a:pt x="1096" y="310"/>
                    <a:pt x="1048" y="286"/>
                    <a:pt x="976" y="262"/>
                  </a:cubicBezTo>
                  <a:cubicBezTo>
                    <a:pt x="905" y="214"/>
                    <a:pt x="786" y="167"/>
                    <a:pt x="715" y="143"/>
                  </a:cubicBezTo>
                  <a:cubicBezTo>
                    <a:pt x="643" y="119"/>
                    <a:pt x="572" y="95"/>
                    <a:pt x="500" y="72"/>
                  </a:cubicBezTo>
                  <a:cubicBezTo>
                    <a:pt x="453" y="72"/>
                    <a:pt x="357" y="48"/>
                    <a:pt x="310" y="24"/>
                  </a:cubicBezTo>
                  <a:cubicBezTo>
                    <a:pt x="242" y="24"/>
                    <a:pt x="161" y="12"/>
                    <a:pt x="86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3"/>
            <p:cNvSpPr/>
            <p:nvPr/>
          </p:nvSpPr>
          <p:spPr>
            <a:xfrm>
              <a:off x="4165706" y="3780107"/>
              <a:ext cx="177210" cy="137713"/>
            </a:xfrm>
            <a:custGeom>
              <a:avLst/>
              <a:gdLst/>
              <a:ahLst/>
              <a:cxnLst/>
              <a:rect l="l" t="t" r="r" b="b"/>
              <a:pathLst>
                <a:path w="5716" h="4442" extrusionOk="0">
                  <a:moveTo>
                    <a:pt x="3424" y="0"/>
                  </a:moveTo>
                  <a:cubicBezTo>
                    <a:pt x="3266" y="0"/>
                    <a:pt x="3123" y="37"/>
                    <a:pt x="3001" y="108"/>
                  </a:cubicBezTo>
                  <a:lnTo>
                    <a:pt x="1096" y="1203"/>
                  </a:lnTo>
                  <a:cubicBezTo>
                    <a:pt x="1048" y="1251"/>
                    <a:pt x="953" y="1298"/>
                    <a:pt x="905" y="1322"/>
                  </a:cubicBezTo>
                  <a:cubicBezTo>
                    <a:pt x="834" y="1394"/>
                    <a:pt x="715" y="1489"/>
                    <a:pt x="643" y="1560"/>
                  </a:cubicBezTo>
                  <a:cubicBezTo>
                    <a:pt x="596" y="1608"/>
                    <a:pt x="548" y="1656"/>
                    <a:pt x="500" y="1703"/>
                  </a:cubicBezTo>
                  <a:cubicBezTo>
                    <a:pt x="453" y="1775"/>
                    <a:pt x="357" y="1894"/>
                    <a:pt x="310" y="1965"/>
                  </a:cubicBezTo>
                  <a:cubicBezTo>
                    <a:pt x="262" y="2060"/>
                    <a:pt x="214" y="2156"/>
                    <a:pt x="167" y="2251"/>
                  </a:cubicBezTo>
                  <a:cubicBezTo>
                    <a:pt x="143" y="2322"/>
                    <a:pt x="119" y="2418"/>
                    <a:pt x="95" y="2489"/>
                  </a:cubicBezTo>
                  <a:cubicBezTo>
                    <a:pt x="72" y="2584"/>
                    <a:pt x="24" y="2703"/>
                    <a:pt x="24" y="2775"/>
                  </a:cubicBezTo>
                  <a:cubicBezTo>
                    <a:pt x="0" y="2846"/>
                    <a:pt x="0" y="2918"/>
                    <a:pt x="0" y="2989"/>
                  </a:cubicBezTo>
                  <a:cubicBezTo>
                    <a:pt x="0" y="3037"/>
                    <a:pt x="0" y="3084"/>
                    <a:pt x="0" y="3132"/>
                  </a:cubicBezTo>
                  <a:cubicBezTo>
                    <a:pt x="0" y="3465"/>
                    <a:pt x="214" y="3775"/>
                    <a:pt x="643" y="4013"/>
                  </a:cubicBezTo>
                  <a:lnTo>
                    <a:pt x="691" y="4061"/>
                  </a:lnTo>
                  <a:lnTo>
                    <a:pt x="738" y="4085"/>
                  </a:lnTo>
                  <a:cubicBezTo>
                    <a:pt x="1167" y="4323"/>
                    <a:pt x="1727" y="4442"/>
                    <a:pt x="2286" y="4442"/>
                  </a:cubicBezTo>
                  <a:cubicBezTo>
                    <a:pt x="2846" y="4442"/>
                    <a:pt x="3406" y="4323"/>
                    <a:pt x="3834" y="4085"/>
                  </a:cubicBezTo>
                  <a:lnTo>
                    <a:pt x="5716" y="2965"/>
                  </a:lnTo>
                  <a:cubicBezTo>
                    <a:pt x="5716" y="1941"/>
                    <a:pt x="5001" y="727"/>
                    <a:pt x="4120" y="203"/>
                  </a:cubicBezTo>
                  <a:cubicBezTo>
                    <a:pt x="3874" y="66"/>
                    <a:pt x="3636" y="0"/>
                    <a:pt x="3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3"/>
            <p:cNvSpPr/>
            <p:nvPr/>
          </p:nvSpPr>
          <p:spPr>
            <a:xfrm>
              <a:off x="4183408" y="3790058"/>
              <a:ext cx="119639" cy="115949"/>
            </a:xfrm>
            <a:custGeom>
              <a:avLst/>
              <a:gdLst/>
              <a:ahLst/>
              <a:cxnLst/>
              <a:rect l="l" t="t" r="r" b="b"/>
              <a:pathLst>
                <a:path w="3859" h="3740" extrusionOk="0">
                  <a:moveTo>
                    <a:pt x="3740" y="1"/>
                  </a:moveTo>
                  <a:lnTo>
                    <a:pt x="1715" y="977"/>
                  </a:lnTo>
                  <a:cubicBezTo>
                    <a:pt x="1215" y="1215"/>
                    <a:pt x="787" y="1620"/>
                    <a:pt x="453" y="2144"/>
                  </a:cubicBezTo>
                  <a:cubicBezTo>
                    <a:pt x="191" y="2621"/>
                    <a:pt x="25" y="3144"/>
                    <a:pt x="1" y="3668"/>
                  </a:cubicBezTo>
                  <a:cubicBezTo>
                    <a:pt x="25" y="3668"/>
                    <a:pt x="48" y="3692"/>
                    <a:pt x="72" y="3692"/>
                  </a:cubicBezTo>
                  <a:lnTo>
                    <a:pt x="120" y="3740"/>
                  </a:lnTo>
                  <a:lnTo>
                    <a:pt x="144" y="3740"/>
                  </a:lnTo>
                  <a:cubicBezTo>
                    <a:pt x="167" y="2621"/>
                    <a:pt x="834" y="1549"/>
                    <a:pt x="1787" y="1096"/>
                  </a:cubicBezTo>
                  <a:lnTo>
                    <a:pt x="3859" y="96"/>
                  </a:lnTo>
                  <a:cubicBezTo>
                    <a:pt x="3835" y="72"/>
                    <a:pt x="3787" y="25"/>
                    <a:pt x="3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7" name="Google Shape;2477;p33"/>
          <p:cNvSpPr/>
          <p:nvPr/>
        </p:nvSpPr>
        <p:spPr>
          <a:xfrm>
            <a:off x="712500" y="751450"/>
            <a:ext cx="7719000" cy="33345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4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229" name="Google Shape;229;p4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230" name="Google Shape;230;p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4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234" name="Google Shape;234;p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" name="Google Shape;237;p4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" name="Google Shape;238;p4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239" name="Google Shape;239;p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4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243" name="Google Shape;243;p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4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247" name="Google Shape;247;p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" name="Google Shape;250;p4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251" name="Google Shape;251;p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4" name="Google Shape;254;p4"/>
          <p:cNvSpPr txBox="1">
            <a:spLocks noGrp="1"/>
          </p:cNvSpPr>
          <p:nvPr>
            <p:ph type="title"/>
          </p:nvPr>
        </p:nvSpPr>
        <p:spPr>
          <a:xfrm>
            <a:off x="712500" y="536400"/>
            <a:ext cx="7719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"/>
          <p:cNvSpPr txBox="1">
            <a:spLocks noGrp="1"/>
          </p:cNvSpPr>
          <p:nvPr>
            <p:ph type="body" idx="1"/>
          </p:nvPr>
        </p:nvSpPr>
        <p:spPr>
          <a:xfrm>
            <a:off x="712500" y="1109100"/>
            <a:ext cx="7719000" cy="30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56" name="Google Shape;256;p4"/>
          <p:cNvGrpSpPr/>
          <p:nvPr/>
        </p:nvGrpSpPr>
        <p:grpSpPr>
          <a:xfrm>
            <a:off x="287275" y="207813"/>
            <a:ext cx="8644975" cy="1875600"/>
            <a:chOff x="287275" y="207813"/>
            <a:chExt cx="8644975" cy="1875600"/>
          </a:xfrm>
        </p:grpSpPr>
        <p:sp>
          <p:nvSpPr>
            <p:cNvPr id="257" name="Google Shape;257;p4"/>
            <p:cNvSpPr/>
            <p:nvPr/>
          </p:nvSpPr>
          <p:spPr>
            <a:xfrm>
              <a:off x="287275" y="26951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8822100" y="20781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53750" y="197326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4"/>
          <p:cNvGrpSpPr/>
          <p:nvPr/>
        </p:nvGrpSpPr>
        <p:grpSpPr>
          <a:xfrm>
            <a:off x="472896" y="4531290"/>
            <a:ext cx="271859" cy="233627"/>
            <a:chOff x="739150" y="4174275"/>
            <a:chExt cx="945925" cy="812900"/>
          </a:xfrm>
        </p:grpSpPr>
        <p:sp>
          <p:nvSpPr>
            <p:cNvPr id="261" name="Google Shape;261;p4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4"/>
          <p:cNvGrpSpPr/>
          <p:nvPr/>
        </p:nvGrpSpPr>
        <p:grpSpPr>
          <a:xfrm>
            <a:off x="8534850" y="4682925"/>
            <a:ext cx="271885" cy="159973"/>
            <a:chOff x="1566275" y="4812212"/>
            <a:chExt cx="271885" cy="159973"/>
          </a:xfrm>
        </p:grpSpPr>
        <p:sp>
          <p:nvSpPr>
            <p:cNvPr id="271" name="Google Shape;271;p4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4"/>
          <p:cNvGrpSpPr/>
          <p:nvPr/>
        </p:nvGrpSpPr>
        <p:grpSpPr>
          <a:xfrm>
            <a:off x="172992" y="2937233"/>
            <a:ext cx="742482" cy="594924"/>
            <a:chOff x="4458400" y="2657663"/>
            <a:chExt cx="945475" cy="757575"/>
          </a:xfrm>
        </p:grpSpPr>
        <p:sp>
          <p:nvSpPr>
            <p:cNvPr id="297" name="Google Shape;297;p4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"/>
          <p:cNvSpPr txBox="1">
            <a:spLocks noGrp="1"/>
          </p:cNvSpPr>
          <p:nvPr>
            <p:ph type="subTitle" idx="1"/>
          </p:nvPr>
        </p:nvSpPr>
        <p:spPr>
          <a:xfrm>
            <a:off x="1391268" y="2167624"/>
            <a:ext cx="3189600" cy="1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9"/>
          <p:cNvSpPr txBox="1">
            <a:spLocks noGrp="1"/>
          </p:cNvSpPr>
          <p:nvPr>
            <p:ph type="title"/>
          </p:nvPr>
        </p:nvSpPr>
        <p:spPr>
          <a:xfrm>
            <a:off x="1391268" y="1481325"/>
            <a:ext cx="318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6" name="Google Shape;616;p9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617" name="Google Shape;617;p9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618" name="Google Shape;618;p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9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622" name="Google Shape;622;p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5" name="Google Shape;625;p9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6" name="Google Shape;626;p9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627" name="Google Shape;627;p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0" name="Google Shape;630;p9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631" name="Google Shape;631;p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4" name="Google Shape;634;p9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635" name="Google Shape;635;p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8" name="Google Shape;638;p9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639" name="Google Shape;639;p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2" name="Google Shape;642;p9"/>
          <p:cNvGrpSpPr/>
          <p:nvPr/>
        </p:nvGrpSpPr>
        <p:grpSpPr>
          <a:xfrm>
            <a:off x="332125" y="238959"/>
            <a:ext cx="8479150" cy="1770975"/>
            <a:chOff x="332125" y="238959"/>
            <a:chExt cx="8479150" cy="1770975"/>
          </a:xfrm>
        </p:grpSpPr>
        <p:sp>
          <p:nvSpPr>
            <p:cNvPr id="643" name="Google Shape;643;p9"/>
            <p:cNvSpPr/>
            <p:nvPr/>
          </p:nvSpPr>
          <p:spPr>
            <a:xfrm>
              <a:off x="6758550" y="23895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8701125" y="189978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332125" y="17896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9"/>
          <p:cNvGrpSpPr/>
          <p:nvPr/>
        </p:nvGrpSpPr>
        <p:grpSpPr>
          <a:xfrm>
            <a:off x="8567294" y="4682235"/>
            <a:ext cx="243972" cy="161330"/>
            <a:chOff x="2472236" y="4329463"/>
            <a:chExt cx="646284" cy="427478"/>
          </a:xfrm>
        </p:grpSpPr>
        <p:sp>
          <p:nvSpPr>
            <p:cNvPr id="647" name="Google Shape;647;p9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9"/>
          <p:cNvGrpSpPr/>
          <p:nvPr/>
        </p:nvGrpSpPr>
        <p:grpSpPr>
          <a:xfrm>
            <a:off x="502064" y="4414040"/>
            <a:ext cx="243972" cy="499166"/>
            <a:chOff x="3958025" y="4053950"/>
            <a:chExt cx="306575" cy="627250"/>
          </a:xfrm>
        </p:grpSpPr>
        <p:sp>
          <p:nvSpPr>
            <p:cNvPr id="659" name="Google Shape;659;p9"/>
            <p:cNvSpPr/>
            <p:nvPr/>
          </p:nvSpPr>
          <p:spPr>
            <a:xfrm>
              <a:off x="4002625" y="4636800"/>
              <a:ext cx="84050" cy="44400"/>
            </a:xfrm>
            <a:custGeom>
              <a:avLst/>
              <a:gdLst/>
              <a:ahLst/>
              <a:cxnLst/>
              <a:rect l="l" t="t" r="r" b="b"/>
              <a:pathLst>
                <a:path w="3362" h="1776" extrusionOk="0">
                  <a:moveTo>
                    <a:pt x="1678" y="1"/>
                  </a:moveTo>
                  <a:cubicBezTo>
                    <a:pt x="1286" y="1"/>
                    <a:pt x="895" y="88"/>
                    <a:pt x="597" y="262"/>
                  </a:cubicBezTo>
                  <a:cubicBezTo>
                    <a:pt x="0" y="605"/>
                    <a:pt x="0" y="1166"/>
                    <a:pt x="603" y="1514"/>
                  </a:cubicBezTo>
                  <a:cubicBezTo>
                    <a:pt x="901" y="1689"/>
                    <a:pt x="1294" y="1776"/>
                    <a:pt x="1686" y="1776"/>
                  </a:cubicBezTo>
                  <a:cubicBezTo>
                    <a:pt x="2078" y="1776"/>
                    <a:pt x="2469" y="1689"/>
                    <a:pt x="2765" y="1514"/>
                  </a:cubicBezTo>
                  <a:cubicBezTo>
                    <a:pt x="3361" y="1166"/>
                    <a:pt x="3361" y="605"/>
                    <a:pt x="2759" y="262"/>
                  </a:cubicBezTo>
                  <a:cubicBezTo>
                    <a:pt x="2460" y="88"/>
                    <a:pt x="2069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4033050" y="4238975"/>
              <a:ext cx="18625" cy="426575"/>
            </a:xfrm>
            <a:custGeom>
              <a:avLst/>
              <a:gdLst/>
              <a:ahLst/>
              <a:cxnLst/>
              <a:rect l="l" t="t" r="r" b="b"/>
              <a:pathLst>
                <a:path w="745" h="17063" extrusionOk="0">
                  <a:moveTo>
                    <a:pt x="369" y="1"/>
                  </a:moveTo>
                  <a:cubicBezTo>
                    <a:pt x="275" y="1"/>
                    <a:pt x="180" y="22"/>
                    <a:pt x="106" y="63"/>
                  </a:cubicBezTo>
                  <a:cubicBezTo>
                    <a:pt x="36" y="104"/>
                    <a:pt x="0" y="157"/>
                    <a:pt x="0" y="216"/>
                  </a:cubicBezTo>
                  <a:lnTo>
                    <a:pt x="0" y="16849"/>
                  </a:lnTo>
                  <a:cubicBezTo>
                    <a:pt x="0" y="16902"/>
                    <a:pt x="36" y="16955"/>
                    <a:pt x="112" y="16996"/>
                  </a:cubicBezTo>
                  <a:cubicBezTo>
                    <a:pt x="183" y="17041"/>
                    <a:pt x="278" y="17063"/>
                    <a:pt x="372" y="17063"/>
                  </a:cubicBezTo>
                  <a:cubicBezTo>
                    <a:pt x="467" y="17063"/>
                    <a:pt x="561" y="17041"/>
                    <a:pt x="632" y="16996"/>
                  </a:cubicBezTo>
                  <a:cubicBezTo>
                    <a:pt x="703" y="16955"/>
                    <a:pt x="738" y="16902"/>
                    <a:pt x="738" y="16849"/>
                  </a:cubicBezTo>
                  <a:lnTo>
                    <a:pt x="738" y="222"/>
                  </a:lnTo>
                  <a:cubicBezTo>
                    <a:pt x="744" y="163"/>
                    <a:pt x="703" y="110"/>
                    <a:pt x="632" y="63"/>
                  </a:cubicBezTo>
                  <a:cubicBezTo>
                    <a:pt x="558" y="22"/>
                    <a:pt x="464" y="1"/>
                    <a:pt x="369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4032150" y="4238975"/>
              <a:ext cx="20250" cy="10775"/>
            </a:xfrm>
            <a:custGeom>
              <a:avLst/>
              <a:gdLst/>
              <a:ahLst/>
              <a:cxnLst/>
              <a:rect l="l" t="t" r="r" b="b"/>
              <a:pathLst>
                <a:path w="810" h="431" extrusionOk="0">
                  <a:moveTo>
                    <a:pt x="405" y="1"/>
                  </a:moveTo>
                  <a:cubicBezTo>
                    <a:pt x="311" y="1"/>
                    <a:pt x="216" y="22"/>
                    <a:pt x="142" y="63"/>
                  </a:cubicBezTo>
                  <a:cubicBezTo>
                    <a:pt x="1" y="146"/>
                    <a:pt x="1" y="281"/>
                    <a:pt x="148" y="364"/>
                  </a:cubicBezTo>
                  <a:cubicBezTo>
                    <a:pt x="219" y="408"/>
                    <a:pt x="314" y="431"/>
                    <a:pt x="408" y="431"/>
                  </a:cubicBezTo>
                  <a:cubicBezTo>
                    <a:pt x="503" y="431"/>
                    <a:pt x="597" y="408"/>
                    <a:pt x="668" y="364"/>
                  </a:cubicBezTo>
                  <a:cubicBezTo>
                    <a:pt x="810" y="281"/>
                    <a:pt x="810" y="146"/>
                    <a:pt x="668" y="63"/>
                  </a:cubicBezTo>
                  <a:cubicBezTo>
                    <a:pt x="594" y="22"/>
                    <a:pt x="500" y="1"/>
                    <a:pt x="40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4033050" y="4244375"/>
              <a:ext cx="18475" cy="421075"/>
            </a:xfrm>
            <a:custGeom>
              <a:avLst/>
              <a:gdLst/>
              <a:ahLst/>
              <a:cxnLst/>
              <a:rect l="l" t="t" r="r" b="b"/>
              <a:pathLst>
                <a:path w="739" h="16843" extrusionOk="0">
                  <a:moveTo>
                    <a:pt x="0" y="0"/>
                  </a:moveTo>
                  <a:lnTo>
                    <a:pt x="0" y="16633"/>
                  </a:lnTo>
                  <a:cubicBezTo>
                    <a:pt x="0" y="16686"/>
                    <a:pt x="36" y="16739"/>
                    <a:pt x="112" y="16780"/>
                  </a:cubicBezTo>
                  <a:cubicBezTo>
                    <a:pt x="183" y="16822"/>
                    <a:pt x="278" y="16842"/>
                    <a:pt x="372" y="16842"/>
                  </a:cubicBezTo>
                  <a:cubicBezTo>
                    <a:pt x="467" y="16842"/>
                    <a:pt x="561" y="16822"/>
                    <a:pt x="632" y="16780"/>
                  </a:cubicBezTo>
                  <a:cubicBezTo>
                    <a:pt x="703" y="16739"/>
                    <a:pt x="738" y="16686"/>
                    <a:pt x="738" y="16633"/>
                  </a:cubicBezTo>
                  <a:lnTo>
                    <a:pt x="738" y="0"/>
                  </a:lnTo>
                  <a:cubicBezTo>
                    <a:pt x="738" y="54"/>
                    <a:pt x="703" y="107"/>
                    <a:pt x="632" y="148"/>
                  </a:cubicBezTo>
                  <a:cubicBezTo>
                    <a:pt x="561" y="192"/>
                    <a:pt x="467" y="215"/>
                    <a:pt x="372" y="215"/>
                  </a:cubicBezTo>
                  <a:cubicBezTo>
                    <a:pt x="278" y="215"/>
                    <a:pt x="183" y="192"/>
                    <a:pt x="112" y="148"/>
                  </a:cubicBezTo>
                  <a:cubicBezTo>
                    <a:pt x="36" y="107"/>
                    <a:pt x="0" y="5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4048400" y="4368350"/>
              <a:ext cx="216200" cy="113950"/>
            </a:xfrm>
            <a:custGeom>
              <a:avLst/>
              <a:gdLst/>
              <a:ahLst/>
              <a:cxnLst/>
              <a:rect l="l" t="t" r="r" b="b"/>
              <a:pathLst>
                <a:path w="8648" h="4558" extrusionOk="0">
                  <a:moveTo>
                    <a:pt x="4313" y="1"/>
                  </a:moveTo>
                  <a:cubicBezTo>
                    <a:pt x="3304" y="1"/>
                    <a:pt x="2296" y="223"/>
                    <a:pt x="1530" y="670"/>
                  </a:cubicBezTo>
                  <a:cubicBezTo>
                    <a:pt x="0" y="1556"/>
                    <a:pt x="6" y="3003"/>
                    <a:pt x="1548" y="3889"/>
                  </a:cubicBezTo>
                  <a:cubicBezTo>
                    <a:pt x="2319" y="4335"/>
                    <a:pt x="3327" y="4558"/>
                    <a:pt x="4334" y="4558"/>
                  </a:cubicBezTo>
                  <a:cubicBezTo>
                    <a:pt x="5341" y="4558"/>
                    <a:pt x="6347" y="4335"/>
                    <a:pt x="7112" y="3889"/>
                  </a:cubicBezTo>
                  <a:cubicBezTo>
                    <a:pt x="8647" y="3003"/>
                    <a:pt x="8641" y="1556"/>
                    <a:pt x="7094" y="664"/>
                  </a:cubicBezTo>
                  <a:cubicBezTo>
                    <a:pt x="6324" y="222"/>
                    <a:pt x="5318" y="1"/>
                    <a:pt x="4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3958025" y="4053950"/>
              <a:ext cx="159950" cy="206750"/>
            </a:xfrm>
            <a:custGeom>
              <a:avLst/>
              <a:gdLst/>
              <a:ahLst/>
              <a:cxnLst/>
              <a:rect l="l" t="t" r="r" b="b"/>
              <a:pathLst>
                <a:path w="6398" h="8270" extrusionOk="0">
                  <a:moveTo>
                    <a:pt x="1779" y="0"/>
                  </a:moveTo>
                  <a:cubicBezTo>
                    <a:pt x="725" y="0"/>
                    <a:pt x="1" y="843"/>
                    <a:pt x="1" y="2302"/>
                  </a:cubicBezTo>
                  <a:cubicBezTo>
                    <a:pt x="1" y="4345"/>
                    <a:pt x="1430" y="6826"/>
                    <a:pt x="3196" y="7842"/>
                  </a:cubicBezTo>
                  <a:cubicBezTo>
                    <a:pt x="3704" y="8132"/>
                    <a:pt x="4184" y="8270"/>
                    <a:pt x="4611" y="8270"/>
                  </a:cubicBezTo>
                  <a:cubicBezTo>
                    <a:pt x="5669" y="8270"/>
                    <a:pt x="6397" y="7425"/>
                    <a:pt x="6397" y="5970"/>
                  </a:cubicBezTo>
                  <a:cubicBezTo>
                    <a:pt x="6397" y="3926"/>
                    <a:pt x="4962" y="1445"/>
                    <a:pt x="3196" y="429"/>
                  </a:cubicBezTo>
                  <a:cubicBezTo>
                    <a:pt x="2687" y="138"/>
                    <a:pt x="220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4039400" y="4380650"/>
              <a:ext cx="180600" cy="84650"/>
            </a:xfrm>
            <a:custGeom>
              <a:avLst/>
              <a:gdLst/>
              <a:ahLst/>
              <a:cxnLst/>
              <a:rect l="l" t="t" r="r" b="b"/>
              <a:pathLst>
                <a:path w="7224" h="3386" extrusionOk="0">
                  <a:moveTo>
                    <a:pt x="1498" y="1"/>
                  </a:moveTo>
                  <a:cubicBezTo>
                    <a:pt x="1315" y="1"/>
                    <a:pt x="1143" y="26"/>
                    <a:pt x="980" y="78"/>
                  </a:cubicBezTo>
                  <a:cubicBezTo>
                    <a:pt x="224" y="326"/>
                    <a:pt x="12" y="1052"/>
                    <a:pt x="0" y="1082"/>
                  </a:cubicBezTo>
                  <a:lnTo>
                    <a:pt x="230" y="1147"/>
                  </a:lnTo>
                  <a:cubicBezTo>
                    <a:pt x="236" y="1141"/>
                    <a:pt x="419" y="515"/>
                    <a:pt x="1057" y="308"/>
                  </a:cubicBezTo>
                  <a:cubicBezTo>
                    <a:pt x="1191" y="265"/>
                    <a:pt x="1336" y="244"/>
                    <a:pt x="1491" y="244"/>
                  </a:cubicBezTo>
                  <a:cubicBezTo>
                    <a:pt x="1848" y="244"/>
                    <a:pt x="2260" y="357"/>
                    <a:pt x="2717" y="580"/>
                  </a:cubicBezTo>
                  <a:cubicBezTo>
                    <a:pt x="2918" y="710"/>
                    <a:pt x="3124" y="840"/>
                    <a:pt x="3331" y="970"/>
                  </a:cubicBezTo>
                  <a:cubicBezTo>
                    <a:pt x="3502" y="1076"/>
                    <a:pt x="3680" y="1182"/>
                    <a:pt x="3857" y="1289"/>
                  </a:cubicBezTo>
                  <a:cubicBezTo>
                    <a:pt x="3869" y="1300"/>
                    <a:pt x="3880" y="1306"/>
                    <a:pt x="3892" y="1318"/>
                  </a:cubicBezTo>
                  <a:lnTo>
                    <a:pt x="4040" y="2682"/>
                  </a:lnTo>
                  <a:lnTo>
                    <a:pt x="4164" y="1472"/>
                  </a:lnTo>
                  <a:lnTo>
                    <a:pt x="4577" y="1714"/>
                  </a:lnTo>
                  <a:lnTo>
                    <a:pt x="5109" y="2015"/>
                  </a:lnTo>
                  <a:lnTo>
                    <a:pt x="5257" y="3385"/>
                  </a:lnTo>
                  <a:lnTo>
                    <a:pt x="5375" y="2163"/>
                  </a:lnTo>
                  <a:cubicBezTo>
                    <a:pt x="5540" y="2257"/>
                    <a:pt x="5706" y="2346"/>
                    <a:pt x="5877" y="2434"/>
                  </a:cubicBezTo>
                  <a:cubicBezTo>
                    <a:pt x="6314" y="2671"/>
                    <a:pt x="6757" y="2907"/>
                    <a:pt x="7223" y="3125"/>
                  </a:cubicBezTo>
                  <a:cubicBezTo>
                    <a:pt x="6845" y="2854"/>
                    <a:pt x="6444" y="2600"/>
                    <a:pt x="6036" y="2346"/>
                  </a:cubicBezTo>
                  <a:cubicBezTo>
                    <a:pt x="5830" y="2216"/>
                    <a:pt x="5623" y="2092"/>
                    <a:pt x="5416" y="1968"/>
                  </a:cubicBezTo>
                  <a:lnTo>
                    <a:pt x="4967" y="1708"/>
                  </a:lnTo>
                  <a:lnTo>
                    <a:pt x="7064" y="1631"/>
                  </a:lnTo>
                  <a:lnTo>
                    <a:pt x="4701" y="1548"/>
                  </a:lnTo>
                  <a:lnTo>
                    <a:pt x="4217" y="1271"/>
                  </a:lnTo>
                  <a:lnTo>
                    <a:pt x="4223" y="1265"/>
                  </a:lnTo>
                  <a:cubicBezTo>
                    <a:pt x="4117" y="1182"/>
                    <a:pt x="4010" y="1100"/>
                    <a:pt x="3904" y="1023"/>
                  </a:cubicBezTo>
                  <a:lnTo>
                    <a:pt x="5889" y="958"/>
                  </a:lnTo>
                  <a:lnTo>
                    <a:pt x="3697" y="881"/>
                  </a:lnTo>
                  <a:cubicBezTo>
                    <a:pt x="2850" y="293"/>
                    <a:pt x="2115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4002625" y="4072500"/>
              <a:ext cx="70750" cy="197000"/>
            </a:xfrm>
            <a:custGeom>
              <a:avLst/>
              <a:gdLst/>
              <a:ahLst/>
              <a:cxnLst/>
              <a:rect l="l" t="t" r="r" b="b"/>
              <a:pathLst>
                <a:path w="2830" h="7880" extrusionOk="0">
                  <a:moveTo>
                    <a:pt x="1418" y="0"/>
                  </a:moveTo>
                  <a:cubicBezTo>
                    <a:pt x="1371" y="538"/>
                    <a:pt x="1341" y="1087"/>
                    <a:pt x="1323" y="1642"/>
                  </a:cubicBezTo>
                  <a:cubicBezTo>
                    <a:pt x="1312" y="1920"/>
                    <a:pt x="1306" y="2204"/>
                    <a:pt x="1300" y="2481"/>
                  </a:cubicBezTo>
                  <a:lnTo>
                    <a:pt x="1294" y="3078"/>
                  </a:lnTo>
                  <a:lnTo>
                    <a:pt x="6" y="1010"/>
                  </a:lnTo>
                  <a:lnTo>
                    <a:pt x="1294" y="3432"/>
                  </a:lnTo>
                  <a:lnTo>
                    <a:pt x="1294" y="3952"/>
                  </a:lnTo>
                  <a:lnTo>
                    <a:pt x="1294" y="4649"/>
                  </a:lnTo>
                  <a:lnTo>
                    <a:pt x="0" y="2582"/>
                  </a:lnTo>
                  <a:lnTo>
                    <a:pt x="1294" y="5009"/>
                  </a:lnTo>
                  <a:lnTo>
                    <a:pt x="1294" y="7879"/>
                  </a:lnTo>
                  <a:lnTo>
                    <a:pt x="1536" y="7879"/>
                  </a:lnTo>
                  <a:lnTo>
                    <a:pt x="1536" y="4377"/>
                  </a:lnTo>
                  <a:lnTo>
                    <a:pt x="2824" y="3450"/>
                  </a:lnTo>
                  <a:lnTo>
                    <a:pt x="1536" y="4017"/>
                  </a:lnTo>
                  <a:lnTo>
                    <a:pt x="1536" y="3952"/>
                  </a:lnTo>
                  <a:lnTo>
                    <a:pt x="1524" y="3952"/>
                  </a:lnTo>
                  <a:lnTo>
                    <a:pt x="1530" y="3462"/>
                  </a:lnTo>
                  <a:lnTo>
                    <a:pt x="1530" y="2765"/>
                  </a:lnTo>
                  <a:lnTo>
                    <a:pt x="2829" y="1831"/>
                  </a:lnTo>
                  <a:lnTo>
                    <a:pt x="2829" y="1831"/>
                  </a:lnTo>
                  <a:lnTo>
                    <a:pt x="1524" y="2404"/>
                  </a:lnTo>
                  <a:cubicBezTo>
                    <a:pt x="1518" y="2186"/>
                    <a:pt x="1518" y="1973"/>
                    <a:pt x="1506" y="1749"/>
                  </a:cubicBezTo>
                  <a:cubicBezTo>
                    <a:pt x="1495" y="1176"/>
                    <a:pt x="1471" y="597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9"/>
          <p:cNvGrpSpPr/>
          <p:nvPr/>
        </p:nvGrpSpPr>
        <p:grpSpPr>
          <a:xfrm>
            <a:off x="8309511" y="536406"/>
            <a:ext cx="243987" cy="339453"/>
            <a:chOff x="4661686" y="366694"/>
            <a:chExt cx="243987" cy="339453"/>
          </a:xfrm>
        </p:grpSpPr>
        <p:sp>
          <p:nvSpPr>
            <p:cNvPr id="668" name="Google Shape;668;p9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9"/>
          <p:cNvGrpSpPr/>
          <p:nvPr/>
        </p:nvGrpSpPr>
        <p:grpSpPr>
          <a:xfrm>
            <a:off x="502061" y="2660031"/>
            <a:ext cx="243987" cy="339453"/>
            <a:chOff x="4661686" y="366694"/>
            <a:chExt cx="243987" cy="339453"/>
          </a:xfrm>
        </p:grpSpPr>
        <p:sp>
          <p:nvSpPr>
            <p:cNvPr id="675" name="Google Shape;675;p9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9"/>
          <p:cNvGrpSpPr/>
          <p:nvPr/>
        </p:nvGrpSpPr>
        <p:grpSpPr>
          <a:xfrm>
            <a:off x="306830" y="280920"/>
            <a:ext cx="742482" cy="594924"/>
            <a:chOff x="4458400" y="2657663"/>
            <a:chExt cx="945475" cy="757575"/>
          </a:xfrm>
        </p:grpSpPr>
        <p:sp>
          <p:nvSpPr>
            <p:cNvPr id="682" name="Google Shape;682;p9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3"/>
          <p:cNvSpPr txBox="1">
            <a:spLocks noGrp="1"/>
          </p:cNvSpPr>
          <p:nvPr>
            <p:ph type="title"/>
          </p:nvPr>
        </p:nvSpPr>
        <p:spPr>
          <a:xfrm>
            <a:off x="2042550" y="536400"/>
            <a:ext cx="505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title" idx="2"/>
          </p:nvPr>
        </p:nvSpPr>
        <p:spPr>
          <a:xfrm>
            <a:off x="2942415" y="1564001"/>
            <a:ext cx="182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subTitle" idx="1"/>
          </p:nvPr>
        </p:nvSpPr>
        <p:spPr>
          <a:xfrm>
            <a:off x="2942418" y="1969856"/>
            <a:ext cx="18258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title" idx="3"/>
          </p:nvPr>
        </p:nvSpPr>
        <p:spPr>
          <a:xfrm>
            <a:off x="6192104" y="1564001"/>
            <a:ext cx="182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5" name="Google Shape;845;p13"/>
          <p:cNvSpPr txBox="1">
            <a:spLocks noGrp="1"/>
          </p:cNvSpPr>
          <p:nvPr>
            <p:ph type="subTitle" idx="4"/>
          </p:nvPr>
        </p:nvSpPr>
        <p:spPr>
          <a:xfrm>
            <a:off x="6192106" y="1969856"/>
            <a:ext cx="18258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6" name="Google Shape;846;p13"/>
          <p:cNvSpPr txBox="1">
            <a:spLocks noGrp="1"/>
          </p:cNvSpPr>
          <p:nvPr>
            <p:ph type="title" idx="5" hasCustomPrompt="1"/>
          </p:nvPr>
        </p:nvSpPr>
        <p:spPr>
          <a:xfrm>
            <a:off x="2158025" y="1564000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47" name="Google Shape;847;p13"/>
          <p:cNvSpPr txBox="1">
            <a:spLocks noGrp="1"/>
          </p:cNvSpPr>
          <p:nvPr>
            <p:ph type="title" idx="6" hasCustomPrompt="1"/>
          </p:nvPr>
        </p:nvSpPr>
        <p:spPr>
          <a:xfrm>
            <a:off x="5407591" y="1564001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48" name="Google Shape;848;p13"/>
          <p:cNvSpPr txBox="1">
            <a:spLocks noGrp="1"/>
          </p:cNvSpPr>
          <p:nvPr>
            <p:ph type="title" idx="7"/>
          </p:nvPr>
        </p:nvSpPr>
        <p:spPr>
          <a:xfrm>
            <a:off x="2942419" y="2932457"/>
            <a:ext cx="182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9" name="Google Shape;849;p13"/>
          <p:cNvSpPr txBox="1">
            <a:spLocks noGrp="1"/>
          </p:cNvSpPr>
          <p:nvPr>
            <p:ph type="subTitle" idx="8"/>
          </p:nvPr>
        </p:nvSpPr>
        <p:spPr>
          <a:xfrm>
            <a:off x="2942420" y="3338310"/>
            <a:ext cx="18258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0" name="Google Shape;850;p13"/>
          <p:cNvSpPr txBox="1">
            <a:spLocks noGrp="1"/>
          </p:cNvSpPr>
          <p:nvPr>
            <p:ph type="title" idx="9" hasCustomPrompt="1"/>
          </p:nvPr>
        </p:nvSpPr>
        <p:spPr>
          <a:xfrm>
            <a:off x="2158012" y="2932457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51" name="Google Shape;851;p13"/>
          <p:cNvSpPr txBox="1">
            <a:spLocks noGrp="1"/>
          </p:cNvSpPr>
          <p:nvPr>
            <p:ph type="title" idx="13"/>
          </p:nvPr>
        </p:nvSpPr>
        <p:spPr>
          <a:xfrm>
            <a:off x="6192089" y="2932457"/>
            <a:ext cx="182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2" name="Google Shape;852;p13"/>
          <p:cNvSpPr txBox="1">
            <a:spLocks noGrp="1"/>
          </p:cNvSpPr>
          <p:nvPr>
            <p:ph type="subTitle" idx="14"/>
          </p:nvPr>
        </p:nvSpPr>
        <p:spPr>
          <a:xfrm>
            <a:off x="6192092" y="3338310"/>
            <a:ext cx="18258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3" name="Google Shape;853;p13"/>
          <p:cNvSpPr txBox="1">
            <a:spLocks noGrp="1"/>
          </p:cNvSpPr>
          <p:nvPr>
            <p:ph type="title" idx="15" hasCustomPrompt="1"/>
          </p:nvPr>
        </p:nvSpPr>
        <p:spPr>
          <a:xfrm>
            <a:off x="5407592" y="2932457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854" name="Google Shape;854;p13"/>
          <p:cNvGrpSpPr/>
          <p:nvPr/>
        </p:nvGrpSpPr>
        <p:grpSpPr>
          <a:xfrm>
            <a:off x="224475" y="188038"/>
            <a:ext cx="8643425" cy="2848500"/>
            <a:chOff x="224475" y="188038"/>
            <a:chExt cx="8643425" cy="2848500"/>
          </a:xfrm>
        </p:grpSpPr>
        <p:sp>
          <p:nvSpPr>
            <p:cNvPr id="855" name="Google Shape;855;p13"/>
            <p:cNvSpPr/>
            <p:nvPr/>
          </p:nvSpPr>
          <p:spPr>
            <a:xfrm>
              <a:off x="409075" y="208186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2245700" y="18803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8757750" y="292638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224475" y="37826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8757750" y="23891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13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861" name="Google Shape;861;p13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862" name="Google Shape;862;p1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5" name="Google Shape;865;p13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866" name="Google Shape;866;p1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9" name="Google Shape;869;p13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0" name="Google Shape;870;p13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871" name="Google Shape;871;p1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4" name="Google Shape;874;p13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875" name="Google Shape;875;p1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8" name="Google Shape;878;p13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879" name="Google Shape;879;p1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2" name="Google Shape;882;p13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883" name="Google Shape;883;p1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6" name="Google Shape;886;p13"/>
          <p:cNvGrpSpPr/>
          <p:nvPr/>
        </p:nvGrpSpPr>
        <p:grpSpPr>
          <a:xfrm>
            <a:off x="8546714" y="4398953"/>
            <a:ext cx="243972" cy="499166"/>
            <a:chOff x="3958025" y="4053950"/>
            <a:chExt cx="306575" cy="627250"/>
          </a:xfrm>
        </p:grpSpPr>
        <p:sp>
          <p:nvSpPr>
            <p:cNvPr id="887" name="Google Shape;887;p13"/>
            <p:cNvSpPr/>
            <p:nvPr/>
          </p:nvSpPr>
          <p:spPr>
            <a:xfrm>
              <a:off x="4002625" y="4636800"/>
              <a:ext cx="84050" cy="44400"/>
            </a:xfrm>
            <a:custGeom>
              <a:avLst/>
              <a:gdLst/>
              <a:ahLst/>
              <a:cxnLst/>
              <a:rect l="l" t="t" r="r" b="b"/>
              <a:pathLst>
                <a:path w="3362" h="1776" extrusionOk="0">
                  <a:moveTo>
                    <a:pt x="1678" y="1"/>
                  </a:moveTo>
                  <a:cubicBezTo>
                    <a:pt x="1286" y="1"/>
                    <a:pt x="895" y="88"/>
                    <a:pt x="597" y="262"/>
                  </a:cubicBezTo>
                  <a:cubicBezTo>
                    <a:pt x="0" y="605"/>
                    <a:pt x="0" y="1166"/>
                    <a:pt x="603" y="1514"/>
                  </a:cubicBezTo>
                  <a:cubicBezTo>
                    <a:pt x="901" y="1689"/>
                    <a:pt x="1294" y="1776"/>
                    <a:pt x="1686" y="1776"/>
                  </a:cubicBezTo>
                  <a:cubicBezTo>
                    <a:pt x="2078" y="1776"/>
                    <a:pt x="2469" y="1689"/>
                    <a:pt x="2765" y="1514"/>
                  </a:cubicBezTo>
                  <a:cubicBezTo>
                    <a:pt x="3361" y="1166"/>
                    <a:pt x="3361" y="605"/>
                    <a:pt x="2759" y="262"/>
                  </a:cubicBezTo>
                  <a:cubicBezTo>
                    <a:pt x="2460" y="88"/>
                    <a:pt x="2069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4033050" y="4238975"/>
              <a:ext cx="18625" cy="426575"/>
            </a:xfrm>
            <a:custGeom>
              <a:avLst/>
              <a:gdLst/>
              <a:ahLst/>
              <a:cxnLst/>
              <a:rect l="l" t="t" r="r" b="b"/>
              <a:pathLst>
                <a:path w="745" h="17063" extrusionOk="0">
                  <a:moveTo>
                    <a:pt x="369" y="1"/>
                  </a:moveTo>
                  <a:cubicBezTo>
                    <a:pt x="275" y="1"/>
                    <a:pt x="180" y="22"/>
                    <a:pt x="106" y="63"/>
                  </a:cubicBezTo>
                  <a:cubicBezTo>
                    <a:pt x="36" y="104"/>
                    <a:pt x="0" y="157"/>
                    <a:pt x="0" y="216"/>
                  </a:cubicBezTo>
                  <a:lnTo>
                    <a:pt x="0" y="16849"/>
                  </a:lnTo>
                  <a:cubicBezTo>
                    <a:pt x="0" y="16902"/>
                    <a:pt x="36" y="16955"/>
                    <a:pt x="112" y="16996"/>
                  </a:cubicBezTo>
                  <a:cubicBezTo>
                    <a:pt x="183" y="17041"/>
                    <a:pt x="278" y="17063"/>
                    <a:pt x="372" y="17063"/>
                  </a:cubicBezTo>
                  <a:cubicBezTo>
                    <a:pt x="467" y="17063"/>
                    <a:pt x="561" y="17041"/>
                    <a:pt x="632" y="16996"/>
                  </a:cubicBezTo>
                  <a:cubicBezTo>
                    <a:pt x="703" y="16955"/>
                    <a:pt x="738" y="16902"/>
                    <a:pt x="738" y="16849"/>
                  </a:cubicBezTo>
                  <a:lnTo>
                    <a:pt x="738" y="222"/>
                  </a:lnTo>
                  <a:cubicBezTo>
                    <a:pt x="744" y="163"/>
                    <a:pt x="703" y="110"/>
                    <a:pt x="632" y="63"/>
                  </a:cubicBezTo>
                  <a:cubicBezTo>
                    <a:pt x="558" y="22"/>
                    <a:pt x="464" y="1"/>
                    <a:pt x="369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4032150" y="4238975"/>
              <a:ext cx="20250" cy="10775"/>
            </a:xfrm>
            <a:custGeom>
              <a:avLst/>
              <a:gdLst/>
              <a:ahLst/>
              <a:cxnLst/>
              <a:rect l="l" t="t" r="r" b="b"/>
              <a:pathLst>
                <a:path w="810" h="431" extrusionOk="0">
                  <a:moveTo>
                    <a:pt x="405" y="1"/>
                  </a:moveTo>
                  <a:cubicBezTo>
                    <a:pt x="311" y="1"/>
                    <a:pt x="216" y="22"/>
                    <a:pt x="142" y="63"/>
                  </a:cubicBezTo>
                  <a:cubicBezTo>
                    <a:pt x="1" y="146"/>
                    <a:pt x="1" y="281"/>
                    <a:pt x="148" y="364"/>
                  </a:cubicBezTo>
                  <a:cubicBezTo>
                    <a:pt x="219" y="408"/>
                    <a:pt x="314" y="431"/>
                    <a:pt x="408" y="431"/>
                  </a:cubicBezTo>
                  <a:cubicBezTo>
                    <a:pt x="503" y="431"/>
                    <a:pt x="597" y="408"/>
                    <a:pt x="668" y="364"/>
                  </a:cubicBezTo>
                  <a:cubicBezTo>
                    <a:pt x="810" y="281"/>
                    <a:pt x="810" y="146"/>
                    <a:pt x="668" y="63"/>
                  </a:cubicBezTo>
                  <a:cubicBezTo>
                    <a:pt x="594" y="22"/>
                    <a:pt x="500" y="1"/>
                    <a:pt x="40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4033050" y="4244375"/>
              <a:ext cx="18475" cy="421075"/>
            </a:xfrm>
            <a:custGeom>
              <a:avLst/>
              <a:gdLst/>
              <a:ahLst/>
              <a:cxnLst/>
              <a:rect l="l" t="t" r="r" b="b"/>
              <a:pathLst>
                <a:path w="739" h="16843" extrusionOk="0">
                  <a:moveTo>
                    <a:pt x="0" y="0"/>
                  </a:moveTo>
                  <a:lnTo>
                    <a:pt x="0" y="16633"/>
                  </a:lnTo>
                  <a:cubicBezTo>
                    <a:pt x="0" y="16686"/>
                    <a:pt x="36" y="16739"/>
                    <a:pt x="112" y="16780"/>
                  </a:cubicBezTo>
                  <a:cubicBezTo>
                    <a:pt x="183" y="16822"/>
                    <a:pt x="278" y="16842"/>
                    <a:pt x="372" y="16842"/>
                  </a:cubicBezTo>
                  <a:cubicBezTo>
                    <a:pt x="467" y="16842"/>
                    <a:pt x="561" y="16822"/>
                    <a:pt x="632" y="16780"/>
                  </a:cubicBezTo>
                  <a:cubicBezTo>
                    <a:pt x="703" y="16739"/>
                    <a:pt x="738" y="16686"/>
                    <a:pt x="738" y="16633"/>
                  </a:cubicBezTo>
                  <a:lnTo>
                    <a:pt x="738" y="0"/>
                  </a:lnTo>
                  <a:cubicBezTo>
                    <a:pt x="738" y="54"/>
                    <a:pt x="703" y="107"/>
                    <a:pt x="632" y="148"/>
                  </a:cubicBezTo>
                  <a:cubicBezTo>
                    <a:pt x="561" y="192"/>
                    <a:pt x="467" y="215"/>
                    <a:pt x="372" y="215"/>
                  </a:cubicBezTo>
                  <a:cubicBezTo>
                    <a:pt x="278" y="215"/>
                    <a:pt x="183" y="192"/>
                    <a:pt x="112" y="148"/>
                  </a:cubicBezTo>
                  <a:cubicBezTo>
                    <a:pt x="36" y="107"/>
                    <a:pt x="0" y="5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4048400" y="4368350"/>
              <a:ext cx="216200" cy="113950"/>
            </a:xfrm>
            <a:custGeom>
              <a:avLst/>
              <a:gdLst/>
              <a:ahLst/>
              <a:cxnLst/>
              <a:rect l="l" t="t" r="r" b="b"/>
              <a:pathLst>
                <a:path w="8648" h="4558" extrusionOk="0">
                  <a:moveTo>
                    <a:pt x="4313" y="1"/>
                  </a:moveTo>
                  <a:cubicBezTo>
                    <a:pt x="3304" y="1"/>
                    <a:pt x="2296" y="223"/>
                    <a:pt x="1530" y="670"/>
                  </a:cubicBezTo>
                  <a:cubicBezTo>
                    <a:pt x="0" y="1556"/>
                    <a:pt x="6" y="3003"/>
                    <a:pt x="1548" y="3889"/>
                  </a:cubicBezTo>
                  <a:cubicBezTo>
                    <a:pt x="2319" y="4335"/>
                    <a:pt x="3327" y="4558"/>
                    <a:pt x="4334" y="4558"/>
                  </a:cubicBezTo>
                  <a:cubicBezTo>
                    <a:pt x="5341" y="4558"/>
                    <a:pt x="6347" y="4335"/>
                    <a:pt x="7112" y="3889"/>
                  </a:cubicBezTo>
                  <a:cubicBezTo>
                    <a:pt x="8647" y="3003"/>
                    <a:pt x="8641" y="1556"/>
                    <a:pt x="7094" y="664"/>
                  </a:cubicBezTo>
                  <a:cubicBezTo>
                    <a:pt x="6324" y="222"/>
                    <a:pt x="5318" y="1"/>
                    <a:pt x="4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3958025" y="4053950"/>
              <a:ext cx="159950" cy="206750"/>
            </a:xfrm>
            <a:custGeom>
              <a:avLst/>
              <a:gdLst/>
              <a:ahLst/>
              <a:cxnLst/>
              <a:rect l="l" t="t" r="r" b="b"/>
              <a:pathLst>
                <a:path w="6398" h="8270" extrusionOk="0">
                  <a:moveTo>
                    <a:pt x="1779" y="0"/>
                  </a:moveTo>
                  <a:cubicBezTo>
                    <a:pt x="725" y="0"/>
                    <a:pt x="1" y="843"/>
                    <a:pt x="1" y="2302"/>
                  </a:cubicBezTo>
                  <a:cubicBezTo>
                    <a:pt x="1" y="4345"/>
                    <a:pt x="1430" y="6826"/>
                    <a:pt x="3196" y="7842"/>
                  </a:cubicBezTo>
                  <a:cubicBezTo>
                    <a:pt x="3704" y="8132"/>
                    <a:pt x="4184" y="8270"/>
                    <a:pt x="4611" y="8270"/>
                  </a:cubicBezTo>
                  <a:cubicBezTo>
                    <a:pt x="5669" y="8270"/>
                    <a:pt x="6397" y="7425"/>
                    <a:pt x="6397" y="5970"/>
                  </a:cubicBezTo>
                  <a:cubicBezTo>
                    <a:pt x="6397" y="3926"/>
                    <a:pt x="4962" y="1445"/>
                    <a:pt x="3196" y="429"/>
                  </a:cubicBezTo>
                  <a:cubicBezTo>
                    <a:pt x="2687" y="138"/>
                    <a:pt x="220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4039400" y="4380650"/>
              <a:ext cx="180600" cy="84650"/>
            </a:xfrm>
            <a:custGeom>
              <a:avLst/>
              <a:gdLst/>
              <a:ahLst/>
              <a:cxnLst/>
              <a:rect l="l" t="t" r="r" b="b"/>
              <a:pathLst>
                <a:path w="7224" h="3386" extrusionOk="0">
                  <a:moveTo>
                    <a:pt x="1498" y="1"/>
                  </a:moveTo>
                  <a:cubicBezTo>
                    <a:pt x="1315" y="1"/>
                    <a:pt x="1143" y="26"/>
                    <a:pt x="980" y="78"/>
                  </a:cubicBezTo>
                  <a:cubicBezTo>
                    <a:pt x="224" y="326"/>
                    <a:pt x="12" y="1052"/>
                    <a:pt x="0" y="1082"/>
                  </a:cubicBezTo>
                  <a:lnTo>
                    <a:pt x="230" y="1147"/>
                  </a:lnTo>
                  <a:cubicBezTo>
                    <a:pt x="236" y="1141"/>
                    <a:pt x="419" y="515"/>
                    <a:pt x="1057" y="308"/>
                  </a:cubicBezTo>
                  <a:cubicBezTo>
                    <a:pt x="1191" y="265"/>
                    <a:pt x="1336" y="244"/>
                    <a:pt x="1491" y="244"/>
                  </a:cubicBezTo>
                  <a:cubicBezTo>
                    <a:pt x="1848" y="244"/>
                    <a:pt x="2260" y="357"/>
                    <a:pt x="2717" y="580"/>
                  </a:cubicBezTo>
                  <a:cubicBezTo>
                    <a:pt x="2918" y="710"/>
                    <a:pt x="3124" y="840"/>
                    <a:pt x="3331" y="970"/>
                  </a:cubicBezTo>
                  <a:cubicBezTo>
                    <a:pt x="3502" y="1076"/>
                    <a:pt x="3680" y="1182"/>
                    <a:pt x="3857" y="1289"/>
                  </a:cubicBezTo>
                  <a:cubicBezTo>
                    <a:pt x="3869" y="1300"/>
                    <a:pt x="3880" y="1306"/>
                    <a:pt x="3892" y="1318"/>
                  </a:cubicBezTo>
                  <a:lnTo>
                    <a:pt x="4040" y="2682"/>
                  </a:lnTo>
                  <a:lnTo>
                    <a:pt x="4164" y="1472"/>
                  </a:lnTo>
                  <a:lnTo>
                    <a:pt x="4577" y="1714"/>
                  </a:lnTo>
                  <a:lnTo>
                    <a:pt x="5109" y="2015"/>
                  </a:lnTo>
                  <a:lnTo>
                    <a:pt x="5257" y="3385"/>
                  </a:lnTo>
                  <a:lnTo>
                    <a:pt x="5375" y="2163"/>
                  </a:lnTo>
                  <a:cubicBezTo>
                    <a:pt x="5540" y="2257"/>
                    <a:pt x="5706" y="2346"/>
                    <a:pt x="5877" y="2434"/>
                  </a:cubicBezTo>
                  <a:cubicBezTo>
                    <a:pt x="6314" y="2671"/>
                    <a:pt x="6757" y="2907"/>
                    <a:pt x="7223" y="3125"/>
                  </a:cubicBezTo>
                  <a:cubicBezTo>
                    <a:pt x="6845" y="2854"/>
                    <a:pt x="6444" y="2600"/>
                    <a:pt x="6036" y="2346"/>
                  </a:cubicBezTo>
                  <a:cubicBezTo>
                    <a:pt x="5830" y="2216"/>
                    <a:pt x="5623" y="2092"/>
                    <a:pt x="5416" y="1968"/>
                  </a:cubicBezTo>
                  <a:lnTo>
                    <a:pt x="4967" y="1708"/>
                  </a:lnTo>
                  <a:lnTo>
                    <a:pt x="7064" y="1631"/>
                  </a:lnTo>
                  <a:lnTo>
                    <a:pt x="4701" y="1548"/>
                  </a:lnTo>
                  <a:lnTo>
                    <a:pt x="4217" y="1271"/>
                  </a:lnTo>
                  <a:lnTo>
                    <a:pt x="4223" y="1265"/>
                  </a:lnTo>
                  <a:cubicBezTo>
                    <a:pt x="4117" y="1182"/>
                    <a:pt x="4010" y="1100"/>
                    <a:pt x="3904" y="1023"/>
                  </a:cubicBezTo>
                  <a:lnTo>
                    <a:pt x="5889" y="958"/>
                  </a:lnTo>
                  <a:lnTo>
                    <a:pt x="3697" y="881"/>
                  </a:lnTo>
                  <a:cubicBezTo>
                    <a:pt x="2850" y="293"/>
                    <a:pt x="2115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4002625" y="4072500"/>
              <a:ext cx="70750" cy="197000"/>
            </a:xfrm>
            <a:custGeom>
              <a:avLst/>
              <a:gdLst/>
              <a:ahLst/>
              <a:cxnLst/>
              <a:rect l="l" t="t" r="r" b="b"/>
              <a:pathLst>
                <a:path w="2830" h="7880" extrusionOk="0">
                  <a:moveTo>
                    <a:pt x="1418" y="0"/>
                  </a:moveTo>
                  <a:cubicBezTo>
                    <a:pt x="1371" y="538"/>
                    <a:pt x="1341" y="1087"/>
                    <a:pt x="1323" y="1642"/>
                  </a:cubicBezTo>
                  <a:cubicBezTo>
                    <a:pt x="1312" y="1920"/>
                    <a:pt x="1306" y="2204"/>
                    <a:pt x="1300" y="2481"/>
                  </a:cubicBezTo>
                  <a:lnTo>
                    <a:pt x="1294" y="3078"/>
                  </a:lnTo>
                  <a:lnTo>
                    <a:pt x="6" y="1010"/>
                  </a:lnTo>
                  <a:lnTo>
                    <a:pt x="1294" y="3432"/>
                  </a:lnTo>
                  <a:lnTo>
                    <a:pt x="1294" y="3952"/>
                  </a:lnTo>
                  <a:lnTo>
                    <a:pt x="1294" y="4649"/>
                  </a:lnTo>
                  <a:lnTo>
                    <a:pt x="0" y="2582"/>
                  </a:lnTo>
                  <a:lnTo>
                    <a:pt x="1294" y="5009"/>
                  </a:lnTo>
                  <a:lnTo>
                    <a:pt x="1294" y="7879"/>
                  </a:lnTo>
                  <a:lnTo>
                    <a:pt x="1536" y="7879"/>
                  </a:lnTo>
                  <a:lnTo>
                    <a:pt x="1536" y="4377"/>
                  </a:lnTo>
                  <a:lnTo>
                    <a:pt x="2824" y="3450"/>
                  </a:lnTo>
                  <a:lnTo>
                    <a:pt x="1536" y="4017"/>
                  </a:lnTo>
                  <a:lnTo>
                    <a:pt x="1536" y="3952"/>
                  </a:lnTo>
                  <a:lnTo>
                    <a:pt x="1524" y="3952"/>
                  </a:lnTo>
                  <a:lnTo>
                    <a:pt x="1530" y="3462"/>
                  </a:lnTo>
                  <a:lnTo>
                    <a:pt x="1530" y="2765"/>
                  </a:lnTo>
                  <a:lnTo>
                    <a:pt x="2829" y="1831"/>
                  </a:lnTo>
                  <a:lnTo>
                    <a:pt x="2829" y="1831"/>
                  </a:lnTo>
                  <a:lnTo>
                    <a:pt x="1524" y="2404"/>
                  </a:lnTo>
                  <a:cubicBezTo>
                    <a:pt x="1518" y="2186"/>
                    <a:pt x="1518" y="1973"/>
                    <a:pt x="1506" y="1749"/>
                  </a:cubicBezTo>
                  <a:cubicBezTo>
                    <a:pt x="1495" y="1176"/>
                    <a:pt x="1471" y="597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3"/>
          <p:cNvGrpSpPr/>
          <p:nvPr/>
        </p:nvGrpSpPr>
        <p:grpSpPr>
          <a:xfrm>
            <a:off x="8623911" y="1224544"/>
            <a:ext cx="243987" cy="339453"/>
            <a:chOff x="4661686" y="366694"/>
            <a:chExt cx="243987" cy="339453"/>
          </a:xfrm>
        </p:grpSpPr>
        <p:sp>
          <p:nvSpPr>
            <p:cNvPr id="896" name="Google Shape;896;p13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13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903;p14"/>
          <p:cNvGrpSpPr/>
          <p:nvPr/>
        </p:nvGrpSpPr>
        <p:grpSpPr>
          <a:xfrm>
            <a:off x="0" y="3827814"/>
            <a:ext cx="9144000" cy="1347936"/>
            <a:chOff x="0" y="3827814"/>
            <a:chExt cx="9144000" cy="1347936"/>
          </a:xfrm>
        </p:grpSpPr>
        <p:grpSp>
          <p:nvGrpSpPr>
            <p:cNvPr id="904" name="Google Shape;904;p14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905" name="Google Shape;905;p1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8" name="Google Shape;908;p14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909" name="Google Shape;909;p1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2" name="Google Shape;912;p14"/>
            <p:cNvSpPr/>
            <p:nvPr/>
          </p:nvSpPr>
          <p:spPr>
            <a:xfrm>
              <a:off x="0" y="3910650"/>
              <a:ext cx="9144000" cy="126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3" name="Google Shape;913;p14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914" name="Google Shape;914;p1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7" name="Google Shape;917;p14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918" name="Google Shape;918;p1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14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922" name="Google Shape;922;p1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14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926" name="Google Shape;926;p1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9" name="Google Shape;929;p14"/>
          <p:cNvSpPr txBox="1">
            <a:spLocks noGrp="1"/>
          </p:cNvSpPr>
          <p:nvPr>
            <p:ph type="title"/>
          </p:nvPr>
        </p:nvSpPr>
        <p:spPr>
          <a:xfrm>
            <a:off x="2456827" y="1447625"/>
            <a:ext cx="371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30" name="Google Shape;930;p14"/>
          <p:cNvSpPr txBox="1">
            <a:spLocks noGrp="1"/>
          </p:cNvSpPr>
          <p:nvPr>
            <p:ph type="title" idx="2" hasCustomPrompt="1"/>
          </p:nvPr>
        </p:nvSpPr>
        <p:spPr>
          <a:xfrm>
            <a:off x="712500" y="1450900"/>
            <a:ext cx="158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31" name="Google Shape;931;p14"/>
          <p:cNvSpPr txBox="1">
            <a:spLocks noGrp="1"/>
          </p:cNvSpPr>
          <p:nvPr>
            <p:ph type="subTitle" idx="1"/>
          </p:nvPr>
        </p:nvSpPr>
        <p:spPr>
          <a:xfrm>
            <a:off x="2670525" y="2496500"/>
            <a:ext cx="3432600" cy="3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932" name="Google Shape;932;p14"/>
          <p:cNvGrpSpPr/>
          <p:nvPr/>
        </p:nvGrpSpPr>
        <p:grpSpPr>
          <a:xfrm>
            <a:off x="297275" y="385863"/>
            <a:ext cx="7971363" cy="3061484"/>
            <a:chOff x="297275" y="385863"/>
            <a:chExt cx="7971363" cy="3061484"/>
          </a:xfrm>
        </p:grpSpPr>
        <p:sp>
          <p:nvSpPr>
            <p:cNvPr id="933" name="Google Shape;933;p14"/>
            <p:cNvSpPr/>
            <p:nvPr/>
          </p:nvSpPr>
          <p:spPr>
            <a:xfrm>
              <a:off x="297275" y="14905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4"/>
            <p:cNvSpPr/>
            <p:nvPr/>
          </p:nvSpPr>
          <p:spPr>
            <a:xfrm>
              <a:off x="8158488" y="38586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4"/>
            <p:cNvSpPr/>
            <p:nvPr/>
          </p:nvSpPr>
          <p:spPr>
            <a:xfrm>
              <a:off x="657425" y="333719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4"/>
          <p:cNvGrpSpPr/>
          <p:nvPr/>
        </p:nvGrpSpPr>
        <p:grpSpPr>
          <a:xfrm>
            <a:off x="297280" y="238945"/>
            <a:ext cx="742482" cy="594924"/>
            <a:chOff x="4458400" y="2657663"/>
            <a:chExt cx="945475" cy="757575"/>
          </a:xfrm>
        </p:grpSpPr>
        <p:sp>
          <p:nvSpPr>
            <p:cNvPr id="937" name="Google Shape;937;p14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4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4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14"/>
          <p:cNvGrpSpPr/>
          <p:nvPr/>
        </p:nvGrpSpPr>
        <p:grpSpPr>
          <a:xfrm>
            <a:off x="363721" y="4607103"/>
            <a:ext cx="271859" cy="233627"/>
            <a:chOff x="739150" y="4174275"/>
            <a:chExt cx="945925" cy="812900"/>
          </a:xfrm>
        </p:grpSpPr>
        <p:sp>
          <p:nvSpPr>
            <p:cNvPr id="941" name="Google Shape;941;p14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4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9"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0" name="Google Shape;1100;p17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1101" name="Google Shape;1101;p17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1102" name="Google Shape;1102;p1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17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1106" name="Google Shape;1106;p1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9" name="Google Shape;1109;p17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0" name="Google Shape;1110;p17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1111" name="Google Shape;1111;p1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4" name="Google Shape;1114;p17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1115" name="Google Shape;1115;p1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8" name="Google Shape;1118;p17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1119" name="Google Shape;1119;p1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17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1123" name="Google Shape;1123;p1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6" name="Google Shape;1126;p17"/>
          <p:cNvSpPr txBox="1">
            <a:spLocks noGrp="1"/>
          </p:cNvSpPr>
          <p:nvPr>
            <p:ph type="title"/>
          </p:nvPr>
        </p:nvSpPr>
        <p:spPr>
          <a:xfrm>
            <a:off x="712500" y="536400"/>
            <a:ext cx="7719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17"/>
          <p:cNvSpPr txBox="1">
            <a:spLocks noGrp="1"/>
          </p:cNvSpPr>
          <p:nvPr>
            <p:ph type="title" idx="2"/>
          </p:nvPr>
        </p:nvSpPr>
        <p:spPr>
          <a:xfrm>
            <a:off x="1150900" y="3011317"/>
            <a:ext cx="20733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28" name="Google Shape;1128;p17"/>
          <p:cNvSpPr txBox="1">
            <a:spLocks noGrp="1"/>
          </p:cNvSpPr>
          <p:nvPr>
            <p:ph type="subTitle" idx="1"/>
          </p:nvPr>
        </p:nvSpPr>
        <p:spPr>
          <a:xfrm>
            <a:off x="1150900" y="3345901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29" name="Google Shape;1129;p17"/>
          <p:cNvSpPr txBox="1">
            <a:spLocks noGrp="1"/>
          </p:cNvSpPr>
          <p:nvPr>
            <p:ph type="title" idx="3"/>
          </p:nvPr>
        </p:nvSpPr>
        <p:spPr>
          <a:xfrm>
            <a:off x="3535824" y="3011317"/>
            <a:ext cx="20733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0" name="Google Shape;1130;p17"/>
          <p:cNvSpPr txBox="1">
            <a:spLocks noGrp="1"/>
          </p:cNvSpPr>
          <p:nvPr>
            <p:ph type="subTitle" idx="4"/>
          </p:nvPr>
        </p:nvSpPr>
        <p:spPr>
          <a:xfrm>
            <a:off x="3535824" y="3345901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1" name="Google Shape;1131;p17"/>
          <p:cNvSpPr txBox="1">
            <a:spLocks noGrp="1"/>
          </p:cNvSpPr>
          <p:nvPr>
            <p:ph type="title" idx="5"/>
          </p:nvPr>
        </p:nvSpPr>
        <p:spPr>
          <a:xfrm>
            <a:off x="5920747" y="3011317"/>
            <a:ext cx="20733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2" name="Google Shape;1132;p17"/>
          <p:cNvSpPr txBox="1">
            <a:spLocks noGrp="1"/>
          </p:cNvSpPr>
          <p:nvPr>
            <p:ph type="subTitle" idx="6"/>
          </p:nvPr>
        </p:nvSpPr>
        <p:spPr>
          <a:xfrm>
            <a:off x="5920747" y="3345901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133" name="Google Shape;1133;p17"/>
          <p:cNvGrpSpPr/>
          <p:nvPr/>
        </p:nvGrpSpPr>
        <p:grpSpPr>
          <a:xfrm>
            <a:off x="312525" y="232297"/>
            <a:ext cx="6885125" cy="1401875"/>
            <a:chOff x="312525" y="232297"/>
            <a:chExt cx="6885125" cy="1401875"/>
          </a:xfrm>
        </p:grpSpPr>
        <p:sp>
          <p:nvSpPr>
            <p:cNvPr id="1134" name="Google Shape;1134;p17"/>
            <p:cNvSpPr/>
            <p:nvPr/>
          </p:nvSpPr>
          <p:spPr>
            <a:xfrm>
              <a:off x="2557650" y="23229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312525" y="15240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7087500" y="23229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8582986" y="2232306"/>
            <a:ext cx="243987" cy="339453"/>
            <a:chOff x="4661686" y="366694"/>
            <a:chExt cx="243987" cy="339453"/>
          </a:xfrm>
        </p:grpSpPr>
        <p:sp>
          <p:nvSpPr>
            <p:cNvPr id="1138" name="Google Shape;1138;p17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17"/>
          <p:cNvGrpSpPr/>
          <p:nvPr/>
        </p:nvGrpSpPr>
        <p:grpSpPr>
          <a:xfrm>
            <a:off x="8496194" y="4714085"/>
            <a:ext cx="243972" cy="161330"/>
            <a:chOff x="2472236" y="4329463"/>
            <a:chExt cx="646284" cy="427478"/>
          </a:xfrm>
        </p:grpSpPr>
        <p:sp>
          <p:nvSpPr>
            <p:cNvPr id="1145" name="Google Shape;1145;p17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17"/>
          <p:cNvGrpSpPr/>
          <p:nvPr/>
        </p:nvGrpSpPr>
        <p:grpSpPr>
          <a:xfrm>
            <a:off x="355107" y="4607108"/>
            <a:ext cx="357396" cy="213976"/>
            <a:chOff x="4708332" y="1993808"/>
            <a:chExt cx="357396" cy="213976"/>
          </a:xfrm>
        </p:grpSpPr>
        <p:sp>
          <p:nvSpPr>
            <p:cNvPr id="1157" name="Google Shape;1157;p17"/>
            <p:cNvSpPr/>
            <p:nvPr/>
          </p:nvSpPr>
          <p:spPr>
            <a:xfrm>
              <a:off x="4788813" y="1993808"/>
              <a:ext cx="276914" cy="179504"/>
            </a:xfrm>
            <a:custGeom>
              <a:avLst/>
              <a:gdLst/>
              <a:ahLst/>
              <a:cxnLst/>
              <a:rect l="l" t="t" r="r" b="b"/>
              <a:pathLst>
                <a:path w="8932" h="5790" extrusionOk="0">
                  <a:moveTo>
                    <a:pt x="8931" y="1"/>
                  </a:moveTo>
                  <a:cubicBezTo>
                    <a:pt x="8931" y="1"/>
                    <a:pt x="2311" y="1787"/>
                    <a:pt x="858" y="2620"/>
                  </a:cubicBezTo>
                  <a:cubicBezTo>
                    <a:pt x="215" y="3001"/>
                    <a:pt x="1" y="3382"/>
                    <a:pt x="1" y="3739"/>
                  </a:cubicBezTo>
                  <a:lnTo>
                    <a:pt x="1" y="4168"/>
                  </a:lnTo>
                  <a:cubicBezTo>
                    <a:pt x="24" y="4597"/>
                    <a:pt x="382" y="5216"/>
                    <a:pt x="691" y="5383"/>
                  </a:cubicBezTo>
                  <a:cubicBezTo>
                    <a:pt x="1014" y="5571"/>
                    <a:pt x="1702" y="5790"/>
                    <a:pt x="2502" y="5790"/>
                  </a:cubicBezTo>
                  <a:cubicBezTo>
                    <a:pt x="3117" y="5790"/>
                    <a:pt x="3798" y="5660"/>
                    <a:pt x="4430" y="5287"/>
                  </a:cubicBezTo>
                  <a:cubicBezTo>
                    <a:pt x="5883" y="4430"/>
                    <a:pt x="8931" y="596"/>
                    <a:pt x="8931" y="596"/>
                  </a:cubicBezTo>
                  <a:lnTo>
                    <a:pt x="8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>
              <a:off x="4770367" y="1993808"/>
              <a:ext cx="295361" cy="161058"/>
            </a:xfrm>
            <a:custGeom>
              <a:avLst/>
              <a:gdLst/>
              <a:ahLst/>
              <a:cxnLst/>
              <a:rect l="l" t="t" r="r" b="b"/>
              <a:pathLst>
                <a:path w="9527" h="5195" extrusionOk="0">
                  <a:moveTo>
                    <a:pt x="9526" y="1"/>
                  </a:moveTo>
                  <a:cubicBezTo>
                    <a:pt x="9526" y="1"/>
                    <a:pt x="2906" y="1787"/>
                    <a:pt x="1453" y="2620"/>
                  </a:cubicBezTo>
                  <a:cubicBezTo>
                    <a:pt x="0" y="3477"/>
                    <a:pt x="715" y="4478"/>
                    <a:pt x="1286" y="4787"/>
                  </a:cubicBezTo>
                  <a:cubicBezTo>
                    <a:pt x="1609" y="4976"/>
                    <a:pt x="2297" y="5194"/>
                    <a:pt x="3097" y="5194"/>
                  </a:cubicBezTo>
                  <a:cubicBezTo>
                    <a:pt x="3712" y="5194"/>
                    <a:pt x="4393" y="5065"/>
                    <a:pt x="5025" y="4692"/>
                  </a:cubicBezTo>
                  <a:cubicBezTo>
                    <a:pt x="6478" y="3835"/>
                    <a:pt x="9526" y="1"/>
                    <a:pt x="9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>
              <a:off x="4799137" y="2136168"/>
              <a:ext cx="13331" cy="17423"/>
            </a:xfrm>
            <a:custGeom>
              <a:avLst/>
              <a:gdLst/>
              <a:ahLst/>
              <a:cxnLst/>
              <a:rect l="l" t="t" r="r" b="b"/>
              <a:pathLst>
                <a:path w="430" h="562" extrusionOk="0">
                  <a:moveTo>
                    <a:pt x="124" y="0"/>
                  </a:moveTo>
                  <a:cubicBezTo>
                    <a:pt x="51" y="0"/>
                    <a:pt x="1" y="61"/>
                    <a:pt x="1" y="148"/>
                  </a:cubicBezTo>
                  <a:cubicBezTo>
                    <a:pt x="1" y="291"/>
                    <a:pt x="96" y="481"/>
                    <a:pt x="215" y="529"/>
                  </a:cubicBezTo>
                  <a:cubicBezTo>
                    <a:pt x="252" y="551"/>
                    <a:pt x="287" y="562"/>
                    <a:pt x="317" y="562"/>
                  </a:cubicBezTo>
                  <a:cubicBezTo>
                    <a:pt x="384" y="562"/>
                    <a:pt x="430" y="508"/>
                    <a:pt x="430" y="410"/>
                  </a:cubicBezTo>
                  <a:cubicBezTo>
                    <a:pt x="430" y="267"/>
                    <a:pt x="334" y="100"/>
                    <a:pt x="215" y="29"/>
                  </a:cubicBezTo>
                  <a:cubicBezTo>
                    <a:pt x="183" y="9"/>
                    <a:pt x="152" y="0"/>
                    <a:pt x="1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>
              <a:off x="4708332" y="2140726"/>
              <a:ext cx="102680" cy="66965"/>
            </a:xfrm>
            <a:custGeom>
              <a:avLst/>
              <a:gdLst/>
              <a:ahLst/>
              <a:cxnLst/>
              <a:rect l="l" t="t" r="r" b="b"/>
              <a:pathLst>
                <a:path w="3312" h="2160" extrusionOk="0">
                  <a:moveTo>
                    <a:pt x="2930" y="1"/>
                  </a:moveTo>
                  <a:lnTo>
                    <a:pt x="1" y="1620"/>
                  </a:lnTo>
                  <a:cubicBezTo>
                    <a:pt x="1" y="1811"/>
                    <a:pt x="144" y="2049"/>
                    <a:pt x="310" y="2120"/>
                  </a:cubicBezTo>
                  <a:cubicBezTo>
                    <a:pt x="352" y="2148"/>
                    <a:pt x="402" y="2160"/>
                    <a:pt x="446" y="2160"/>
                  </a:cubicBezTo>
                  <a:cubicBezTo>
                    <a:pt x="477" y="2160"/>
                    <a:pt x="505" y="2154"/>
                    <a:pt x="525" y="2144"/>
                  </a:cubicBezTo>
                  <a:cubicBezTo>
                    <a:pt x="1454" y="1572"/>
                    <a:pt x="2382" y="977"/>
                    <a:pt x="3311" y="405"/>
                  </a:cubicBezTo>
                  <a:lnTo>
                    <a:pt x="3311" y="405"/>
                  </a:lnTo>
                  <a:cubicBezTo>
                    <a:pt x="3291" y="415"/>
                    <a:pt x="3272" y="421"/>
                    <a:pt x="3250" y="421"/>
                  </a:cubicBezTo>
                  <a:cubicBezTo>
                    <a:pt x="3220" y="421"/>
                    <a:pt x="3186" y="410"/>
                    <a:pt x="3144" y="382"/>
                  </a:cubicBezTo>
                  <a:cubicBezTo>
                    <a:pt x="3025" y="334"/>
                    <a:pt x="2930" y="144"/>
                    <a:pt x="29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>
              <a:off x="4708332" y="2136292"/>
              <a:ext cx="92325" cy="54688"/>
            </a:xfrm>
            <a:custGeom>
              <a:avLst/>
              <a:gdLst/>
              <a:ahLst/>
              <a:cxnLst/>
              <a:rect l="l" t="t" r="r" b="b"/>
              <a:pathLst>
                <a:path w="2978" h="1764" extrusionOk="0">
                  <a:moveTo>
                    <a:pt x="2978" y="1"/>
                  </a:moveTo>
                  <a:lnTo>
                    <a:pt x="2978" y="1"/>
                  </a:lnTo>
                  <a:cubicBezTo>
                    <a:pt x="2025" y="525"/>
                    <a:pt x="1072" y="1049"/>
                    <a:pt x="96" y="1573"/>
                  </a:cubicBezTo>
                  <a:cubicBezTo>
                    <a:pt x="48" y="1596"/>
                    <a:pt x="1" y="1668"/>
                    <a:pt x="1" y="1763"/>
                  </a:cubicBezTo>
                  <a:lnTo>
                    <a:pt x="2930" y="144"/>
                  </a:lnTo>
                  <a:cubicBezTo>
                    <a:pt x="2930" y="72"/>
                    <a:pt x="2954" y="25"/>
                    <a:pt x="2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>
              <a:off x="4711308" y="2135982"/>
              <a:ext cx="101161" cy="71213"/>
            </a:xfrm>
            <a:custGeom>
              <a:avLst/>
              <a:gdLst/>
              <a:ahLst/>
              <a:cxnLst/>
              <a:rect l="l" t="t" r="r" b="b"/>
              <a:pathLst>
                <a:path w="3263" h="2297" extrusionOk="0">
                  <a:moveTo>
                    <a:pt x="47" y="1558"/>
                  </a:moveTo>
                  <a:cubicBezTo>
                    <a:pt x="29" y="1561"/>
                    <a:pt x="14" y="1569"/>
                    <a:pt x="0" y="1583"/>
                  </a:cubicBezTo>
                  <a:cubicBezTo>
                    <a:pt x="16" y="1574"/>
                    <a:pt x="31" y="1566"/>
                    <a:pt x="47" y="1558"/>
                  </a:cubicBezTo>
                  <a:close/>
                  <a:moveTo>
                    <a:pt x="2924" y="1"/>
                  </a:moveTo>
                  <a:cubicBezTo>
                    <a:pt x="2910" y="1"/>
                    <a:pt x="2896" y="4"/>
                    <a:pt x="2882" y="11"/>
                  </a:cubicBezTo>
                  <a:cubicBezTo>
                    <a:pt x="1944" y="526"/>
                    <a:pt x="1007" y="1042"/>
                    <a:pt x="47" y="1558"/>
                  </a:cubicBezTo>
                  <a:lnTo>
                    <a:pt x="47" y="1558"/>
                  </a:lnTo>
                  <a:cubicBezTo>
                    <a:pt x="55" y="1556"/>
                    <a:pt x="64" y="1555"/>
                    <a:pt x="73" y="1555"/>
                  </a:cubicBezTo>
                  <a:cubicBezTo>
                    <a:pt x="112" y="1555"/>
                    <a:pt x="159" y="1569"/>
                    <a:pt x="214" y="1583"/>
                  </a:cubicBezTo>
                  <a:cubicBezTo>
                    <a:pt x="357" y="1678"/>
                    <a:pt x="500" y="1916"/>
                    <a:pt x="500" y="2106"/>
                  </a:cubicBezTo>
                  <a:cubicBezTo>
                    <a:pt x="500" y="2193"/>
                    <a:pt x="480" y="2260"/>
                    <a:pt x="441" y="2289"/>
                  </a:cubicBezTo>
                  <a:lnTo>
                    <a:pt x="441" y="2289"/>
                  </a:lnTo>
                  <a:cubicBezTo>
                    <a:pt x="1366" y="1720"/>
                    <a:pt x="2290" y="1128"/>
                    <a:pt x="3215" y="558"/>
                  </a:cubicBezTo>
                  <a:cubicBezTo>
                    <a:pt x="3239" y="535"/>
                    <a:pt x="3263" y="487"/>
                    <a:pt x="3263" y="416"/>
                  </a:cubicBezTo>
                  <a:cubicBezTo>
                    <a:pt x="3263" y="273"/>
                    <a:pt x="3167" y="106"/>
                    <a:pt x="3048" y="35"/>
                  </a:cubicBezTo>
                  <a:cubicBezTo>
                    <a:pt x="2998" y="18"/>
                    <a:pt x="2959" y="1"/>
                    <a:pt x="2924" y="1"/>
                  </a:cubicBezTo>
                  <a:close/>
                  <a:moveTo>
                    <a:pt x="441" y="2289"/>
                  </a:moveTo>
                  <a:cubicBezTo>
                    <a:pt x="437" y="2292"/>
                    <a:pt x="433" y="2294"/>
                    <a:pt x="429" y="2297"/>
                  </a:cubicBezTo>
                  <a:cubicBezTo>
                    <a:pt x="433" y="2295"/>
                    <a:pt x="437" y="2292"/>
                    <a:pt x="441" y="22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>
              <a:off x="4708332" y="2184190"/>
              <a:ext cx="18508" cy="23593"/>
            </a:xfrm>
            <a:custGeom>
              <a:avLst/>
              <a:gdLst/>
              <a:ahLst/>
              <a:cxnLst/>
              <a:rect l="l" t="t" r="r" b="b"/>
              <a:pathLst>
                <a:path w="597" h="761" extrusionOk="0">
                  <a:moveTo>
                    <a:pt x="189" y="0"/>
                  </a:moveTo>
                  <a:cubicBezTo>
                    <a:pt x="80" y="0"/>
                    <a:pt x="1" y="76"/>
                    <a:pt x="1" y="218"/>
                  </a:cubicBezTo>
                  <a:cubicBezTo>
                    <a:pt x="1" y="409"/>
                    <a:pt x="144" y="647"/>
                    <a:pt x="310" y="718"/>
                  </a:cubicBezTo>
                  <a:cubicBezTo>
                    <a:pt x="360" y="747"/>
                    <a:pt x="406" y="760"/>
                    <a:pt x="445" y="760"/>
                  </a:cubicBezTo>
                  <a:cubicBezTo>
                    <a:pt x="538" y="760"/>
                    <a:pt x="596" y="685"/>
                    <a:pt x="596" y="551"/>
                  </a:cubicBezTo>
                  <a:cubicBezTo>
                    <a:pt x="596" y="361"/>
                    <a:pt x="453" y="123"/>
                    <a:pt x="310" y="28"/>
                  </a:cubicBezTo>
                  <a:cubicBezTo>
                    <a:pt x="268" y="9"/>
                    <a:pt x="227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>
              <a:off x="4800625" y="1996040"/>
              <a:ext cx="262126" cy="151354"/>
            </a:xfrm>
            <a:custGeom>
              <a:avLst/>
              <a:gdLst/>
              <a:ahLst/>
              <a:cxnLst/>
              <a:rect l="l" t="t" r="r" b="b"/>
              <a:pathLst>
                <a:path w="8455" h="4882" extrusionOk="0">
                  <a:moveTo>
                    <a:pt x="8455" y="0"/>
                  </a:moveTo>
                  <a:lnTo>
                    <a:pt x="8455" y="0"/>
                  </a:lnTo>
                  <a:cubicBezTo>
                    <a:pt x="5645" y="1500"/>
                    <a:pt x="2835" y="3024"/>
                    <a:pt x="1" y="4525"/>
                  </a:cubicBezTo>
                  <a:lnTo>
                    <a:pt x="72" y="4525"/>
                  </a:lnTo>
                  <a:cubicBezTo>
                    <a:pt x="96" y="4525"/>
                    <a:pt x="120" y="4525"/>
                    <a:pt x="167" y="4549"/>
                  </a:cubicBezTo>
                  <a:cubicBezTo>
                    <a:pt x="215" y="4572"/>
                    <a:pt x="239" y="4834"/>
                    <a:pt x="286" y="4882"/>
                  </a:cubicBezTo>
                  <a:lnTo>
                    <a:pt x="84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3"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3" name="Google Shape;2283;p31"/>
          <p:cNvSpPr txBox="1">
            <a:spLocks noGrp="1"/>
          </p:cNvSpPr>
          <p:nvPr>
            <p:ph type="title"/>
          </p:nvPr>
        </p:nvSpPr>
        <p:spPr>
          <a:xfrm>
            <a:off x="2954100" y="714050"/>
            <a:ext cx="5477400" cy="8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84" name="Google Shape;2284;p31"/>
          <p:cNvSpPr txBox="1">
            <a:spLocks noGrp="1"/>
          </p:cNvSpPr>
          <p:nvPr>
            <p:ph type="subTitle" idx="1"/>
          </p:nvPr>
        </p:nvSpPr>
        <p:spPr>
          <a:xfrm>
            <a:off x="3480150" y="1566950"/>
            <a:ext cx="4425300" cy="10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5" name="Google Shape;2285;p31"/>
          <p:cNvSpPr txBox="1"/>
          <p:nvPr/>
        </p:nvSpPr>
        <p:spPr>
          <a:xfrm>
            <a:off x="3653250" y="3076533"/>
            <a:ext cx="4079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286" name="Google Shape;2286;p31"/>
          <p:cNvGrpSpPr/>
          <p:nvPr/>
        </p:nvGrpSpPr>
        <p:grpSpPr>
          <a:xfrm>
            <a:off x="0" y="3827814"/>
            <a:ext cx="9144000" cy="1347936"/>
            <a:chOff x="0" y="3827814"/>
            <a:chExt cx="9144000" cy="1347936"/>
          </a:xfrm>
        </p:grpSpPr>
        <p:grpSp>
          <p:nvGrpSpPr>
            <p:cNvPr id="2287" name="Google Shape;2287;p31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2288" name="Google Shape;2288;p3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1" name="Google Shape;2291;p31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2292" name="Google Shape;2292;p3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3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5" name="Google Shape;2295;p31"/>
            <p:cNvSpPr/>
            <p:nvPr/>
          </p:nvSpPr>
          <p:spPr>
            <a:xfrm>
              <a:off x="0" y="3910650"/>
              <a:ext cx="9144000" cy="126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6" name="Google Shape;2296;p31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2297" name="Google Shape;2297;p3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0" name="Google Shape;2300;p31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2301" name="Google Shape;2301;p3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4" name="Google Shape;2304;p31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2305" name="Google Shape;2305;p3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8" name="Google Shape;2308;p31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2309" name="Google Shape;2309;p3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12" name="Google Shape;2312;p31"/>
          <p:cNvGrpSpPr/>
          <p:nvPr/>
        </p:nvGrpSpPr>
        <p:grpSpPr>
          <a:xfrm>
            <a:off x="8724661" y="1967881"/>
            <a:ext cx="243987" cy="339453"/>
            <a:chOff x="4661686" y="366694"/>
            <a:chExt cx="243987" cy="339453"/>
          </a:xfrm>
        </p:grpSpPr>
        <p:sp>
          <p:nvSpPr>
            <p:cNvPr id="2313" name="Google Shape;2313;p31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9" name="Google Shape;2319;p31"/>
          <p:cNvGrpSpPr/>
          <p:nvPr/>
        </p:nvGrpSpPr>
        <p:grpSpPr>
          <a:xfrm>
            <a:off x="341255" y="268633"/>
            <a:ext cx="742482" cy="594924"/>
            <a:chOff x="4458400" y="2657663"/>
            <a:chExt cx="945475" cy="757575"/>
          </a:xfrm>
        </p:grpSpPr>
        <p:sp>
          <p:nvSpPr>
            <p:cNvPr id="2320" name="Google Shape;2320;p31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3" name="Google Shape;2323;p31"/>
          <p:cNvGrpSpPr/>
          <p:nvPr/>
        </p:nvGrpSpPr>
        <p:grpSpPr>
          <a:xfrm>
            <a:off x="296325" y="158472"/>
            <a:ext cx="8672325" cy="1849775"/>
            <a:chOff x="296325" y="158472"/>
            <a:chExt cx="8672325" cy="1849775"/>
          </a:xfrm>
        </p:grpSpPr>
        <p:sp>
          <p:nvSpPr>
            <p:cNvPr id="2324" name="Google Shape;2324;p31"/>
            <p:cNvSpPr/>
            <p:nvPr/>
          </p:nvSpPr>
          <p:spPr>
            <a:xfrm>
              <a:off x="8858500" y="22437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334425" y="15847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96325" y="189809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6296600" y="3345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8470075" y="14512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9" name="Google Shape;2329;p31"/>
          <p:cNvGrpSpPr/>
          <p:nvPr/>
        </p:nvGrpSpPr>
        <p:grpSpPr>
          <a:xfrm>
            <a:off x="172350" y="4823351"/>
            <a:ext cx="358106" cy="207311"/>
            <a:chOff x="4085225" y="3759801"/>
            <a:chExt cx="358106" cy="207311"/>
          </a:xfrm>
        </p:grpSpPr>
        <p:sp>
          <p:nvSpPr>
            <p:cNvPr id="2330" name="Google Shape;2330;p31"/>
            <p:cNvSpPr/>
            <p:nvPr/>
          </p:nvSpPr>
          <p:spPr>
            <a:xfrm>
              <a:off x="4310392" y="3867780"/>
              <a:ext cx="132939" cy="24027"/>
            </a:xfrm>
            <a:custGeom>
              <a:avLst/>
              <a:gdLst/>
              <a:ahLst/>
              <a:cxnLst/>
              <a:rect l="l" t="t" r="r" b="b"/>
              <a:pathLst>
                <a:path w="4288" h="775" extrusionOk="0">
                  <a:moveTo>
                    <a:pt x="2850" y="0"/>
                  </a:moveTo>
                  <a:cubicBezTo>
                    <a:pt x="2835" y="0"/>
                    <a:pt x="2823" y="6"/>
                    <a:pt x="2811" y="18"/>
                  </a:cubicBezTo>
                  <a:lnTo>
                    <a:pt x="1096" y="614"/>
                  </a:lnTo>
                  <a:lnTo>
                    <a:pt x="215" y="114"/>
                  </a:lnTo>
                  <a:cubicBezTo>
                    <a:pt x="191" y="102"/>
                    <a:pt x="162" y="96"/>
                    <a:pt x="132" y="96"/>
                  </a:cubicBezTo>
                  <a:cubicBezTo>
                    <a:pt x="102" y="96"/>
                    <a:pt x="72" y="102"/>
                    <a:pt x="48" y="114"/>
                  </a:cubicBezTo>
                  <a:cubicBezTo>
                    <a:pt x="1" y="137"/>
                    <a:pt x="1" y="185"/>
                    <a:pt x="48" y="209"/>
                  </a:cubicBezTo>
                  <a:lnTo>
                    <a:pt x="977" y="756"/>
                  </a:lnTo>
                  <a:cubicBezTo>
                    <a:pt x="1001" y="768"/>
                    <a:pt x="1025" y="774"/>
                    <a:pt x="1049" y="774"/>
                  </a:cubicBezTo>
                  <a:cubicBezTo>
                    <a:pt x="1072" y="774"/>
                    <a:pt x="1096" y="768"/>
                    <a:pt x="1120" y="756"/>
                  </a:cubicBezTo>
                  <a:lnTo>
                    <a:pt x="2882" y="137"/>
                  </a:lnTo>
                  <a:lnTo>
                    <a:pt x="4145" y="304"/>
                  </a:lnTo>
                  <a:cubicBezTo>
                    <a:pt x="4157" y="310"/>
                    <a:pt x="4172" y="313"/>
                    <a:pt x="4186" y="313"/>
                  </a:cubicBezTo>
                  <a:cubicBezTo>
                    <a:pt x="4225" y="313"/>
                    <a:pt x="4264" y="291"/>
                    <a:pt x="4264" y="256"/>
                  </a:cubicBezTo>
                  <a:cubicBezTo>
                    <a:pt x="4287" y="233"/>
                    <a:pt x="4264" y="209"/>
                    <a:pt x="4240" y="209"/>
                  </a:cubicBezTo>
                  <a:cubicBezTo>
                    <a:pt x="4240" y="185"/>
                    <a:pt x="4216" y="185"/>
                    <a:pt x="4192" y="185"/>
                  </a:cubicBezTo>
                  <a:lnTo>
                    <a:pt x="2906" y="18"/>
                  </a:lnTo>
                  <a:cubicBezTo>
                    <a:pt x="2882" y="6"/>
                    <a:pt x="2864" y="0"/>
                    <a:pt x="2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4285311" y="3885482"/>
              <a:ext cx="35467" cy="67058"/>
            </a:xfrm>
            <a:custGeom>
              <a:avLst/>
              <a:gdLst/>
              <a:ahLst/>
              <a:cxnLst/>
              <a:rect l="l" t="t" r="r" b="b"/>
              <a:pathLst>
                <a:path w="1144" h="2163" extrusionOk="0">
                  <a:moveTo>
                    <a:pt x="110" y="1"/>
                  </a:moveTo>
                  <a:cubicBezTo>
                    <a:pt x="83" y="1"/>
                    <a:pt x="60" y="7"/>
                    <a:pt x="48" y="19"/>
                  </a:cubicBezTo>
                  <a:cubicBezTo>
                    <a:pt x="0" y="43"/>
                    <a:pt x="0" y="90"/>
                    <a:pt x="48" y="114"/>
                  </a:cubicBezTo>
                  <a:lnTo>
                    <a:pt x="905" y="614"/>
                  </a:lnTo>
                  <a:lnTo>
                    <a:pt x="691" y="2091"/>
                  </a:lnTo>
                  <a:cubicBezTo>
                    <a:pt x="691" y="2114"/>
                    <a:pt x="715" y="2114"/>
                    <a:pt x="738" y="2138"/>
                  </a:cubicBezTo>
                  <a:cubicBezTo>
                    <a:pt x="762" y="2138"/>
                    <a:pt x="786" y="2162"/>
                    <a:pt x="810" y="2162"/>
                  </a:cubicBezTo>
                  <a:cubicBezTo>
                    <a:pt x="857" y="2162"/>
                    <a:pt x="929" y="2138"/>
                    <a:pt x="929" y="2091"/>
                  </a:cubicBezTo>
                  <a:lnTo>
                    <a:pt x="1143" y="590"/>
                  </a:lnTo>
                  <a:cubicBezTo>
                    <a:pt x="1143" y="567"/>
                    <a:pt x="1119" y="567"/>
                    <a:pt x="1096" y="543"/>
                  </a:cubicBezTo>
                  <a:lnTo>
                    <a:pt x="191" y="19"/>
                  </a:lnTo>
                  <a:cubicBezTo>
                    <a:pt x="167" y="7"/>
                    <a:pt x="137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4221075" y="3899526"/>
              <a:ext cx="70903" cy="67585"/>
            </a:xfrm>
            <a:custGeom>
              <a:avLst/>
              <a:gdLst/>
              <a:ahLst/>
              <a:cxnLst/>
              <a:rect l="l" t="t" r="r" b="b"/>
              <a:pathLst>
                <a:path w="2287" h="2180" extrusionOk="0">
                  <a:moveTo>
                    <a:pt x="1346" y="0"/>
                  </a:moveTo>
                  <a:cubicBezTo>
                    <a:pt x="1316" y="0"/>
                    <a:pt x="1286" y="6"/>
                    <a:pt x="1262" y="18"/>
                  </a:cubicBezTo>
                  <a:cubicBezTo>
                    <a:pt x="1215" y="42"/>
                    <a:pt x="1215" y="90"/>
                    <a:pt x="1262" y="114"/>
                  </a:cubicBezTo>
                  <a:lnTo>
                    <a:pt x="2024" y="542"/>
                  </a:lnTo>
                  <a:lnTo>
                    <a:pt x="24" y="2066"/>
                  </a:lnTo>
                  <a:cubicBezTo>
                    <a:pt x="0" y="2090"/>
                    <a:pt x="0" y="2138"/>
                    <a:pt x="48" y="2162"/>
                  </a:cubicBezTo>
                  <a:cubicBezTo>
                    <a:pt x="72" y="2173"/>
                    <a:pt x="101" y="2179"/>
                    <a:pt x="131" y="2179"/>
                  </a:cubicBezTo>
                  <a:cubicBezTo>
                    <a:pt x="161" y="2179"/>
                    <a:pt x="191" y="2173"/>
                    <a:pt x="215" y="2162"/>
                  </a:cubicBezTo>
                  <a:lnTo>
                    <a:pt x="2263" y="566"/>
                  </a:lnTo>
                  <a:cubicBezTo>
                    <a:pt x="2286" y="542"/>
                    <a:pt x="2286" y="518"/>
                    <a:pt x="2239" y="495"/>
                  </a:cubicBezTo>
                  <a:lnTo>
                    <a:pt x="1429" y="18"/>
                  </a:lnTo>
                  <a:cubicBezTo>
                    <a:pt x="1405" y="6"/>
                    <a:pt x="1376" y="0"/>
                    <a:pt x="1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4215154" y="3759801"/>
              <a:ext cx="41388" cy="76638"/>
            </a:xfrm>
            <a:custGeom>
              <a:avLst/>
              <a:gdLst/>
              <a:ahLst/>
              <a:cxnLst/>
              <a:rect l="l" t="t" r="r" b="b"/>
              <a:pathLst>
                <a:path w="1335" h="2472" extrusionOk="0">
                  <a:moveTo>
                    <a:pt x="882" y="1"/>
                  </a:moveTo>
                  <a:cubicBezTo>
                    <a:pt x="810" y="24"/>
                    <a:pt x="787" y="48"/>
                    <a:pt x="787" y="96"/>
                  </a:cubicBezTo>
                  <a:lnTo>
                    <a:pt x="1096" y="810"/>
                  </a:lnTo>
                  <a:lnTo>
                    <a:pt x="25" y="1834"/>
                  </a:lnTo>
                  <a:cubicBezTo>
                    <a:pt x="1" y="1858"/>
                    <a:pt x="1" y="1882"/>
                    <a:pt x="48" y="1906"/>
                  </a:cubicBezTo>
                  <a:lnTo>
                    <a:pt x="977" y="2453"/>
                  </a:lnTo>
                  <a:cubicBezTo>
                    <a:pt x="1001" y="2465"/>
                    <a:pt x="1031" y="2471"/>
                    <a:pt x="1060" y="2471"/>
                  </a:cubicBezTo>
                  <a:cubicBezTo>
                    <a:pt x="1090" y="2471"/>
                    <a:pt x="1120" y="2465"/>
                    <a:pt x="1144" y="2453"/>
                  </a:cubicBezTo>
                  <a:cubicBezTo>
                    <a:pt x="1191" y="2430"/>
                    <a:pt x="1191" y="2382"/>
                    <a:pt x="1144" y="2358"/>
                  </a:cubicBezTo>
                  <a:lnTo>
                    <a:pt x="263" y="1858"/>
                  </a:lnTo>
                  <a:lnTo>
                    <a:pt x="1311" y="858"/>
                  </a:lnTo>
                  <a:cubicBezTo>
                    <a:pt x="1311" y="834"/>
                    <a:pt x="1334" y="834"/>
                    <a:pt x="1311" y="810"/>
                  </a:cubicBezTo>
                  <a:lnTo>
                    <a:pt x="1001" y="48"/>
                  </a:lnTo>
                  <a:cubicBezTo>
                    <a:pt x="1001" y="48"/>
                    <a:pt x="1001" y="24"/>
                    <a:pt x="977" y="24"/>
                  </a:cubicBezTo>
                  <a:cubicBezTo>
                    <a:pt x="953" y="1"/>
                    <a:pt x="906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4110336" y="3830671"/>
              <a:ext cx="115918" cy="20524"/>
            </a:xfrm>
            <a:custGeom>
              <a:avLst/>
              <a:gdLst/>
              <a:ahLst/>
              <a:cxnLst/>
              <a:rect l="l" t="t" r="r" b="b"/>
              <a:pathLst>
                <a:path w="3739" h="662" extrusionOk="0">
                  <a:moveTo>
                    <a:pt x="2715" y="1"/>
                  </a:moveTo>
                  <a:lnTo>
                    <a:pt x="119" y="144"/>
                  </a:lnTo>
                  <a:cubicBezTo>
                    <a:pt x="48" y="144"/>
                    <a:pt x="0" y="167"/>
                    <a:pt x="24" y="215"/>
                  </a:cubicBezTo>
                  <a:cubicBezTo>
                    <a:pt x="24" y="215"/>
                    <a:pt x="24" y="239"/>
                    <a:pt x="48" y="239"/>
                  </a:cubicBezTo>
                  <a:cubicBezTo>
                    <a:pt x="72" y="263"/>
                    <a:pt x="95" y="263"/>
                    <a:pt x="143" y="263"/>
                  </a:cubicBezTo>
                  <a:lnTo>
                    <a:pt x="2667" y="144"/>
                  </a:lnTo>
                  <a:lnTo>
                    <a:pt x="3548" y="644"/>
                  </a:lnTo>
                  <a:cubicBezTo>
                    <a:pt x="3572" y="656"/>
                    <a:pt x="3602" y="662"/>
                    <a:pt x="3632" y="662"/>
                  </a:cubicBezTo>
                  <a:cubicBezTo>
                    <a:pt x="3662" y="662"/>
                    <a:pt x="3691" y="656"/>
                    <a:pt x="3715" y="644"/>
                  </a:cubicBezTo>
                  <a:cubicBezTo>
                    <a:pt x="3739" y="620"/>
                    <a:pt x="3739" y="572"/>
                    <a:pt x="3691" y="548"/>
                  </a:cubicBezTo>
                  <a:lnTo>
                    <a:pt x="2786" y="25"/>
                  </a:lnTo>
                  <a:cubicBezTo>
                    <a:pt x="2763" y="25"/>
                    <a:pt x="2739" y="1"/>
                    <a:pt x="2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4085225" y="3847846"/>
              <a:ext cx="117406" cy="41016"/>
            </a:xfrm>
            <a:custGeom>
              <a:avLst/>
              <a:gdLst/>
              <a:ahLst/>
              <a:cxnLst/>
              <a:rect l="l" t="t" r="r" b="b"/>
              <a:pathLst>
                <a:path w="3787" h="1323" extrusionOk="0">
                  <a:moveTo>
                    <a:pt x="2846" y="0"/>
                  </a:moveTo>
                  <a:cubicBezTo>
                    <a:pt x="2816" y="0"/>
                    <a:pt x="2787" y="6"/>
                    <a:pt x="2763" y="18"/>
                  </a:cubicBezTo>
                  <a:lnTo>
                    <a:pt x="48" y="1209"/>
                  </a:lnTo>
                  <a:cubicBezTo>
                    <a:pt x="0" y="1233"/>
                    <a:pt x="0" y="1257"/>
                    <a:pt x="24" y="1280"/>
                  </a:cubicBezTo>
                  <a:cubicBezTo>
                    <a:pt x="48" y="1304"/>
                    <a:pt x="48" y="1304"/>
                    <a:pt x="48" y="1304"/>
                  </a:cubicBezTo>
                  <a:cubicBezTo>
                    <a:pt x="72" y="1316"/>
                    <a:pt x="96" y="1322"/>
                    <a:pt x="119" y="1322"/>
                  </a:cubicBezTo>
                  <a:cubicBezTo>
                    <a:pt x="143" y="1322"/>
                    <a:pt x="167" y="1316"/>
                    <a:pt x="191" y="1304"/>
                  </a:cubicBezTo>
                  <a:lnTo>
                    <a:pt x="2834" y="161"/>
                  </a:lnTo>
                  <a:lnTo>
                    <a:pt x="3573" y="590"/>
                  </a:lnTo>
                  <a:cubicBezTo>
                    <a:pt x="3596" y="602"/>
                    <a:pt x="3626" y="608"/>
                    <a:pt x="3656" y="608"/>
                  </a:cubicBezTo>
                  <a:cubicBezTo>
                    <a:pt x="3686" y="608"/>
                    <a:pt x="3715" y="602"/>
                    <a:pt x="3739" y="590"/>
                  </a:cubicBezTo>
                  <a:cubicBezTo>
                    <a:pt x="3787" y="566"/>
                    <a:pt x="3787" y="518"/>
                    <a:pt x="3739" y="495"/>
                  </a:cubicBezTo>
                  <a:lnTo>
                    <a:pt x="2930" y="18"/>
                  </a:lnTo>
                  <a:cubicBezTo>
                    <a:pt x="2906" y="6"/>
                    <a:pt x="2876" y="0"/>
                    <a:pt x="2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4302269" y="3760545"/>
              <a:ext cx="139573" cy="81227"/>
            </a:xfrm>
            <a:custGeom>
              <a:avLst/>
              <a:gdLst/>
              <a:ahLst/>
              <a:cxnLst/>
              <a:rect l="l" t="t" r="r" b="b"/>
              <a:pathLst>
                <a:path w="4502" h="2620" extrusionOk="0">
                  <a:moveTo>
                    <a:pt x="2597" y="0"/>
                  </a:moveTo>
                  <a:cubicBezTo>
                    <a:pt x="2549" y="0"/>
                    <a:pt x="2478" y="24"/>
                    <a:pt x="2430" y="24"/>
                  </a:cubicBezTo>
                  <a:cubicBezTo>
                    <a:pt x="2239" y="48"/>
                    <a:pt x="2073" y="72"/>
                    <a:pt x="1882" y="119"/>
                  </a:cubicBezTo>
                  <a:cubicBezTo>
                    <a:pt x="1715" y="167"/>
                    <a:pt x="1549" y="215"/>
                    <a:pt x="1382" y="262"/>
                  </a:cubicBezTo>
                  <a:cubicBezTo>
                    <a:pt x="1192" y="334"/>
                    <a:pt x="1025" y="429"/>
                    <a:pt x="858" y="524"/>
                  </a:cubicBezTo>
                  <a:cubicBezTo>
                    <a:pt x="787" y="548"/>
                    <a:pt x="739" y="596"/>
                    <a:pt x="644" y="643"/>
                  </a:cubicBezTo>
                  <a:cubicBezTo>
                    <a:pt x="572" y="715"/>
                    <a:pt x="501" y="762"/>
                    <a:pt x="430" y="834"/>
                  </a:cubicBezTo>
                  <a:cubicBezTo>
                    <a:pt x="382" y="881"/>
                    <a:pt x="334" y="929"/>
                    <a:pt x="287" y="1001"/>
                  </a:cubicBezTo>
                  <a:cubicBezTo>
                    <a:pt x="215" y="1072"/>
                    <a:pt x="144" y="1143"/>
                    <a:pt x="96" y="1239"/>
                  </a:cubicBezTo>
                  <a:cubicBezTo>
                    <a:pt x="48" y="1358"/>
                    <a:pt x="1" y="1477"/>
                    <a:pt x="1" y="1596"/>
                  </a:cubicBezTo>
                  <a:cubicBezTo>
                    <a:pt x="1" y="1644"/>
                    <a:pt x="1" y="1691"/>
                    <a:pt x="1" y="1763"/>
                  </a:cubicBezTo>
                  <a:cubicBezTo>
                    <a:pt x="25" y="1834"/>
                    <a:pt x="48" y="1906"/>
                    <a:pt x="72" y="1977"/>
                  </a:cubicBezTo>
                  <a:cubicBezTo>
                    <a:pt x="168" y="2120"/>
                    <a:pt x="287" y="2239"/>
                    <a:pt x="477" y="2358"/>
                  </a:cubicBezTo>
                  <a:cubicBezTo>
                    <a:pt x="644" y="2453"/>
                    <a:pt x="858" y="2525"/>
                    <a:pt x="1096" y="2572"/>
                  </a:cubicBezTo>
                  <a:cubicBezTo>
                    <a:pt x="1215" y="2596"/>
                    <a:pt x="1358" y="2596"/>
                    <a:pt x="1477" y="2620"/>
                  </a:cubicBezTo>
                  <a:lnTo>
                    <a:pt x="1787" y="2620"/>
                  </a:lnTo>
                  <a:cubicBezTo>
                    <a:pt x="2001" y="2620"/>
                    <a:pt x="2192" y="2596"/>
                    <a:pt x="2382" y="2548"/>
                  </a:cubicBezTo>
                  <a:cubicBezTo>
                    <a:pt x="2525" y="2525"/>
                    <a:pt x="2668" y="2501"/>
                    <a:pt x="2811" y="2453"/>
                  </a:cubicBezTo>
                  <a:cubicBezTo>
                    <a:pt x="2906" y="2429"/>
                    <a:pt x="3001" y="2406"/>
                    <a:pt x="3097" y="2358"/>
                  </a:cubicBezTo>
                  <a:cubicBezTo>
                    <a:pt x="3216" y="2310"/>
                    <a:pt x="3311" y="2287"/>
                    <a:pt x="3383" y="2239"/>
                  </a:cubicBezTo>
                  <a:cubicBezTo>
                    <a:pt x="3478" y="2191"/>
                    <a:pt x="3549" y="2144"/>
                    <a:pt x="3621" y="2120"/>
                  </a:cubicBezTo>
                  <a:cubicBezTo>
                    <a:pt x="3787" y="2025"/>
                    <a:pt x="3930" y="1929"/>
                    <a:pt x="4049" y="1810"/>
                  </a:cubicBezTo>
                  <a:cubicBezTo>
                    <a:pt x="4168" y="1715"/>
                    <a:pt x="4240" y="1620"/>
                    <a:pt x="4311" y="1524"/>
                  </a:cubicBezTo>
                  <a:cubicBezTo>
                    <a:pt x="4383" y="1429"/>
                    <a:pt x="4454" y="1310"/>
                    <a:pt x="4478" y="1215"/>
                  </a:cubicBezTo>
                  <a:cubicBezTo>
                    <a:pt x="4478" y="1167"/>
                    <a:pt x="4502" y="1143"/>
                    <a:pt x="4502" y="1096"/>
                  </a:cubicBezTo>
                  <a:lnTo>
                    <a:pt x="4502" y="1096"/>
                  </a:lnTo>
                  <a:cubicBezTo>
                    <a:pt x="4502" y="1096"/>
                    <a:pt x="4145" y="1239"/>
                    <a:pt x="4073" y="1334"/>
                  </a:cubicBezTo>
                  <a:cubicBezTo>
                    <a:pt x="4002" y="1405"/>
                    <a:pt x="3930" y="1477"/>
                    <a:pt x="3835" y="1548"/>
                  </a:cubicBezTo>
                  <a:cubicBezTo>
                    <a:pt x="3740" y="1620"/>
                    <a:pt x="3644" y="1691"/>
                    <a:pt x="3525" y="1763"/>
                  </a:cubicBezTo>
                  <a:cubicBezTo>
                    <a:pt x="3406" y="1834"/>
                    <a:pt x="3287" y="1906"/>
                    <a:pt x="3168" y="1953"/>
                  </a:cubicBezTo>
                  <a:cubicBezTo>
                    <a:pt x="3025" y="2001"/>
                    <a:pt x="2882" y="2048"/>
                    <a:pt x="2740" y="2096"/>
                  </a:cubicBezTo>
                  <a:cubicBezTo>
                    <a:pt x="2668" y="2120"/>
                    <a:pt x="2549" y="2144"/>
                    <a:pt x="2454" y="2167"/>
                  </a:cubicBezTo>
                  <a:cubicBezTo>
                    <a:pt x="2335" y="2191"/>
                    <a:pt x="2216" y="2215"/>
                    <a:pt x="2073" y="2239"/>
                  </a:cubicBezTo>
                  <a:cubicBezTo>
                    <a:pt x="1977" y="2263"/>
                    <a:pt x="1858" y="2263"/>
                    <a:pt x="1739" y="2263"/>
                  </a:cubicBezTo>
                  <a:lnTo>
                    <a:pt x="1549" y="2263"/>
                  </a:lnTo>
                  <a:cubicBezTo>
                    <a:pt x="1406" y="2239"/>
                    <a:pt x="1263" y="2215"/>
                    <a:pt x="1168" y="2191"/>
                  </a:cubicBezTo>
                  <a:cubicBezTo>
                    <a:pt x="1144" y="2167"/>
                    <a:pt x="739" y="1953"/>
                    <a:pt x="739" y="1953"/>
                  </a:cubicBezTo>
                  <a:cubicBezTo>
                    <a:pt x="691" y="1882"/>
                    <a:pt x="644" y="1810"/>
                    <a:pt x="620" y="1715"/>
                  </a:cubicBezTo>
                  <a:cubicBezTo>
                    <a:pt x="620" y="1691"/>
                    <a:pt x="620" y="1644"/>
                    <a:pt x="620" y="1620"/>
                  </a:cubicBezTo>
                  <a:cubicBezTo>
                    <a:pt x="620" y="1548"/>
                    <a:pt x="620" y="1477"/>
                    <a:pt x="644" y="1405"/>
                  </a:cubicBezTo>
                  <a:cubicBezTo>
                    <a:pt x="691" y="1334"/>
                    <a:pt x="715" y="1263"/>
                    <a:pt x="763" y="1191"/>
                  </a:cubicBezTo>
                  <a:cubicBezTo>
                    <a:pt x="787" y="1143"/>
                    <a:pt x="834" y="1072"/>
                    <a:pt x="882" y="1024"/>
                  </a:cubicBezTo>
                  <a:cubicBezTo>
                    <a:pt x="953" y="953"/>
                    <a:pt x="1049" y="858"/>
                    <a:pt x="1144" y="786"/>
                  </a:cubicBezTo>
                  <a:cubicBezTo>
                    <a:pt x="1239" y="715"/>
                    <a:pt x="1358" y="643"/>
                    <a:pt x="1454" y="572"/>
                  </a:cubicBezTo>
                  <a:cubicBezTo>
                    <a:pt x="1573" y="500"/>
                    <a:pt x="1692" y="453"/>
                    <a:pt x="1835" y="405"/>
                  </a:cubicBezTo>
                  <a:cubicBezTo>
                    <a:pt x="1954" y="334"/>
                    <a:pt x="2073" y="286"/>
                    <a:pt x="2216" y="262"/>
                  </a:cubicBezTo>
                  <a:cubicBezTo>
                    <a:pt x="2358" y="215"/>
                    <a:pt x="2597" y="0"/>
                    <a:pt x="2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4273499" y="3781223"/>
              <a:ext cx="73104" cy="90837"/>
            </a:xfrm>
            <a:custGeom>
              <a:avLst/>
              <a:gdLst/>
              <a:ahLst/>
              <a:cxnLst/>
              <a:rect l="l" t="t" r="r" b="b"/>
              <a:pathLst>
                <a:path w="2358" h="2930" extrusionOk="0">
                  <a:moveTo>
                    <a:pt x="0" y="0"/>
                  </a:moveTo>
                  <a:cubicBezTo>
                    <a:pt x="27" y="0"/>
                    <a:pt x="56" y="2"/>
                    <a:pt x="86" y="5"/>
                  </a:cubicBezTo>
                  <a:lnTo>
                    <a:pt x="86" y="5"/>
                  </a:lnTo>
                  <a:cubicBezTo>
                    <a:pt x="57" y="2"/>
                    <a:pt x="28" y="0"/>
                    <a:pt x="0" y="0"/>
                  </a:cubicBezTo>
                  <a:close/>
                  <a:moveTo>
                    <a:pt x="86" y="5"/>
                  </a:moveTo>
                  <a:cubicBezTo>
                    <a:pt x="254" y="23"/>
                    <a:pt x="437" y="93"/>
                    <a:pt x="619" y="214"/>
                  </a:cubicBezTo>
                  <a:cubicBezTo>
                    <a:pt x="1500" y="715"/>
                    <a:pt x="2215" y="1929"/>
                    <a:pt x="2215" y="2929"/>
                  </a:cubicBezTo>
                  <a:cubicBezTo>
                    <a:pt x="2310" y="2763"/>
                    <a:pt x="2358" y="2572"/>
                    <a:pt x="2358" y="2405"/>
                  </a:cubicBezTo>
                  <a:cubicBezTo>
                    <a:pt x="2358" y="2358"/>
                    <a:pt x="2358" y="2263"/>
                    <a:pt x="2358" y="2215"/>
                  </a:cubicBezTo>
                  <a:cubicBezTo>
                    <a:pt x="2334" y="2167"/>
                    <a:pt x="2334" y="2120"/>
                    <a:pt x="2334" y="2096"/>
                  </a:cubicBezTo>
                  <a:cubicBezTo>
                    <a:pt x="2334" y="2048"/>
                    <a:pt x="2310" y="1977"/>
                    <a:pt x="2310" y="1929"/>
                  </a:cubicBezTo>
                  <a:cubicBezTo>
                    <a:pt x="2310" y="1905"/>
                    <a:pt x="2286" y="1858"/>
                    <a:pt x="2286" y="1810"/>
                  </a:cubicBezTo>
                  <a:cubicBezTo>
                    <a:pt x="2262" y="1786"/>
                    <a:pt x="2262" y="1739"/>
                    <a:pt x="2239" y="1691"/>
                  </a:cubicBezTo>
                  <a:cubicBezTo>
                    <a:pt x="2239" y="1667"/>
                    <a:pt x="2215" y="1620"/>
                    <a:pt x="2215" y="1596"/>
                  </a:cubicBezTo>
                  <a:cubicBezTo>
                    <a:pt x="2215" y="1572"/>
                    <a:pt x="2191" y="1524"/>
                    <a:pt x="2167" y="1500"/>
                  </a:cubicBezTo>
                  <a:cubicBezTo>
                    <a:pt x="2167" y="1500"/>
                    <a:pt x="2143" y="1405"/>
                    <a:pt x="2096" y="1310"/>
                  </a:cubicBezTo>
                  <a:cubicBezTo>
                    <a:pt x="2048" y="1215"/>
                    <a:pt x="2000" y="1143"/>
                    <a:pt x="1977" y="1119"/>
                  </a:cubicBezTo>
                  <a:cubicBezTo>
                    <a:pt x="1977" y="1096"/>
                    <a:pt x="1953" y="1072"/>
                    <a:pt x="1929" y="1024"/>
                  </a:cubicBezTo>
                  <a:cubicBezTo>
                    <a:pt x="1905" y="1000"/>
                    <a:pt x="1881" y="977"/>
                    <a:pt x="1858" y="953"/>
                  </a:cubicBezTo>
                  <a:cubicBezTo>
                    <a:pt x="1786" y="857"/>
                    <a:pt x="1715" y="786"/>
                    <a:pt x="1715" y="786"/>
                  </a:cubicBezTo>
                  <a:cubicBezTo>
                    <a:pt x="1619" y="691"/>
                    <a:pt x="1619" y="691"/>
                    <a:pt x="1524" y="596"/>
                  </a:cubicBezTo>
                  <a:cubicBezTo>
                    <a:pt x="1477" y="572"/>
                    <a:pt x="1429" y="524"/>
                    <a:pt x="1381" y="500"/>
                  </a:cubicBezTo>
                  <a:cubicBezTo>
                    <a:pt x="1310" y="453"/>
                    <a:pt x="1238" y="381"/>
                    <a:pt x="1167" y="334"/>
                  </a:cubicBezTo>
                  <a:cubicBezTo>
                    <a:pt x="1096" y="310"/>
                    <a:pt x="1048" y="286"/>
                    <a:pt x="976" y="262"/>
                  </a:cubicBezTo>
                  <a:cubicBezTo>
                    <a:pt x="905" y="214"/>
                    <a:pt x="786" y="167"/>
                    <a:pt x="715" y="143"/>
                  </a:cubicBezTo>
                  <a:cubicBezTo>
                    <a:pt x="643" y="119"/>
                    <a:pt x="572" y="95"/>
                    <a:pt x="500" y="72"/>
                  </a:cubicBezTo>
                  <a:cubicBezTo>
                    <a:pt x="453" y="72"/>
                    <a:pt x="357" y="48"/>
                    <a:pt x="310" y="24"/>
                  </a:cubicBezTo>
                  <a:cubicBezTo>
                    <a:pt x="242" y="24"/>
                    <a:pt x="161" y="12"/>
                    <a:pt x="86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4165706" y="3780107"/>
              <a:ext cx="177210" cy="137713"/>
            </a:xfrm>
            <a:custGeom>
              <a:avLst/>
              <a:gdLst/>
              <a:ahLst/>
              <a:cxnLst/>
              <a:rect l="l" t="t" r="r" b="b"/>
              <a:pathLst>
                <a:path w="5716" h="4442" extrusionOk="0">
                  <a:moveTo>
                    <a:pt x="3424" y="0"/>
                  </a:moveTo>
                  <a:cubicBezTo>
                    <a:pt x="3266" y="0"/>
                    <a:pt x="3123" y="37"/>
                    <a:pt x="3001" y="108"/>
                  </a:cubicBezTo>
                  <a:lnTo>
                    <a:pt x="1096" y="1203"/>
                  </a:lnTo>
                  <a:cubicBezTo>
                    <a:pt x="1048" y="1251"/>
                    <a:pt x="953" y="1298"/>
                    <a:pt x="905" y="1322"/>
                  </a:cubicBezTo>
                  <a:cubicBezTo>
                    <a:pt x="834" y="1394"/>
                    <a:pt x="715" y="1489"/>
                    <a:pt x="643" y="1560"/>
                  </a:cubicBezTo>
                  <a:cubicBezTo>
                    <a:pt x="596" y="1608"/>
                    <a:pt x="548" y="1656"/>
                    <a:pt x="500" y="1703"/>
                  </a:cubicBezTo>
                  <a:cubicBezTo>
                    <a:pt x="453" y="1775"/>
                    <a:pt x="357" y="1894"/>
                    <a:pt x="310" y="1965"/>
                  </a:cubicBezTo>
                  <a:cubicBezTo>
                    <a:pt x="262" y="2060"/>
                    <a:pt x="214" y="2156"/>
                    <a:pt x="167" y="2251"/>
                  </a:cubicBezTo>
                  <a:cubicBezTo>
                    <a:pt x="143" y="2322"/>
                    <a:pt x="119" y="2418"/>
                    <a:pt x="95" y="2489"/>
                  </a:cubicBezTo>
                  <a:cubicBezTo>
                    <a:pt x="72" y="2584"/>
                    <a:pt x="24" y="2703"/>
                    <a:pt x="24" y="2775"/>
                  </a:cubicBezTo>
                  <a:cubicBezTo>
                    <a:pt x="0" y="2846"/>
                    <a:pt x="0" y="2918"/>
                    <a:pt x="0" y="2989"/>
                  </a:cubicBezTo>
                  <a:cubicBezTo>
                    <a:pt x="0" y="3037"/>
                    <a:pt x="0" y="3084"/>
                    <a:pt x="0" y="3132"/>
                  </a:cubicBezTo>
                  <a:cubicBezTo>
                    <a:pt x="0" y="3465"/>
                    <a:pt x="214" y="3775"/>
                    <a:pt x="643" y="4013"/>
                  </a:cubicBezTo>
                  <a:lnTo>
                    <a:pt x="691" y="4061"/>
                  </a:lnTo>
                  <a:lnTo>
                    <a:pt x="738" y="4085"/>
                  </a:lnTo>
                  <a:cubicBezTo>
                    <a:pt x="1167" y="4323"/>
                    <a:pt x="1727" y="4442"/>
                    <a:pt x="2286" y="4442"/>
                  </a:cubicBezTo>
                  <a:cubicBezTo>
                    <a:pt x="2846" y="4442"/>
                    <a:pt x="3406" y="4323"/>
                    <a:pt x="3834" y="4085"/>
                  </a:cubicBezTo>
                  <a:lnTo>
                    <a:pt x="5716" y="2965"/>
                  </a:lnTo>
                  <a:cubicBezTo>
                    <a:pt x="5716" y="1941"/>
                    <a:pt x="5001" y="727"/>
                    <a:pt x="4120" y="203"/>
                  </a:cubicBezTo>
                  <a:cubicBezTo>
                    <a:pt x="3874" y="66"/>
                    <a:pt x="3636" y="0"/>
                    <a:pt x="3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4183408" y="3790058"/>
              <a:ext cx="119639" cy="115949"/>
            </a:xfrm>
            <a:custGeom>
              <a:avLst/>
              <a:gdLst/>
              <a:ahLst/>
              <a:cxnLst/>
              <a:rect l="l" t="t" r="r" b="b"/>
              <a:pathLst>
                <a:path w="3859" h="3740" extrusionOk="0">
                  <a:moveTo>
                    <a:pt x="3740" y="1"/>
                  </a:moveTo>
                  <a:lnTo>
                    <a:pt x="1715" y="977"/>
                  </a:lnTo>
                  <a:cubicBezTo>
                    <a:pt x="1215" y="1215"/>
                    <a:pt x="787" y="1620"/>
                    <a:pt x="453" y="2144"/>
                  </a:cubicBezTo>
                  <a:cubicBezTo>
                    <a:pt x="191" y="2621"/>
                    <a:pt x="25" y="3144"/>
                    <a:pt x="1" y="3668"/>
                  </a:cubicBezTo>
                  <a:cubicBezTo>
                    <a:pt x="25" y="3668"/>
                    <a:pt x="48" y="3692"/>
                    <a:pt x="72" y="3692"/>
                  </a:cubicBezTo>
                  <a:lnTo>
                    <a:pt x="120" y="3740"/>
                  </a:lnTo>
                  <a:lnTo>
                    <a:pt x="144" y="3740"/>
                  </a:lnTo>
                  <a:cubicBezTo>
                    <a:pt x="167" y="2621"/>
                    <a:pt x="834" y="1549"/>
                    <a:pt x="1787" y="1096"/>
                  </a:cubicBezTo>
                  <a:lnTo>
                    <a:pt x="3859" y="96"/>
                  </a:lnTo>
                  <a:cubicBezTo>
                    <a:pt x="3835" y="72"/>
                    <a:pt x="3787" y="25"/>
                    <a:pt x="3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0" name="Google Shape;2340;p31"/>
          <p:cNvSpPr txBox="1">
            <a:spLocks noGrp="1"/>
          </p:cNvSpPr>
          <p:nvPr>
            <p:ph type="subTitle" idx="2"/>
          </p:nvPr>
        </p:nvSpPr>
        <p:spPr>
          <a:xfrm>
            <a:off x="4180950" y="3560450"/>
            <a:ext cx="3023700" cy="1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8">
    <p:spTree>
      <p:nvGrpSpPr>
        <p:cNvPr id="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2" name="Google Shape;2342;p32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2343" name="Google Shape;2343;p32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2344" name="Google Shape;2344;p3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3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3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7" name="Google Shape;2347;p32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2348" name="Google Shape;2348;p3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3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3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1" name="Google Shape;2351;p32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2" name="Google Shape;2352;p32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2353" name="Google Shape;2353;p3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3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3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6" name="Google Shape;2356;p32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2357" name="Google Shape;2357;p3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3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0" name="Google Shape;2360;p32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2361" name="Google Shape;2361;p3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4" name="Google Shape;2364;p32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2365" name="Google Shape;2365;p3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8" name="Google Shape;2368;p32"/>
          <p:cNvGrpSpPr/>
          <p:nvPr/>
        </p:nvGrpSpPr>
        <p:grpSpPr>
          <a:xfrm>
            <a:off x="7906330" y="389495"/>
            <a:ext cx="742482" cy="594924"/>
            <a:chOff x="4458400" y="2657663"/>
            <a:chExt cx="945475" cy="757575"/>
          </a:xfrm>
        </p:grpSpPr>
        <p:sp>
          <p:nvSpPr>
            <p:cNvPr id="2369" name="Google Shape;2369;p32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2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2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32"/>
          <p:cNvGrpSpPr/>
          <p:nvPr/>
        </p:nvGrpSpPr>
        <p:grpSpPr>
          <a:xfrm>
            <a:off x="8565961" y="3010306"/>
            <a:ext cx="243987" cy="339453"/>
            <a:chOff x="4661686" y="366694"/>
            <a:chExt cx="243987" cy="339453"/>
          </a:xfrm>
        </p:grpSpPr>
        <p:sp>
          <p:nvSpPr>
            <p:cNvPr id="2373" name="Google Shape;2373;p32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2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2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2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2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2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9" name="Google Shape;2379;p32"/>
          <p:cNvGrpSpPr/>
          <p:nvPr/>
        </p:nvGrpSpPr>
        <p:grpSpPr>
          <a:xfrm>
            <a:off x="213875" y="206934"/>
            <a:ext cx="8665675" cy="1631275"/>
            <a:chOff x="213875" y="206934"/>
            <a:chExt cx="8665675" cy="1631275"/>
          </a:xfrm>
        </p:grpSpPr>
        <p:sp>
          <p:nvSpPr>
            <p:cNvPr id="2380" name="Google Shape;2380;p32"/>
            <p:cNvSpPr/>
            <p:nvPr/>
          </p:nvSpPr>
          <p:spPr>
            <a:xfrm>
              <a:off x="213875" y="128443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2"/>
            <p:cNvSpPr/>
            <p:nvPr/>
          </p:nvSpPr>
          <p:spPr>
            <a:xfrm>
              <a:off x="1110175" y="31708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2"/>
            <p:cNvSpPr/>
            <p:nvPr/>
          </p:nvSpPr>
          <p:spPr>
            <a:xfrm>
              <a:off x="8769400" y="172805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2"/>
            <p:cNvSpPr/>
            <p:nvPr/>
          </p:nvSpPr>
          <p:spPr>
            <a:xfrm>
              <a:off x="6107700" y="20693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4" name="Google Shape;2384;p32"/>
          <p:cNvGrpSpPr/>
          <p:nvPr/>
        </p:nvGrpSpPr>
        <p:grpSpPr>
          <a:xfrm>
            <a:off x="576571" y="4607090"/>
            <a:ext cx="271859" cy="233627"/>
            <a:chOff x="739150" y="4174275"/>
            <a:chExt cx="945925" cy="812900"/>
          </a:xfrm>
        </p:grpSpPr>
        <p:sp>
          <p:nvSpPr>
            <p:cNvPr id="2385" name="Google Shape;2385;p32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2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2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2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2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2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2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2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2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4" name="Google Shape;2394;p32"/>
          <p:cNvGrpSpPr/>
          <p:nvPr/>
        </p:nvGrpSpPr>
        <p:grpSpPr>
          <a:xfrm flipH="1">
            <a:off x="8295576" y="4607090"/>
            <a:ext cx="271841" cy="180809"/>
            <a:chOff x="6558494" y="1981996"/>
            <a:chExt cx="358109" cy="238157"/>
          </a:xfrm>
        </p:grpSpPr>
        <p:sp>
          <p:nvSpPr>
            <p:cNvPr id="2395" name="Google Shape;2395;p32"/>
            <p:cNvSpPr/>
            <p:nvPr/>
          </p:nvSpPr>
          <p:spPr>
            <a:xfrm>
              <a:off x="6817639" y="2005619"/>
              <a:ext cx="17764" cy="68702"/>
            </a:xfrm>
            <a:custGeom>
              <a:avLst/>
              <a:gdLst/>
              <a:ahLst/>
              <a:cxnLst/>
              <a:rect l="l" t="t" r="r" b="b"/>
              <a:pathLst>
                <a:path w="573" h="2216" extrusionOk="0">
                  <a:moveTo>
                    <a:pt x="572" y="1"/>
                  </a:moveTo>
                  <a:lnTo>
                    <a:pt x="571" y="44"/>
                  </a:lnTo>
                  <a:lnTo>
                    <a:pt x="571" y="44"/>
                  </a:lnTo>
                  <a:cubicBezTo>
                    <a:pt x="572" y="29"/>
                    <a:pt x="572" y="15"/>
                    <a:pt x="572" y="1"/>
                  </a:cubicBezTo>
                  <a:close/>
                  <a:moveTo>
                    <a:pt x="571" y="44"/>
                  </a:moveTo>
                  <a:cubicBezTo>
                    <a:pt x="555" y="431"/>
                    <a:pt x="322" y="774"/>
                    <a:pt x="1" y="1072"/>
                  </a:cubicBezTo>
                  <a:lnTo>
                    <a:pt x="1" y="2215"/>
                  </a:lnTo>
                  <a:cubicBezTo>
                    <a:pt x="334" y="1906"/>
                    <a:pt x="549" y="1549"/>
                    <a:pt x="549" y="1144"/>
                  </a:cubicBezTo>
                  <a:lnTo>
                    <a:pt x="571" y="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2"/>
            <p:cNvSpPr/>
            <p:nvPr/>
          </p:nvSpPr>
          <p:spPr>
            <a:xfrm>
              <a:off x="6686222" y="2005619"/>
              <a:ext cx="17764" cy="68702"/>
            </a:xfrm>
            <a:custGeom>
              <a:avLst/>
              <a:gdLst/>
              <a:ahLst/>
              <a:cxnLst/>
              <a:rect l="l" t="t" r="r" b="b"/>
              <a:pathLst>
                <a:path w="573" h="2216" extrusionOk="0">
                  <a:moveTo>
                    <a:pt x="1" y="1"/>
                  </a:moveTo>
                  <a:lnTo>
                    <a:pt x="1" y="1144"/>
                  </a:lnTo>
                  <a:cubicBezTo>
                    <a:pt x="1" y="1549"/>
                    <a:pt x="239" y="1906"/>
                    <a:pt x="572" y="2215"/>
                  </a:cubicBezTo>
                  <a:lnTo>
                    <a:pt x="572" y="1072"/>
                  </a:lnTo>
                  <a:cubicBezTo>
                    <a:pt x="239" y="763"/>
                    <a:pt x="1" y="4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2"/>
            <p:cNvSpPr/>
            <p:nvPr/>
          </p:nvSpPr>
          <p:spPr>
            <a:xfrm>
              <a:off x="6900352" y="2052866"/>
              <a:ext cx="15532" cy="53944"/>
            </a:xfrm>
            <a:custGeom>
              <a:avLst/>
              <a:gdLst/>
              <a:ahLst/>
              <a:cxnLst/>
              <a:rect l="l" t="t" r="r" b="b"/>
              <a:pathLst>
                <a:path w="501" h="1740" extrusionOk="0">
                  <a:moveTo>
                    <a:pt x="500" y="1"/>
                  </a:moveTo>
                  <a:cubicBezTo>
                    <a:pt x="500" y="239"/>
                    <a:pt x="310" y="477"/>
                    <a:pt x="0" y="620"/>
                  </a:cubicBezTo>
                  <a:lnTo>
                    <a:pt x="0" y="1739"/>
                  </a:lnTo>
                  <a:cubicBezTo>
                    <a:pt x="310" y="1620"/>
                    <a:pt x="500" y="1382"/>
                    <a:pt x="500" y="1144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2"/>
            <p:cNvSpPr/>
            <p:nvPr/>
          </p:nvSpPr>
          <p:spPr>
            <a:xfrm>
              <a:off x="6605772" y="2052866"/>
              <a:ext cx="16245" cy="53944"/>
            </a:xfrm>
            <a:custGeom>
              <a:avLst/>
              <a:gdLst/>
              <a:ahLst/>
              <a:cxnLst/>
              <a:rect l="l" t="t" r="r" b="b"/>
              <a:pathLst>
                <a:path w="524" h="1740" extrusionOk="0">
                  <a:moveTo>
                    <a:pt x="0" y="1"/>
                  </a:moveTo>
                  <a:lnTo>
                    <a:pt x="0" y="1144"/>
                  </a:lnTo>
                  <a:cubicBezTo>
                    <a:pt x="0" y="1358"/>
                    <a:pt x="143" y="1549"/>
                    <a:pt x="381" y="1692"/>
                  </a:cubicBezTo>
                  <a:cubicBezTo>
                    <a:pt x="429" y="1715"/>
                    <a:pt x="476" y="1739"/>
                    <a:pt x="500" y="1739"/>
                  </a:cubicBezTo>
                  <a:lnTo>
                    <a:pt x="524" y="620"/>
                  </a:lnTo>
                  <a:cubicBezTo>
                    <a:pt x="476" y="596"/>
                    <a:pt x="429" y="572"/>
                    <a:pt x="381" y="548"/>
                  </a:cubicBezTo>
                  <a:cubicBezTo>
                    <a:pt x="143" y="406"/>
                    <a:pt x="0" y="21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2"/>
            <p:cNvSpPr/>
            <p:nvPr/>
          </p:nvSpPr>
          <p:spPr>
            <a:xfrm>
              <a:off x="6817639" y="2090534"/>
              <a:ext cx="98960" cy="59835"/>
            </a:xfrm>
            <a:custGeom>
              <a:avLst/>
              <a:gdLst/>
              <a:ahLst/>
              <a:cxnLst/>
              <a:rect l="l" t="t" r="r" b="b"/>
              <a:pathLst>
                <a:path w="3192" h="1930" extrusionOk="0">
                  <a:moveTo>
                    <a:pt x="3192" y="0"/>
                  </a:moveTo>
                  <a:lnTo>
                    <a:pt x="3192" y="19"/>
                  </a:lnTo>
                  <a:lnTo>
                    <a:pt x="3192" y="19"/>
                  </a:lnTo>
                  <a:cubicBezTo>
                    <a:pt x="3192" y="13"/>
                    <a:pt x="3192" y="6"/>
                    <a:pt x="3192" y="0"/>
                  </a:cubicBezTo>
                  <a:close/>
                  <a:moveTo>
                    <a:pt x="3192" y="19"/>
                  </a:moveTo>
                  <a:lnTo>
                    <a:pt x="3192" y="19"/>
                  </a:lnTo>
                  <a:cubicBezTo>
                    <a:pt x="3174" y="439"/>
                    <a:pt x="2562" y="786"/>
                    <a:pt x="1835" y="786"/>
                  </a:cubicBezTo>
                  <a:cubicBezTo>
                    <a:pt x="1168" y="786"/>
                    <a:pt x="549" y="643"/>
                    <a:pt x="25" y="453"/>
                  </a:cubicBezTo>
                  <a:lnTo>
                    <a:pt x="1" y="1596"/>
                  </a:lnTo>
                  <a:cubicBezTo>
                    <a:pt x="549" y="1786"/>
                    <a:pt x="1168" y="1929"/>
                    <a:pt x="1835" y="1929"/>
                  </a:cubicBezTo>
                  <a:cubicBezTo>
                    <a:pt x="2573" y="1929"/>
                    <a:pt x="3168" y="1572"/>
                    <a:pt x="3168" y="1143"/>
                  </a:cubicBezTo>
                  <a:lnTo>
                    <a:pt x="3192" y="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2"/>
            <p:cNvSpPr/>
            <p:nvPr/>
          </p:nvSpPr>
          <p:spPr>
            <a:xfrm>
              <a:off x="6605772" y="2090534"/>
              <a:ext cx="98216" cy="59835"/>
            </a:xfrm>
            <a:custGeom>
              <a:avLst/>
              <a:gdLst/>
              <a:ahLst/>
              <a:cxnLst/>
              <a:rect l="l" t="t" r="r" b="b"/>
              <a:pathLst>
                <a:path w="3168" h="1930" extrusionOk="0">
                  <a:moveTo>
                    <a:pt x="0" y="0"/>
                  </a:moveTo>
                  <a:lnTo>
                    <a:pt x="0" y="1143"/>
                  </a:lnTo>
                  <a:cubicBezTo>
                    <a:pt x="0" y="1358"/>
                    <a:pt x="143" y="1548"/>
                    <a:pt x="405" y="1691"/>
                  </a:cubicBezTo>
                  <a:cubicBezTo>
                    <a:pt x="643" y="1834"/>
                    <a:pt x="976" y="1929"/>
                    <a:pt x="1357" y="1929"/>
                  </a:cubicBezTo>
                  <a:cubicBezTo>
                    <a:pt x="2024" y="1929"/>
                    <a:pt x="2643" y="1786"/>
                    <a:pt x="3167" y="1596"/>
                  </a:cubicBezTo>
                  <a:lnTo>
                    <a:pt x="3167" y="453"/>
                  </a:lnTo>
                  <a:cubicBezTo>
                    <a:pt x="2643" y="643"/>
                    <a:pt x="2024" y="786"/>
                    <a:pt x="1357" y="786"/>
                  </a:cubicBezTo>
                  <a:cubicBezTo>
                    <a:pt x="976" y="786"/>
                    <a:pt x="643" y="691"/>
                    <a:pt x="405" y="548"/>
                  </a:cubicBezTo>
                  <a:cubicBezTo>
                    <a:pt x="143" y="429"/>
                    <a:pt x="0" y="21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2"/>
            <p:cNvSpPr/>
            <p:nvPr/>
          </p:nvSpPr>
          <p:spPr>
            <a:xfrm>
              <a:off x="6691400" y="2114498"/>
              <a:ext cx="19966" cy="26073"/>
            </a:xfrm>
            <a:custGeom>
              <a:avLst/>
              <a:gdLst/>
              <a:ahLst/>
              <a:cxnLst/>
              <a:rect l="l" t="t" r="r" b="b"/>
              <a:pathLst>
                <a:path w="644" h="841" extrusionOk="0">
                  <a:moveTo>
                    <a:pt x="186" y="0"/>
                  </a:moveTo>
                  <a:cubicBezTo>
                    <a:pt x="78" y="0"/>
                    <a:pt x="1" y="93"/>
                    <a:pt x="1" y="251"/>
                  </a:cubicBezTo>
                  <a:cubicBezTo>
                    <a:pt x="1" y="442"/>
                    <a:pt x="143" y="704"/>
                    <a:pt x="334" y="799"/>
                  </a:cubicBezTo>
                  <a:cubicBezTo>
                    <a:pt x="383" y="827"/>
                    <a:pt x="429" y="840"/>
                    <a:pt x="471" y="840"/>
                  </a:cubicBezTo>
                  <a:cubicBezTo>
                    <a:pt x="572" y="840"/>
                    <a:pt x="644" y="760"/>
                    <a:pt x="644" y="609"/>
                  </a:cubicBezTo>
                  <a:cubicBezTo>
                    <a:pt x="644" y="394"/>
                    <a:pt x="501" y="156"/>
                    <a:pt x="310" y="37"/>
                  </a:cubicBezTo>
                  <a:cubicBezTo>
                    <a:pt x="266" y="12"/>
                    <a:pt x="224" y="0"/>
                    <a:pt x="186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2"/>
            <p:cNvSpPr/>
            <p:nvPr/>
          </p:nvSpPr>
          <p:spPr>
            <a:xfrm>
              <a:off x="6559238" y="2122280"/>
              <a:ext cx="149184" cy="97782"/>
            </a:xfrm>
            <a:custGeom>
              <a:avLst/>
              <a:gdLst/>
              <a:ahLst/>
              <a:cxnLst/>
              <a:rect l="l" t="t" r="r" b="b"/>
              <a:pathLst>
                <a:path w="4812" h="3154" extrusionOk="0">
                  <a:moveTo>
                    <a:pt x="4264" y="0"/>
                  </a:moveTo>
                  <a:lnTo>
                    <a:pt x="1" y="2334"/>
                  </a:lnTo>
                  <a:cubicBezTo>
                    <a:pt x="1" y="2620"/>
                    <a:pt x="191" y="2953"/>
                    <a:pt x="429" y="3096"/>
                  </a:cubicBezTo>
                  <a:cubicBezTo>
                    <a:pt x="495" y="3135"/>
                    <a:pt x="560" y="3153"/>
                    <a:pt x="618" y="3153"/>
                  </a:cubicBezTo>
                  <a:cubicBezTo>
                    <a:pt x="665" y="3153"/>
                    <a:pt x="707" y="3141"/>
                    <a:pt x="739" y="3120"/>
                  </a:cubicBezTo>
                  <a:cubicBezTo>
                    <a:pt x="2096" y="2263"/>
                    <a:pt x="3454" y="1405"/>
                    <a:pt x="4811" y="572"/>
                  </a:cubicBezTo>
                  <a:lnTo>
                    <a:pt x="4811" y="572"/>
                  </a:lnTo>
                  <a:cubicBezTo>
                    <a:pt x="4792" y="582"/>
                    <a:pt x="4764" y="587"/>
                    <a:pt x="4733" y="587"/>
                  </a:cubicBezTo>
                  <a:cubicBezTo>
                    <a:pt x="4689" y="587"/>
                    <a:pt x="4639" y="576"/>
                    <a:pt x="4597" y="548"/>
                  </a:cubicBezTo>
                  <a:cubicBezTo>
                    <a:pt x="4406" y="453"/>
                    <a:pt x="4264" y="191"/>
                    <a:pt x="4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2"/>
            <p:cNvSpPr/>
            <p:nvPr/>
          </p:nvSpPr>
          <p:spPr>
            <a:xfrm>
              <a:off x="6558494" y="2115614"/>
              <a:ext cx="135884" cy="79056"/>
            </a:xfrm>
            <a:custGeom>
              <a:avLst/>
              <a:gdLst/>
              <a:ahLst/>
              <a:cxnLst/>
              <a:rect l="l" t="t" r="r" b="b"/>
              <a:pathLst>
                <a:path w="4383" h="2550" extrusionOk="0">
                  <a:moveTo>
                    <a:pt x="4383" y="1"/>
                  </a:moveTo>
                  <a:lnTo>
                    <a:pt x="4383" y="1"/>
                  </a:lnTo>
                  <a:cubicBezTo>
                    <a:pt x="4369" y="6"/>
                    <a:pt x="4357" y="12"/>
                    <a:pt x="4347" y="20"/>
                  </a:cubicBezTo>
                  <a:lnTo>
                    <a:pt x="4347" y="20"/>
                  </a:lnTo>
                  <a:cubicBezTo>
                    <a:pt x="4359" y="14"/>
                    <a:pt x="4371" y="7"/>
                    <a:pt x="4383" y="1"/>
                  </a:cubicBezTo>
                  <a:close/>
                  <a:moveTo>
                    <a:pt x="4347" y="20"/>
                  </a:moveTo>
                  <a:cubicBezTo>
                    <a:pt x="2953" y="752"/>
                    <a:pt x="1537" y="1508"/>
                    <a:pt x="144" y="2263"/>
                  </a:cubicBezTo>
                  <a:cubicBezTo>
                    <a:pt x="72" y="2311"/>
                    <a:pt x="1" y="2406"/>
                    <a:pt x="25" y="2549"/>
                  </a:cubicBezTo>
                  <a:lnTo>
                    <a:pt x="4288" y="215"/>
                  </a:lnTo>
                  <a:cubicBezTo>
                    <a:pt x="4288" y="119"/>
                    <a:pt x="4303" y="54"/>
                    <a:pt x="434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2"/>
            <p:cNvSpPr/>
            <p:nvPr/>
          </p:nvSpPr>
          <p:spPr>
            <a:xfrm>
              <a:off x="6562928" y="2114529"/>
              <a:ext cx="148440" cy="104478"/>
            </a:xfrm>
            <a:custGeom>
              <a:avLst/>
              <a:gdLst/>
              <a:ahLst/>
              <a:cxnLst/>
              <a:rect l="l" t="t" r="r" b="b"/>
              <a:pathLst>
                <a:path w="4788" h="3370" extrusionOk="0">
                  <a:moveTo>
                    <a:pt x="22" y="2287"/>
                  </a:moveTo>
                  <a:lnTo>
                    <a:pt x="22" y="2287"/>
                  </a:lnTo>
                  <a:cubicBezTo>
                    <a:pt x="15" y="2290"/>
                    <a:pt x="7" y="2294"/>
                    <a:pt x="1" y="2298"/>
                  </a:cubicBezTo>
                  <a:cubicBezTo>
                    <a:pt x="8" y="2294"/>
                    <a:pt x="15" y="2291"/>
                    <a:pt x="22" y="2287"/>
                  </a:cubicBezTo>
                  <a:close/>
                  <a:moveTo>
                    <a:pt x="4338" y="0"/>
                  </a:moveTo>
                  <a:cubicBezTo>
                    <a:pt x="4299" y="0"/>
                    <a:pt x="4264" y="12"/>
                    <a:pt x="4240" y="36"/>
                  </a:cubicBezTo>
                  <a:cubicBezTo>
                    <a:pt x="2842" y="770"/>
                    <a:pt x="1420" y="1529"/>
                    <a:pt x="22" y="2287"/>
                  </a:cubicBezTo>
                  <a:lnTo>
                    <a:pt x="22" y="2287"/>
                  </a:lnTo>
                  <a:cubicBezTo>
                    <a:pt x="45" y="2277"/>
                    <a:pt x="72" y="2272"/>
                    <a:pt x="101" y="2272"/>
                  </a:cubicBezTo>
                  <a:cubicBezTo>
                    <a:pt x="163" y="2272"/>
                    <a:pt x="237" y="2293"/>
                    <a:pt x="310" y="2322"/>
                  </a:cubicBezTo>
                  <a:cubicBezTo>
                    <a:pt x="549" y="2465"/>
                    <a:pt x="739" y="2798"/>
                    <a:pt x="739" y="3084"/>
                  </a:cubicBezTo>
                  <a:cubicBezTo>
                    <a:pt x="739" y="3227"/>
                    <a:pt x="691" y="3322"/>
                    <a:pt x="620" y="3370"/>
                  </a:cubicBezTo>
                  <a:cubicBezTo>
                    <a:pt x="1977" y="2513"/>
                    <a:pt x="3335" y="1655"/>
                    <a:pt x="4692" y="822"/>
                  </a:cubicBezTo>
                  <a:cubicBezTo>
                    <a:pt x="4764" y="774"/>
                    <a:pt x="4788" y="703"/>
                    <a:pt x="4788" y="608"/>
                  </a:cubicBezTo>
                  <a:cubicBezTo>
                    <a:pt x="4788" y="393"/>
                    <a:pt x="4645" y="155"/>
                    <a:pt x="4454" y="36"/>
                  </a:cubicBezTo>
                  <a:cubicBezTo>
                    <a:pt x="4418" y="12"/>
                    <a:pt x="4377" y="0"/>
                    <a:pt x="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2"/>
            <p:cNvSpPr/>
            <p:nvPr/>
          </p:nvSpPr>
          <p:spPr>
            <a:xfrm>
              <a:off x="6558711" y="2185058"/>
              <a:ext cx="27158" cy="35095"/>
            </a:xfrm>
            <a:custGeom>
              <a:avLst/>
              <a:gdLst/>
              <a:ahLst/>
              <a:cxnLst/>
              <a:rect l="l" t="t" r="r" b="b"/>
              <a:pathLst>
                <a:path w="876" h="1132" extrusionOk="0">
                  <a:moveTo>
                    <a:pt x="257" y="1"/>
                  </a:moveTo>
                  <a:cubicBezTo>
                    <a:pt x="99" y="1"/>
                    <a:pt x="0" y="116"/>
                    <a:pt x="18" y="309"/>
                  </a:cubicBezTo>
                  <a:cubicBezTo>
                    <a:pt x="18" y="595"/>
                    <a:pt x="208" y="928"/>
                    <a:pt x="446" y="1071"/>
                  </a:cubicBezTo>
                  <a:cubicBezTo>
                    <a:pt x="515" y="1112"/>
                    <a:pt x="580" y="1132"/>
                    <a:pt x="637" y="1132"/>
                  </a:cubicBezTo>
                  <a:cubicBezTo>
                    <a:pt x="778" y="1132"/>
                    <a:pt x="875" y="1013"/>
                    <a:pt x="875" y="809"/>
                  </a:cubicBezTo>
                  <a:cubicBezTo>
                    <a:pt x="875" y="523"/>
                    <a:pt x="685" y="190"/>
                    <a:pt x="446" y="47"/>
                  </a:cubicBezTo>
                  <a:cubicBezTo>
                    <a:pt x="377" y="16"/>
                    <a:pt x="313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2"/>
            <p:cNvSpPr/>
            <p:nvPr/>
          </p:nvSpPr>
          <p:spPr>
            <a:xfrm>
              <a:off x="6761526" y="2137780"/>
              <a:ext cx="74623" cy="59091"/>
            </a:xfrm>
            <a:custGeom>
              <a:avLst/>
              <a:gdLst/>
              <a:ahLst/>
              <a:cxnLst/>
              <a:rect l="l" t="t" r="r" b="b"/>
              <a:pathLst>
                <a:path w="2407" h="1906" extrusionOk="0">
                  <a:moveTo>
                    <a:pt x="2406" y="0"/>
                  </a:moveTo>
                  <a:lnTo>
                    <a:pt x="2406" y="19"/>
                  </a:lnTo>
                  <a:lnTo>
                    <a:pt x="2406" y="19"/>
                  </a:lnTo>
                  <a:cubicBezTo>
                    <a:pt x="2406" y="13"/>
                    <a:pt x="2406" y="7"/>
                    <a:pt x="2406" y="0"/>
                  </a:cubicBezTo>
                  <a:close/>
                  <a:moveTo>
                    <a:pt x="2406" y="19"/>
                  </a:moveTo>
                  <a:lnTo>
                    <a:pt x="2406" y="19"/>
                  </a:lnTo>
                  <a:cubicBezTo>
                    <a:pt x="2388" y="439"/>
                    <a:pt x="1776" y="762"/>
                    <a:pt x="1049" y="762"/>
                  </a:cubicBezTo>
                  <a:cubicBezTo>
                    <a:pt x="692" y="762"/>
                    <a:pt x="358" y="691"/>
                    <a:pt x="96" y="548"/>
                  </a:cubicBezTo>
                  <a:cubicBezTo>
                    <a:pt x="72" y="524"/>
                    <a:pt x="25" y="500"/>
                    <a:pt x="1" y="477"/>
                  </a:cubicBezTo>
                  <a:lnTo>
                    <a:pt x="1" y="1620"/>
                  </a:lnTo>
                  <a:cubicBezTo>
                    <a:pt x="25" y="1644"/>
                    <a:pt x="72" y="1667"/>
                    <a:pt x="96" y="1691"/>
                  </a:cubicBezTo>
                  <a:cubicBezTo>
                    <a:pt x="334" y="1834"/>
                    <a:pt x="692" y="1906"/>
                    <a:pt x="1049" y="1906"/>
                  </a:cubicBezTo>
                  <a:cubicBezTo>
                    <a:pt x="1787" y="1906"/>
                    <a:pt x="2382" y="1572"/>
                    <a:pt x="2382" y="1143"/>
                  </a:cubicBezTo>
                  <a:lnTo>
                    <a:pt x="2406" y="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2"/>
            <p:cNvSpPr/>
            <p:nvPr/>
          </p:nvSpPr>
          <p:spPr>
            <a:xfrm>
              <a:off x="6686966" y="2137780"/>
              <a:ext cx="74592" cy="59091"/>
            </a:xfrm>
            <a:custGeom>
              <a:avLst/>
              <a:gdLst/>
              <a:ahLst/>
              <a:cxnLst/>
              <a:rect l="l" t="t" r="r" b="b"/>
              <a:pathLst>
                <a:path w="2406" h="1906" extrusionOk="0">
                  <a:moveTo>
                    <a:pt x="1" y="0"/>
                  </a:moveTo>
                  <a:lnTo>
                    <a:pt x="1" y="1143"/>
                  </a:lnTo>
                  <a:cubicBezTo>
                    <a:pt x="1" y="1358"/>
                    <a:pt x="144" y="1548"/>
                    <a:pt x="382" y="1691"/>
                  </a:cubicBezTo>
                  <a:cubicBezTo>
                    <a:pt x="620" y="1834"/>
                    <a:pt x="977" y="1906"/>
                    <a:pt x="1334" y="1906"/>
                  </a:cubicBezTo>
                  <a:cubicBezTo>
                    <a:pt x="1763" y="1906"/>
                    <a:pt x="2144" y="1786"/>
                    <a:pt x="2406" y="1620"/>
                  </a:cubicBezTo>
                  <a:lnTo>
                    <a:pt x="2406" y="477"/>
                  </a:lnTo>
                  <a:cubicBezTo>
                    <a:pt x="2144" y="643"/>
                    <a:pt x="1763" y="762"/>
                    <a:pt x="1334" y="762"/>
                  </a:cubicBezTo>
                  <a:cubicBezTo>
                    <a:pt x="977" y="762"/>
                    <a:pt x="644" y="691"/>
                    <a:pt x="382" y="548"/>
                  </a:cubicBezTo>
                  <a:cubicBezTo>
                    <a:pt x="144" y="405"/>
                    <a:pt x="1" y="2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2"/>
            <p:cNvSpPr/>
            <p:nvPr/>
          </p:nvSpPr>
          <p:spPr>
            <a:xfrm>
              <a:off x="6605772" y="1981996"/>
              <a:ext cx="310831" cy="179442"/>
            </a:xfrm>
            <a:custGeom>
              <a:avLst/>
              <a:gdLst/>
              <a:ahLst/>
              <a:cxnLst/>
              <a:rect l="l" t="t" r="r" b="b"/>
              <a:pathLst>
                <a:path w="10026" h="5788" extrusionOk="0">
                  <a:moveTo>
                    <a:pt x="3929" y="1"/>
                  </a:moveTo>
                  <a:cubicBezTo>
                    <a:pt x="3191" y="1"/>
                    <a:pt x="2596" y="334"/>
                    <a:pt x="2596" y="763"/>
                  </a:cubicBezTo>
                  <a:cubicBezTo>
                    <a:pt x="2596" y="1167"/>
                    <a:pt x="2834" y="1525"/>
                    <a:pt x="3167" y="1834"/>
                  </a:cubicBezTo>
                  <a:cubicBezTo>
                    <a:pt x="2620" y="1644"/>
                    <a:pt x="2000" y="1501"/>
                    <a:pt x="1334" y="1501"/>
                  </a:cubicBezTo>
                  <a:cubicBezTo>
                    <a:pt x="595" y="1501"/>
                    <a:pt x="0" y="1858"/>
                    <a:pt x="0" y="2287"/>
                  </a:cubicBezTo>
                  <a:cubicBezTo>
                    <a:pt x="0" y="2501"/>
                    <a:pt x="143" y="2692"/>
                    <a:pt x="381" y="2834"/>
                  </a:cubicBezTo>
                  <a:cubicBezTo>
                    <a:pt x="429" y="2858"/>
                    <a:pt x="476" y="2882"/>
                    <a:pt x="524" y="2906"/>
                  </a:cubicBezTo>
                  <a:cubicBezTo>
                    <a:pt x="191" y="3049"/>
                    <a:pt x="0" y="3263"/>
                    <a:pt x="0" y="3501"/>
                  </a:cubicBezTo>
                  <a:cubicBezTo>
                    <a:pt x="0" y="3716"/>
                    <a:pt x="143" y="3930"/>
                    <a:pt x="405" y="4049"/>
                  </a:cubicBezTo>
                  <a:cubicBezTo>
                    <a:pt x="643" y="4192"/>
                    <a:pt x="976" y="4287"/>
                    <a:pt x="1357" y="4287"/>
                  </a:cubicBezTo>
                  <a:cubicBezTo>
                    <a:pt x="2024" y="4287"/>
                    <a:pt x="2643" y="4144"/>
                    <a:pt x="3167" y="3954"/>
                  </a:cubicBezTo>
                  <a:lnTo>
                    <a:pt x="3167" y="3954"/>
                  </a:lnTo>
                  <a:cubicBezTo>
                    <a:pt x="2858" y="4263"/>
                    <a:pt x="2620" y="4621"/>
                    <a:pt x="2620" y="5025"/>
                  </a:cubicBezTo>
                  <a:cubicBezTo>
                    <a:pt x="2620" y="5240"/>
                    <a:pt x="2763" y="5430"/>
                    <a:pt x="3001" y="5573"/>
                  </a:cubicBezTo>
                  <a:cubicBezTo>
                    <a:pt x="3263" y="5716"/>
                    <a:pt x="3596" y="5787"/>
                    <a:pt x="3953" y="5787"/>
                  </a:cubicBezTo>
                  <a:cubicBezTo>
                    <a:pt x="4382" y="5787"/>
                    <a:pt x="4763" y="5668"/>
                    <a:pt x="5025" y="5502"/>
                  </a:cubicBezTo>
                  <a:cubicBezTo>
                    <a:pt x="5049" y="5525"/>
                    <a:pt x="5096" y="5549"/>
                    <a:pt x="5120" y="5573"/>
                  </a:cubicBezTo>
                  <a:cubicBezTo>
                    <a:pt x="5382" y="5716"/>
                    <a:pt x="5716" y="5787"/>
                    <a:pt x="6073" y="5787"/>
                  </a:cubicBezTo>
                  <a:cubicBezTo>
                    <a:pt x="6811" y="5787"/>
                    <a:pt x="7430" y="5454"/>
                    <a:pt x="7430" y="5025"/>
                  </a:cubicBezTo>
                  <a:cubicBezTo>
                    <a:pt x="7406" y="4621"/>
                    <a:pt x="7168" y="4263"/>
                    <a:pt x="6859" y="3954"/>
                  </a:cubicBezTo>
                  <a:lnTo>
                    <a:pt x="6859" y="3954"/>
                  </a:lnTo>
                  <a:cubicBezTo>
                    <a:pt x="7383" y="4144"/>
                    <a:pt x="8002" y="4287"/>
                    <a:pt x="8669" y="4287"/>
                  </a:cubicBezTo>
                  <a:cubicBezTo>
                    <a:pt x="9407" y="4287"/>
                    <a:pt x="10026" y="3930"/>
                    <a:pt x="10002" y="3501"/>
                  </a:cubicBezTo>
                  <a:cubicBezTo>
                    <a:pt x="10002" y="3287"/>
                    <a:pt x="9859" y="3096"/>
                    <a:pt x="9621" y="2954"/>
                  </a:cubicBezTo>
                  <a:cubicBezTo>
                    <a:pt x="9573" y="2930"/>
                    <a:pt x="9526" y="2906"/>
                    <a:pt x="9502" y="2906"/>
                  </a:cubicBezTo>
                  <a:cubicBezTo>
                    <a:pt x="9812" y="2763"/>
                    <a:pt x="10002" y="2525"/>
                    <a:pt x="10002" y="2287"/>
                  </a:cubicBezTo>
                  <a:cubicBezTo>
                    <a:pt x="10002" y="2072"/>
                    <a:pt x="9859" y="1882"/>
                    <a:pt x="9621" y="1739"/>
                  </a:cubicBezTo>
                  <a:cubicBezTo>
                    <a:pt x="9359" y="1596"/>
                    <a:pt x="9026" y="1501"/>
                    <a:pt x="8669" y="1501"/>
                  </a:cubicBezTo>
                  <a:cubicBezTo>
                    <a:pt x="7978" y="1501"/>
                    <a:pt x="7359" y="1644"/>
                    <a:pt x="6835" y="1834"/>
                  </a:cubicBezTo>
                  <a:cubicBezTo>
                    <a:pt x="7168" y="1525"/>
                    <a:pt x="7406" y="1167"/>
                    <a:pt x="7406" y="763"/>
                  </a:cubicBezTo>
                  <a:cubicBezTo>
                    <a:pt x="7383" y="548"/>
                    <a:pt x="7240" y="358"/>
                    <a:pt x="7002" y="215"/>
                  </a:cubicBezTo>
                  <a:cubicBezTo>
                    <a:pt x="6763" y="72"/>
                    <a:pt x="6406" y="1"/>
                    <a:pt x="6049" y="1"/>
                  </a:cubicBezTo>
                  <a:cubicBezTo>
                    <a:pt x="5620" y="1"/>
                    <a:pt x="5239" y="120"/>
                    <a:pt x="4977" y="286"/>
                  </a:cubicBezTo>
                  <a:cubicBezTo>
                    <a:pt x="4953" y="263"/>
                    <a:pt x="4930" y="239"/>
                    <a:pt x="4882" y="215"/>
                  </a:cubicBezTo>
                  <a:cubicBezTo>
                    <a:pt x="4644" y="72"/>
                    <a:pt x="4310" y="1"/>
                    <a:pt x="39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2500" y="536400"/>
            <a:ext cx="771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2500" y="1152475"/>
            <a:ext cx="77190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3" r:id="rId7"/>
    <p:sldLayoutId id="2147483677" r:id="rId8"/>
    <p:sldLayoutId id="2147483678" r:id="rId9"/>
    <p:sldLayoutId id="2147483679" r:id="rId10"/>
  </p:sldLayoutIdLst>
  <p:transition spd="slow">
    <p:cover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7.xm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5.xm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slide" Target="slide4.xml"/><Relationship Id="rId4" Type="http://schemas.openxmlformats.org/officeDocument/2006/relationships/slide" Target="slide6.xml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slide" Target="slide5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slide" Target="slide4.xml"/><Relationship Id="rId10" Type="http://schemas.openxmlformats.org/officeDocument/2006/relationships/image" Target="../media/image17.png"/><Relationship Id="rId4" Type="http://schemas.openxmlformats.org/officeDocument/2006/relationships/slide" Target="slide6.xm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495;p40">
            <a:extLst>
              <a:ext uri="{FF2B5EF4-FFF2-40B4-BE49-F238E27FC236}">
                <a16:creationId xmlns:a16="http://schemas.microsoft.com/office/drawing/2014/main" id="{CC42554C-84C3-A858-8746-FBDEDEEB2B88}"/>
              </a:ext>
            </a:extLst>
          </p:cNvPr>
          <p:cNvSpPr txBox="1">
            <a:spLocks/>
          </p:cNvSpPr>
          <p:nvPr/>
        </p:nvSpPr>
        <p:spPr>
          <a:xfrm>
            <a:off x="966500" y="948100"/>
            <a:ext cx="51966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 SemiBold"/>
              <a:buNone/>
              <a:defRPr sz="74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 SemiBold"/>
              <a:buNone/>
              <a:defRPr sz="52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 SemiBold"/>
              <a:buNone/>
              <a:defRPr sz="52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 SemiBold"/>
              <a:buNone/>
              <a:defRPr sz="52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 SemiBold"/>
              <a:buNone/>
              <a:defRPr sz="52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 SemiBold"/>
              <a:buNone/>
              <a:defRPr sz="52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 SemiBold"/>
              <a:buNone/>
              <a:defRPr sz="52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 SemiBold"/>
              <a:buNone/>
              <a:defRPr sz="52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rbitron SemiBold"/>
              <a:buNone/>
              <a:defRPr sz="52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6600" dirty="0">
                <a:solidFill>
                  <a:schemeClr val="tx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Pyramis Pulmentum</a:t>
            </a:r>
          </a:p>
        </p:txBody>
      </p:sp>
      <p:sp>
        <p:nvSpPr>
          <p:cNvPr id="2494" name="Google Shape;2494;p40"/>
          <p:cNvSpPr/>
          <p:nvPr/>
        </p:nvSpPr>
        <p:spPr>
          <a:xfrm>
            <a:off x="1733850" y="3054877"/>
            <a:ext cx="3611100" cy="376200"/>
          </a:xfrm>
          <a:prstGeom prst="roundRect">
            <a:avLst>
              <a:gd name="adj" fmla="val 3405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Google Shape;2495;p40"/>
          <p:cNvSpPr txBox="1">
            <a:spLocks noGrp="1"/>
          </p:cNvSpPr>
          <p:nvPr>
            <p:ph type="ctrTitle"/>
          </p:nvPr>
        </p:nvSpPr>
        <p:spPr>
          <a:xfrm>
            <a:off x="941100" y="884600"/>
            <a:ext cx="5196600" cy="20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6600" dirty="0">
                <a:solidFill>
                  <a:schemeClr val="accent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Pyramis Pulmentum</a:t>
            </a:r>
          </a:p>
        </p:txBody>
      </p:sp>
      <p:sp>
        <p:nvSpPr>
          <p:cNvPr id="2496" name="Google Shape;2496;p40"/>
          <p:cNvSpPr txBox="1">
            <a:spLocks noGrp="1"/>
          </p:cNvSpPr>
          <p:nvPr>
            <p:ph type="subTitle" idx="1"/>
          </p:nvPr>
        </p:nvSpPr>
        <p:spPr>
          <a:xfrm>
            <a:off x="1734588" y="3050675"/>
            <a:ext cx="36099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Final Project – Adventure Game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497" name="Google Shape;2497;p40"/>
          <p:cNvGrpSpPr/>
          <p:nvPr/>
        </p:nvGrpSpPr>
        <p:grpSpPr>
          <a:xfrm>
            <a:off x="5787563" y="809300"/>
            <a:ext cx="772025" cy="2001063"/>
            <a:chOff x="5793188" y="900225"/>
            <a:chExt cx="772025" cy="2001063"/>
          </a:xfrm>
        </p:grpSpPr>
        <p:sp>
          <p:nvSpPr>
            <p:cNvPr id="2498" name="Google Shape;2498;p40"/>
            <p:cNvSpPr/>
            <p:nvPr/>
          </p:nvSpPr>
          <p:spPr>
            <a:xfrm>
              <a:off x="6455063" y="900225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0"/>
            <p:cNvSpPr/>
            <p:nvPr/>
          </p:nvSpPr>
          <p:spPr>
            <a:xfrm>
              <a:off x="5793188" y="279113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0" name="Google Shape;2500;p40"/>
          <p:cNvGrpSpPr/>
          <p:nvPr/>
        </p:nvGrpSpPr>
        <p:grpSpPr>
          <a:xfrm>
            <a:off x="3752975" y="4378197"/>
            <a:ext cx="243970" cy="457795"/>
            <a:chOff x="3171550" y="3868750"/>
            <a:chExt cx="317050" cy="594925"/>
          </a:xfrm>
        </p:grpSpPr>
        <p:sp>
          <p:nvSpPr>
            <p:cNvPr id="2501" name="Google Shape;2501;p40"/>
            <p:cNvSpPr/>
            <p:nvPr/>
          </p:nvSpPr>
          <p:spPr>
            <a:xfrm>
              <a:off x="3171550" y="4024675"/>
              <a:ext cx="153450" cy="165100"/>
            </a:xfrm>
            <a:custGeom>
              <a:avLst/>
              <a:gdLst/>
              <a:ahLst/>
              <a:cxnLst/>
              <a:rect l="l" t="t" r="r" b="b"/>
              <a:pathLst>
                <a:path w="6138" h="6604" extrusionOk="0">
                  <a:moveTo>
                    <a:pt x="1" y="0"/>
                  </a:moveTo>
                  <a:cubicBezTo>
                    <a:pt x="1" y="0"/>
                    <a:pt x="686" y="2894"/>
                    <a:pt x="2381" y="4719"/>
                  </a:cubicBezTo>
                  <a:cubicBezTo>
                    <a:pt x="2842" y="5216"/>
                    <a:pt x="3332" y="5582"/>
                    <a:pt x="3798" y="5853"/>
                  </a:cubicBezTo>
                  <a:cubicBezTo>
                    <a:pt x="5045" y="6574"/>
                    <a:pt x="6137" y="6604"/>
                    <a:pt x="6137" y="6604"/>
                  </a:cubicBezTo>
                  <a:cubicBezTo>
                    <a:pt x="6137" y="6604"/>
                    <a:pt x="5452" y="3709"/>
                    <a:pt x="3757" y="1884"/>
                  </a:cubicBezTo>
                  <a:cubicBezTo>
                    <a:pt x="3290" y="1388"/>
                    <a:pt x="2806" y="1022"/>
                    <a:pt x="2334" y="750"/>
                  </a:cubicBezTo>
                  <a:cubicBezTo>
                    <a:pt x="1088" y="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0"/>
            <p:cNvSpPr/>
            <p:nvPr/>
          </p:nvSpPr>
          <p:spPr>
            <a:xfrm>
              <a:off x="3205675" y="3934750"/>
              <a:ext cx="120500" cy="129525"/>
            </a:xfrm>
            <a:custGeom>
              <a:avLst/>
              <a:gdLst/>
              <a:ahLst/>
              <a:cxnLst/>
              <a:rect l="l" t="t" r="r" b="b"/>
              <a:pathLst>
                <a:path w="4820" h="5181" extrusionOk="0">
                  <a:moveTo>
                    <a:pt x="0" y="0"/>
                  </a:moveTo>
                  <a:cubicBezTo>
                    <a:pt x="0" y="0"/>
                    <a:pt x="543" y="2274"/>
                    <a:pt x="1872" y="3704"/>
                  </a:cubicBezTo>
                  <a:cubicBezTo>
                    <a:pt x="2233" y="4093"/>
                    <a:pt x="2617" y="4383"/>
                    <a:pt x="2983" y="4595"/>
                  </a:cubicBezTo>
                  <a:cubicBezTo>
                    <a:pt x="3963" y="5157"/>
                    <a:pt x="4820" y="5180"/>
                    <a:pt x="4820" y="5180"/>
                  </a:cubicBezTo>
                  <a:cubicBezTo>
                    <a:pt x="4820" y="5180"/>
                    <a:pt x="4276" y="2912"/>
                    <a:pt x="2947" y="1483"/>
                  </a:cubicBezTo>
                  <a:cubicBezTo>
                    <a:pt x="2587" y="1093"/>
                    <a:pt x="2203" y="804"/>
                    <a:pt x="1837" y="591"/>
                  </a:cubicBezTo>
                  <a:cubicBezTo>
                    <a:pt x="857" y="3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0"/>
            <p:cNvSpPr/>
            <p:nvPr/>
          </p:nvSpPr>
          <p:spPr>
            <a:xfrm>
              <a:off x="3285100" y="4414825"/>
              <a:ext cx="92600" cy="48850"/>
            </a:xfrm>
            <a:custGeom>
              <a:avLst/>
              <a:gdLst/>
              <a:ahLst/>
              <a:cxnLst/>
              <a:rect l="l" t="t" r="r" b="b"/>
              <a:pathLst>
                <a:path w="3704" h="1954" extrusionOk="0">
                  <a:moveTo>
                    <a:pt x="1847" y="0"/>
                  </a:moveTo>
                  <a:cubicBezTo>
                    <a:pt x="1415" y="0"/>
                    <a:pt x="984" y="96"/>
                    <a:pt x="656" y="288"/>
                  </a:cubicBezTo>
                  <a:cubicBezTo>
                    <a:pt x="1" y="666"/>
                    <a:pt x="7" y="1286"/>
                    <a:pt x="668" y="1670"/>
                  </a:cubicBezTo>
                  <a:cubicBezTo>
                    <a:pt x="996" y="1859"/>
                    <a:pt x="1427" y="1954"/>
                    <a:pt x="1858" y="1954"/>
                  </a:cubicBezTo>
                  <a:cubicBezTo>
                    <a:pt x="2289" y="1954"/>
                    <a:pt x="2720" y="1859"/>
                    <a:pt x="3048" y="1670"/>
                  </a:cubicBezTo>
                  <a:cubicBezTo>
                    <a:pt x="3704" y="1286"/>
                    <a:pt x="3704" y="666"/>
                    <a:pt x="3042" y="288"/>
                  </a:cubicBezTo>
                  <a:cubicBezTo>
                    <a:pt x="2712" y="96"/>
                    <a:pt x="2279" y="0"/>
                    <a:pt x="1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0"/>
            <p:cNvSpPr/>
            <p:nvPr/>
          </p:nvSpPr>
          <p:spPr>
            <a:xfrm>
              <a:off x="3318775" y="3976675"/>
              <a:ext cx="20400" cy="469775"/>
            </a:xfrm>
            <a:custGeom>
              <a:avLst/>
              <a:gdLst/>
              <a:ahLst/>
              <a:cxnLst/>
              <a:rect l="l" t="t" r="r" b="b"/>
              <a:pathLst>
                <a:path w="816" h="18791" extrusionOk="0">
                  <a:moveTo>
                    <a:pt x="403" y="1"/>
                  </a:moveTo>
                  <a:cubicBezTo>
                    <a:pt x="299" y="1"/>
                    <a:pt x="195" y="24"/>
                    <a:pt x="118" y="72"/>
                  </a:cubicBezTo>
                  <a:cubicBezTo>
                    <a:pt x="36" y="113"/>
                    <a:pt x="0" y="178"/>
                    <a:pt x="0" y="237"/>
                  </a:cubicBezTo>
                  <a:lnTo>
                    <a:pt x="0" y="18552"/>
                  </a:lnTo>
                  <a:cubicBezTo>
                    <a:pt x="0" y="18617"/>
                    <a:pt x="36" y="18677"/>
                    <a:pt x="118" y="18724"/>
                  </a:cubicBezTo>
                  <a:cubicBezTo>
                    <a:pt x="198" y="18768"/>
                    <a:pt x="301" y="18790"/>
                    <a:pt x="405" y="18790"/>
                  </a:cubicBezTo>
                  <a:cubicBezTo>
                    <a:pt x="508" y="18790"/>
                    <a:pt x="612" y="18768"/>
                    <a:pt x="691" y="18724"/>
                  </a:cubicBezTo>
                  <a:cubicBezTo>
                    <a:pt x="774" y="18677"/>
                    <a:pt x="809" y="18617"/>
                    <a:pt x="809" y="18558"/>
                  </a:cubicBezTo>
                  <a:lnTo>
                    <a:pt x="809" y="243"/>
                  </a:lnTo>
                  <a:cubicBezTo>
                    <a:pt x="815" y="178"/>
                    <a:pt x="774" y="119"/>
                    <a:pt x="691" y="72"/>
                  </a:cubicBezTo>
                  <a:cubicBezTo>
                    <a:pt x="612" y="24"/>
                    <a:pt x="507" y="1"/>
                    <a:pt x="403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0"/>
            <p:cNvSpPr/>
            <p:nvPr/>
          </p:nvSpPr>
          <p:spPr>
            <a:xfrm>
              <a:off x="3317725" y="3976675"/>
              <a:ext cx="22325" cy="11850"/>
            </a:xfrm>
            <a:custGeom>
              <a:avLst/>
              <a:gdLst/>
              <a:ahLst/>
              <a:cxnLst/>
              <a:rect l="l" t="t" r="r" b="b"/>
              <a:pathLst>
                <a:path w="893" h="474" extrusionOk="0">
                  <a:moveTo>
                    <a:pt x="445" y="1"/>
                  </a:moveTo>
                  <a:cubicBezTo>
                    <a:pt x="341" y="1"/>
                    <a:pt x="237" y="24"/>
                    <a:pt x="160" y="72"/>
                  </a:cubicBezTo>
                  <a:cubicBezTo>
                    <a:pt x="1" y="160"/>
                    <a:pt x="1" y="308"/>
                    <a:pt x="160" y="402"/>
                  </a:cubicBezTo>
                  <a:cubicBezTo>
                    <a:pt x="240" y="450"/>
                    <a:pt x="343" y="473"/>
                    <a:pt x="447" y="473"/>
                  </a:cubicBezTo>
                  <a:cubicBezTo>
                    <a:pt x="550" y="473"/>
                    <a:pt x="654" y="450"/>
                    <a:pt x="733" y="402"/>
                  </a:cubicBezTo>
                  <a:cubicBezTo>
                    <a:pt x="893" y="308"/>
                    <a:pt x="893" y="160"/>
                    <a:pt x="733" y="72"/>
                  </a:cubicBezTo>
                  <a:cubicBezTo>
                    <a:pt x="654" y="24"/>
                    <a:pt x="549" y="1"/>
                    <a:pt x="44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0"/>
            <p:cNvSpPr/>
            <p:nvPr/>
          </p:nvSpPr>
          <p:spPr>
            <a:xfrm>
              <a:off x="3318775" y="3982600"/>
              <a:ext cx="20250" cy="463850"/>
            </a:xfrm>
            <a:custGeom>
              <a:avLst/>
              <a:gdLst/>
              <a:ahLst/>
              <a:cxnLst/>
              <a:rect l="l" t="t" r="r" b="b"/>
              <a:pathLst>
                <a:path w="810" h="18554" extrusionOk="0">
                  <a:moveTo>
                    <a:pt x="0" y="0"/>
                  </a:moveTo>
                  <a:lnTo>
                    <a:pt x="0" y="18315"/>
                  </a:lnTo>
                  <a:cubicBezTo>
                    <a:pt x="0" y="18380"/>
                    <a:pt x="36" y="18440"/>
                    <a:pt x="118" y="18487"/>
                  </a:cubicBezTo>
                  <a:cubicBezTo>
                    <a:pt x="198" y="18531"/>
                    <a:pt x="301" y="18553"/>
                    <a:pt x="405" y="18553"/>
                  </a:cubicBezTo>
                  <a:cubicBezTo>
                    <a:pt x="508" y="18553"/>
                    <a:pt x="612" y="18531"/>
                    <a:pt x="691" y="18487"/>
                  </a:cubicBezTo>
                  <a:cubicBezTo>
                    <a:pt x="774" y="18440"/>
                    <a:pt x="809" y="18380"/>
                    <a:pt x="809" y="18321"/>
                  </a:cubicBezTo>
                  <a:lnTo>
                    <a:pt x="809" y="0"/>
                  </a:lnTo>
                  <a:cubicBezTo>
                    <a:pt x="809" y="59"/>
                    <a:pt x="774" y="118"/>
                    <a:pt x="691" y="165"/>
                  </a:cubicBezTo>
                  <a:cubicBezTo>
                    <a:pt x="612" y="213"/>
                    <a:pt x="508" y="236"/>
                    <a:pt x="405" y="236"/>
                  </a:cubicBezTo>
                  <a:cubicBezTo>
                    <a:pt x="301" y="236"/>
                    <a:pt x="198" y="213"/>
                    <a:pt x="118" y="165"/>
                  </a:cubicBezTo>
                  <a:cubicBezTo>
                    <a:pt x="36" y="118"/>
                    <a:pt x="0" y="5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0"/>
            <p:cNvSpPr/>
            <p:nvPr/>
          </p:nvSpPr>
          <p:spPr>
            <a:xfrm>
              <a:off x="3333675" y="4025000"/>
              <a:ext cx="120675" cy="86800"/>
            </a:xfrm>
            <a:custGeom>
              <a:avLst/>
              <a:gdLst/>
              <a:ahLst/>
              <a:cxnLst/>
              <a:rect l="l" t="t" r="r" b="b"/>
              <a:pathLst>
                <a:path w="4827" h="3472" extrusionOk="0">
                  <a:moveTo>
                    <a:pt x="1762" y="0"/>
                  </a:moveTo>
                  <a:cubicBezTo>
                    <a:pt x="516" y="0"/>
                    <a:pt x="1" y="1541"/>
                    <a:pt x="1" y="1541"/>
                  </a:cubicBezTo>
                  <a:cubicBezTo>
                    <a:pt x="1" y="1541"/>
                    <a:pt x="851" y="2503"/>
                    <a:pt x="1832" y="3065"/>
                  </a:cubicBezTo>
                  <a:cubicBezTo>
                    <a:pt x="2198" y="3277"/>
                    <a:pt x="2582" y="3437"/>
                    <a:pt x="2942" y="3466"/>
                  </a:cubicBezTo>
                  <a:cubicBezTo>
                    <a:pt x="2984" y="3469"/>
                    <a:pt x="3025" y="3471"/>
                    <a:pt x="3065" y="3471"/>
                  </a:cubicBezTo>
                  <a:cubicBezTo>
                    <a:pt x="4311" y="3471"/>
                    <a:pt x="4826" y="1930"/>
                    <a:pt x="4826" y="1930"/>
                  </a:cubicBezTo>
                  <a:cubicBezTo>
                    <a:pt x="4826" y="1930"/>
                    <a:pt x="3976" y="968"/>
                    <a:pt x="2995" y="407"/>
                  </a:cubicBezTo>
                  <a:cubicBezTo>
                    <a:pt x="2629" y="194"/>
                    <a:pt x="2245" y="35"/>
                    <a:pt x="1885" y="5"/>
                  </a:cubicBezTo>
                  <a:cubicBezTo>
                    <a:pt x="1843" y="2"/>
                    <a:pt x="1802" y="0"/>
                    <a:pt x="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0"/>
            <p:cNvSpPr/>
            <p:nvPr/>
          </p:nvSpPr>
          <p:spPr>
            <a:xfrm>
              <a:off x="3334575" y="4141025"/>
              <a:ext cx="154025" cy="110475"/>
            </a:xfrm>
            <a:custGeom>
              <a:avLst/>
              <a:gdLst/>
              <a:ahLst/>
              <a:cxnLst/>
              <a:rect l="l" t="t" r="r" b="b"/>
              <a:pathLst>
                <a:path w="6161" h="4419" extrusionOk="0">
                  <a:moveTo>
                    <a:pt x="2246" y="0"/>
                  </a:moveTo>
                  <a:cubicBezTo>
                    <a:pt x="660" y="0"/>
                    <a:pt x="0" y="1961"/>
                    <a:pt x="0" y="1961"/>
                  </a:cubicBezTo>
                  <a:cubicBezTo>
                    <a:pt x="0" y="1961"/>
                    <a:pt x="1087" y="3184"/>
                    <a:pt x="2339" y="3905"/>
                  </a:cubicBezTo>
                  <a:cubicBezTo>
                    <a:pt x="2806" y="4176"/>
                    <a:pt x="3296" y="4377"/>
                    <a:pt x="3757" y="4413"/>
                  </a:cubicBezTo>
                  <a:cubicBezTo>
                    <a:pt x="3810" y="4417"/>
                    <a:pt x="3863" y="4419"/>
                    <a:pt x="3914" y="4419"/>
                  </a:cubicBezTo>
                  <a:cubicBezTo>
                    <a:pt x="5501" y="4419"/>
                    <a:pt x="6161" y="2458"/>
                    <a:pt x="6161" y="2458"/>
                  </a:cubicBezTo>
                  <a:cubicBezTo>
                    <a:pt x="6161" y="2458"/>
                    <a:pt x="5074" y="1229"/>
                    <a:pt x="3828" y="508"/>
                  </a:cubicBezTo>
                  <a:cubicBezTo>
                    <a:pt x="3355" y="243"/>
                    <a:pt x="2871" y="42"/>
                    <a:pt x="2404" y="6"/>
                  </a:cubicBezTo>
                  <a:cubicBezTo>
                    <a:pt x="2351" y="2"/>
                    <a:pt x="2298" y="0"/>
                    <a:pt x="2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0"/>
            <p:cNvSpPr/>
            <p:nvPr/>
          </p:nvSpPr>
          <p:spPr>
            <a:xfrm>
              <a:off x="3296925" y="3868750"/>
              <a:ext cx="63800" cy="120700"/>
            </a:xfrm>
            <a:custGeom>
              <a:avLst/>
              <a:gdLst/>
              <a:ahLst/>
              <a:cxnLst/>
              <a:rect l="l" t="t" r="r" b="b"/>
              <a:pathLst>
                <a:path w="2552" h="4828" extrusionOk="0">
                  <a:moveTo>
                    <a:pt x="1288" y="0"/>
                  </a:moveTo>
                  <a:cubicBezTo>
                    <a:pt x="1252" y="24"/>
                    <a:pt x="1158" y="89"/>
                    <a:pt x="1028" y="213"/>
                  </a:cubicBezTo>
                  <a:cubicBezTo>
                    <a:pt x="910" y="319"/>
                    <a:pt x="833" y="408"/>
                    <a:pt x="768" y="490"/>
                  </a:cubicBezTo>
                  <a:cubicBezTo>
                    <a:pt x="715" y="550"/>
                    <a:pt x="626" y="662"/>
                    <a:pt x="573" y="739"/>
                  </a:cubicBezTo>
                  <a:cubicBezTo>
                    <a:pt x="490" y="868"/>
                    <a:pt x="461" y="916"/>
                    <a:pt x="390" y="1046"/>
                  </a:cubicBezTo>
                  <a:cubicBezTo>
                    <a:pt x="355" y="1105"/>
                    <a:pt x="319" y="1182"/>
                    <a:pt x="290" y="1241"/>
                  </a:cubicBezTo>
                  <a:cubicBezTo>
                    <a:pt x="266" y="1294"/>
                    <a:pt x="236" y="1359"/>
                    <a:pt x="219" y="1412"/>
                  </a:cubicBezTo>
                  <a:cubicBezTo>
                    <a:pt x="189" y="1477"/>
                    <a:pt x="160" y="1571"/>
                    <a:pt x="136" y="1642"/>
                  </a:cubicBezTo>
                  <a:cubicBezTo>
                    <a:pt x="101" y="1754"/>
                    <a:pt x="71" y="1902"/>
                    <a:pt x="47" y="2020"/>
                  </a:cubicBezTo>
                  <a:cubicBezTo>
                    <a:pt x="30" y="2097"/>
                    <a:pt x="18" y="2203"/>
                    <a:pt x="12" y="2286"/>
                  </a:cubicBezTo>
                  <a:cubicBezTo>
                    <a:pt x="0" y="2469"/>
                    <a:pt x="6" y="2564"/>
                    <a:pt x="12" y="2664"/>
                  </a:cubicBezTo>
                  <a:cubicBezTo>
                    <a:pt x="18" y="2764"/>
                    <a:pt x="24" y="2818"/>
                    <a:pt x="47" y="2971"/>
                  </a:cubicBezTo>
                  <a:cubicBezTo>
                    <a:pt x="65" y="3095"/>
                    <a:pt x="130" y="3343"/>
                    <a:pt x="201" y="3532"/>
                  </a:cubicBezTo>
                  <a:cubicBezTo>
                    <a:pt x="236" y="3621"/>
                    <a:pt x="278" y="3727"/>
                    <a:pt x="366" y="3893"/>
                  </a:cubicBezTo>
                  <a:cubicBezTo>
                    <a:pt x="431" y="4022"/>
                    <a:pt x="490" y="4111"/>
                    <a:pt x="555" y="4211"/>
                  </a:cubicBezTo>
                  <a:cubicBezTo>
                    <a:pt x="585" y="4265"/>
                    <a:pt x="673" y="4383"/>
                    <a:pt x="744" y="4471"/>
                  </a:cubicBezTo>
                  <a:cubicBezTo>
                    <a:pt x="833" y="4578"/>
                    <a:pt x="880" y="4631"/>
                    <a:pt x="975" y="4725"/>
                  </a:cubicBezTo>
                  <a:cubicBezTo>
                    <a:pt x="986" y="4743"/>
                    <a:pt x="1004" y="4755"/>
                    <a:pt x="1022" y="4767"/>
                  </a:cubicBezTo>
                  <a:cubicBezTo>
                    <a:pt x="1092" y="4807"/>
                    <a:pt x="1185" y="4827"/>
                    <a:pt x="1277" y="4827"/>
                  </a:cubicBezTo>
                  <a:cubicBezTo>
                    <a:pt x="1362" y="4827"/>
                    <a:pt x="1447" y="4809"/>
                    <a:pt x="1512" y="4773"/>
                  </a:cubicBezTo>
                  <a:cubicBezTo>
                    <a:pt x="1536" y="4761"/>
                    <a:pt x="1553" y="4743"/>
                    <a:pt x="1571" y="4725"/>
                  </a:cubicBezTo>
                  <a:cubicBezTo>
                    <a:pt x="1689" y="4613"/>
                    <a:pt x="1760" y="4519"/>
                    <a:pt x="1802" y="4471"/>
                  </a:cubicBezTo>
                  <a:cubicBezTo>
                    <a:pt x="1872" y="4389"/>
                    <a:pt x="1961" y="4265"/>
                    <a:pt x="1996" y="4211"/>
                  </a:cubicBezTo>
                  <a:cubicBezTo>
                    <a:pt x="2061" y="4111"/>
                    <a:pt x="2120" y="4017"/>
                    <a:pt x="2191" y="3887"/>
                  </a:cubicBezTo>
                  <a:cubicBezTo>
                    <a:pt x="2280" y="3709"/>
                    <a:pt x="2327" y="3585"/>
                    <a:pt x="2351" y="3526"/>
                  </a:cubicBezTo>
                  <a:cubicBezTo>
                    <a:pt x="2369" y="3485"/>
                    <a:pt x="2392" y="3426"/>
                    <a:pt x="2404" y="3379"/>
                  </a:cubicBezTo>
                  <a:cubicBezTo>
                    <a:pt x="2428" y="3302"/>
                    <a:pt x="2457" y="3196"/>
                    <a:pt x="2475" y="3119"/>
                  </a:cubicBezTo>
                  <a:cubicBezTo>
                    <a:pt x="2498" y="3024"/>
                    <a:pt x="2516" y="2924"/>
                    <a:pt x="2528" y="2812"/>
                  </a:cubicBezTo>
                  <a:cubicBezTo>
                    <a:pt x="2534" y="2788"/>
                    <a:pt x="2546" y="2676"/>
                    <a:pt x="2552" y="2499"/>
                  </a:cubicBezTo>
                  <a:cubicBezTo>
                    <a:pt x="2552" y="2416"/>
                    <a:pt x="2540" y="2304"/>
                    <a:pt x="2540" y="2221"/>
                  </a:cubicBezTo>
                  <a:cubicBezTo>
                    <a:pt x="2534" y="2144"/>
                    <a:pt x="2516" y="2038"/>
                    <a:pt x="2498" y="1961"/>
                  </a:cubicBezTo>
                  <a:cubicBezTo>
                    <a:pt x="2475" y="1849"/>
                    <a:pt x="2439" y="1701"/>
                    <a:pt x="2404" y="1589"/>
                  </a:cubicBezTo>
                  <a:cubicBezTo>
                    <a:pt x="2386" y="1524"/>
                    <a:pt x="2357" y="1435"/>
                    <a:pt x="2327" y="1371"/>
                  </a:cubicBezTo>
                  <a:cubicBezTo>
                    <a:pt x="2304" y="1323"/>
                    <a:pt x="2280" y="1252"/>
                    <a:pt x="2256" y="1205"/>
                  </a:cubicBezTo>
                  <a:cubicBezTo>
                    <a:pt x="2227" y="1146"/>
                    <a:pt x="2191" y="1075"/>
                    <a:pt x="2156" y="1016"/>
                  </a:cubicBezTo>
                  <a:cubicBezTo>
                    <a:pt x="2085" y="886"/>
                    <a:pt x="2061" y="845"/>
                    <a:pt x="1973" y="715"/>
                  </a:cubicBezTo>
                  <a:cubicBezTo>
                    <a:pt x="1920" y="644"/>
                    <a:pt x="1837" y="532"/>
                    <a:pt x="1784" y="473"/>
                  </a:cubicBezTo>
                  <a:cubicBezTo>
                    <a:pt x="1725" y="402"/>
                    <a:pt x="1648" y="313"/>
                    <a:pt x="1530" y="201"/>
                  </a:cubicBezTo>
                  <a:cubicBezTo>
                    <a:pt x="1447" y="118"/>
                    <a:pt x="1364" y="53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0"/>
            <p:cNvSpPr/>
            <p:nvPr/>
          </p:nvSpPr>
          <p:spPr>
            <a:xfrm>
              <a:off x="3331775" y="4037225"/>
              <a:ext cx="98950" cy="58350"/>
            </a:xfrm>
            <a:custGeom>
              <a:avLst/>
              <a:gdLst/>
              <a:ahLst/>
              <a:cxnLst/>
              <a:rect l="l" t="t" r="r" b="b"/>
              <a:pathLst>
                <a:path w="3958" h="2334" extrusionOk="0">
                  <a:moveTo>
                    <a:pt x="1937" y="0"/>
                  </a:moveTo>
                  <a:lnTo>
                    <a:pt x="1412" y="975"/>
                  </a:lnTo>
                  <a:cubicBezTo>
                    <a:pt x="1276" y="972"/>
                    <a:pt x="1140" y="969"/>
                    <a:pt x="1005" y="969"/>
                  </a:cubicBezTo>
                  <a:cubicBezTo>
                    <a:pt x="870" y="969"/>
                    <a:pt x="735" y="972"/>
                    <a:pt x="602" y="981"/>
                  </a:cubicBezTo>
                  <a:cubicBezTo>
                    <a:pt x="602" y="981"/>
                    <a:pt x="602" y="987"/>
                    <a:pt x="602" y="987"/>
                  </a:cubicBezTo>
                  <a:lnTo>
                    <a:pt x="6" y="975"/>
                  </a:lnTo>
                  <a:lnTo>
                    <a:pt x="0" y="1128"/>
                  </a:lnTo>
                  <a:lnTo>
                    <a:pt x="1719" y="1158"/>
                  </a:lnTo>
                  <a:cubicBezTo>
                    <a:pt x="1760" y="1158"/>
                    <a:pt x="1801" y="1164"/>
                    <a:pt x="1849" y="1170"/>
                  </a:cubicBezTo>
                  <a:lnTo>
                    <a:pt x="2995" y="2268"/>
                  </a:lnTo>
                  <a:lnTo>
                    <a:pt x="2026" y="1188"/>
                  </a:lnTo>
                  <a:lnTo>
                    <a:pt x="2026" y="1188"/>
                  </a:lnTo>
                  <a:lnTo>
                    <a:pt x="2309" y="1211"/>
                  </a:lnTo>
                  <a:lnTo>
                    <a:pt x="2652" y="1235"/>
                  </a:lnTo>
                  <a:lnTo>
                    <a:pt x="3798" y="2333"/>
                  </a:lnTo>
                  <a:lnTo>
                    <a:pt x="2823" y="1247"/>
                  </a:lnTo>
                  <a:lnTo>
                    <a:pt x="2823" y="1247"/>
                  </a:lnTo>
                  <a:cubicBezTo>
                    <a:pt x="2930" y="1252"/>
                    <a:pt x="3036" y="1258"/>
                    <a:pt x="3142" y="1258"/>
                  </a:cubicBezTo>
                  <a:cubicBezTo>
                    <a:pt x="3264" y="1264"/>
                    <a:pt x="3388" y="1267"/>
                    <a:pt x="3511" y="1267"/>
                  </a:cubicBezTo>
                  <a:cubicBezTo>
                    <a:pt x="3661" y="1267"/>
                    <a:pt x="3811" y="1262"/>
                    <a:pt x="3957" y="1252"/>
                  </a:cubicBezTo>
                  <a:cubicBezTo>
                    <a:pt x="3668" y="1193"/>
                    <a:pt x="3378" y="1146"/>
                    <a:pt x="3095" y="1111"/>
                  </a:cubicBezTo>
                  <a:cubicBezTo>
                    <a:pt x="2953" y="1093"/>
                    <a:pt x="2811" y="1075"/>
                    <a:pt x="2670" y="1063"/>
                  </a:cubicBezTo>
                  <a:lnTo>
                    <a:pt x="2374" y="1034"/>
                  </a:lnTo>
                  <a:lnTo>
                    <a:pt x="2711" y="59"/>
                  </a:lnTo>
                  <a:lnTo>
                    <a:pt x="2197" y="1016"/>
                  </a:lnTo>
                  <a:lnTo>
                    <a:pt x="2014" y="1004"/>
                  </a:lnTo>
                  <a:lnTo>
                    <a:pt x="2002" y="1004"/>
                  </a:lnTo>
                  <a:lnTo>
                    <a:pt x="1831" y="993"/>
                  </a:lnTo>
                  <a:cubicBezTo>
                    <a:pt x="1754" y="993"/>
                    <a:pt x="1672" y="987"/>
                    <a:pt x="1595" y="981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0"/>
            <p:cNvSpPr/>
            <p:nvPr/>
          </p:nvSpPr>
          <p:spPr>
            <a:xfrm>
              <a:off x="3223975" y="3954975"/>
              <a:ext cx="104700" cy="112700"/>
            </a:xfrm>
            <a:custGeom>
              <a:avLst/>
              <a:gdLst/>
              <a:ahLst/>
              <a:cxnLst/>
              <a:rect l="l" t="t" r="r" b="b"/>
              <a:pathLst>
                <a:path w="4188" h="4508" extrusionOk="0">
                  <a:moveTo>
                    <a:pt x="0" y="1"/>
                  </a:moveTo>
                  <a:lnTo>
                    <a:pt x="0" y="1"/>
                  </a:lnTo>
                  <a:cubicBezTo>
                    <a:pt x="266" y="325"/>
                    <a:pt x="544" y="638"/>
                    <a:pt x="815" y="946"/>
                  </a:cubicBezTo>
                  <a:cubicBezTo>
                    <a:pt x="922" y="1064"/>
                    <a:pt x="1028" y="1182"/>
                    <a:pt x="1129" y="1300"/>
                  </a:cubicBezTo>
                  <a:lnTo>
                    <a:pt x="154" y="1259"/>
                  </a:lnTo>
                  <a:lnTo>
                    <a:pt x="1306" y="1489"/>
                  </a:lnTo>
                  <a:lnTo>
                    <a:pt x="1648" y="1861"/>
                  </a:lnTo>
                  <a:lnTo>
                    <a:pt x="1926" y="2156"/>
                  </a:lnTo>
                  <a:lnTo>
                    <a:pt x="957" y="2121"/>
                  </a:lnTo>
                  <a:lnTo>
                    <a:pt x="2062" y="2339"/>
                  </a:lnTo>
                  <a:lnTo>
                    <a:pt x="4076" y="4507"/>
                  </a:lnTo>
                  <a:lnTo>
                    <a:pt x="4188" y="4401"/>
                  </a:lnTo>
                  <a:lnTo>
                    <a:pt x="2528" y="2617"/>
                  </a:lnTo>
                  <a:lnTo>
                    <a:pt x="2026" y="1081"/>
                  </a:lnTo>
                  <a:lnTo>
                    <a:pt x="2351" y="2428"/>
                  </a:lnTo>
                  <a:lnTo>
                    <a:pt x="2133" y="2192"/>
                  </a:lnTo>
                  <a:lnTo>
                    <a:pt x="2127" y="2198"/>
                  </a:lnTo>
                  <a:lnTo>
                    <a:pt x="2121" y="2192"/>
                  </a:lnTo>
                  <a:lnTo>
                    <a:pt x="1761" y="1796"/>
                  </a:lnTo>
                  <a:lnTo>
                    <a:pt x="1253" y="249"/>
                  </a:lnTo>
                  <a:lnTo>
                    <a:pt x="1583" y="1607"/>
                  </a:lnTo>
                  <a:lnTo>
                    <a:pt x="1288" y="1294"/>
                  </a:lnTo>
                  <a:cubicBezTo>
                    <a:pt x="1146" y="1146"/>
                    <a:pt x="1004" y="999"/>
                    <a:pt x="863" y="851"/>
                  </a:cubicBezTo>
                  <a:cubicBezTo>
                    <a:pt x="579" y="562"/>
                    <a:pt x="296" y="27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0"/>
            <p:cNvSpPr/>
            <p:nvPr/>
          </p:nvSpPr>
          <p:spPr>
            <a:xfrm>
              <a:off x="3194875" y="4050375"/>
              <a:ext cx="131450" cy="139550"/>
            </a:xfrm>
            <a:custGeom>
              <a:avLst/>
              <a:gdLst/>
              <a:ahLst/>
              <a:cxnLst/>
              <a:rect l="l" t="t" r="r" b="b"/>
              <a:pathLst>
                <a:path w="5258" h="5582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413"/>
                    <a:pt x="686" y="815"/>
                    <a:pt x="1040" y="1211"/>
                  </a:cubicBezTo>
                  <a:cubicBezTo>
                    <a:pt x="1170" y="1358"/>
                    <a:pt x="1306" y="1506"/>
                    <a:pt x="1442" y="1654"/>
                  </a:cubicBezTo>
                  <a:lnTo>
                    <a:pt x="196" y="1607"/>
                  </a:lnTo>
                  <a:lnTo>
                    <a:pt x="1661" y="1902"/>
                  </a:lnTo>
                  <a:lnTo>
                    <a:pt x="2098" y="2374"/>
                  </a:lnTo>
                  <a:lnTo>
                    <a:pt x="2452" y="2752"/>
                  </a:lnTo>
                  <a:lnTo>
                    <a:pt x="1212" y="2705"/>
                  </a:lnTo>
                  <a:lnTo>
                    <a:pt x="2682" y="2995"/>
                  </a:lnTo>
                  <a:cubicBezTo>
                    <a:pt x="2688" y="3000"/>
                    <a:pt x="2688" y="3000"/>
                    <a:pt x="2694" y="3006"/>
                  </a:cubicBezTo>
                  <a:lnTo>
                    <a:pt x="2688" y="3012"/>
                  </a:lnTo>
                  <a:lnTo>
                    <a:pt x="5151" y="5581"/>
                  </a:lnTo>
                  <a:lnTo>
                    <a:pt x="5257" y="5475"/>
                  </a:lnTo>
                  <a:lnTo>
                    <a:pt x="3226" y="3349"/>
                  </a:lnTo>
                  <a:lnTo>
                    <a:pt x="2582" y="1376"/>
                  </a:lnTo>
                  <a:lnTo>
                    <a:pt x="3001" y="3119"/>
                  </a:lnTo>
                  <a:lnTo>
                    <a:pt x="2854" y="2965"/>
                  </a:lnTo>
                  <a:cubicBezTo>
                    <a:pt x="2806" y="2906"/>
                    <a:pt x="2753" y="2853"/>
                    <a:pt x="2706" y="2794"/>
                  </a:cubicBezTo>
                  <a:lnTo>
                    <a:pt x="2239" y="2292"/>
                  </a:lnTo>
                  <a:lnTo>
                    <a:pt x="1596" y="319"/>
                  </a:lnTo>
                  <a:lnTo>
                    <a:pt x="2015" y="2050"/>
                  </a:lnTo>
                  <a:lnTo>
                    <a:pt x="1637" y="1648"/>
                  </a:lnTo>
                  <a:cubicBezTo>
                    <a:pt x="1460" y="1465"/>
                    <a:pt x="1277" y="1270"/>
                    <a:pt x="1099" y="1087"/>
                  </a:cubicBezTo>
                  <a:cubicBezTo>
                    <a:pt x="733" y="715"/>
                    <a:pt x="373" y="34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0"/>
            <p:cNvSpPr/>
            <p:nvPr/>
          </p:nvSpPr>
          <p:spPr>
            <a:xfrm>
              <a:off x="3333100" y="4156375"/>
              <a:ext cx="125375" cy="74450"/>
            </a:xfrm>
            <a:custGeom>
              <a:avLst/>
              <a:gdLst/>
              <a:ahLst/>
              <a:cxnLst/>
              <a:rect l="l" t="t" r="r" b="b"/>
              <a:pathLst>
                <a:path w="5015" h="2978" extrusionOk="0">
                  <a:moveTo>
                    <a:pt x="2434" y="1"/>
                  </a:moveTo>
                  <a:lnTo>
                    <a:pt x="1766" y="1247"/>
                  </a:lnTo>
                  <a:cubicBezTo>
                    <a:pt x="1641" y="1245"/>
                    <a:pt x="1518" y="1243"/>
                    <a:pt x="1394" y="1243"/>
                  </a:cubicBezTo>
                  <a:cubicBezTo>
                    <a:pt x="1220" y="1243"/>
                    <a:pt x="1047" y="1246"/>
                    <a:pt x="874" y="1253"/>
                  </a:cubicBezTo>
                  <a:lnTo>
                    <a:pt x="6" y="1206"/>
                  </a:lnTo>
                  <a:lnTo>
                    <a:pt x="0" y="1359"/>
                  </a:lnTo>
                  <a:lnTo>
                    <a:pt x="2067" y="1471"/>
                  </a:lnTo>
                  <a:cubicBezTo>
                    <a:pt x="2156" y="1477"/>
                    <a:pt x="2239" y="1489"/>
                    <a:pt x="2321" y="1495"/>
                  </a:cubicBezTo>
                  <a:lnTo>
                    <a:pt x="3786" y="2895"/>
                  </a:lnTo>
                  <a:lnTo>
                    <a:pt x="2552" y="1519"/>
                  </a:lnTo>
                  <a:lnTo>
                    <a:pt x="2552" y="1519"/>
                  </a:lnTo>
                  <a:lnTo>
                    <a:pt x="2912" y="1554"/>
                  </a:lnTo>
                  <a:lnTo>
                    <a:pt x="3349" y="1584"/>
                  </a:lnTo>
                  <a:lnTo>
                    <a:pt x="4808" y="2978"/>
                  </a:lnTo>
                  <a:lnTo>
                    <a:pt x="3568" y="1595"/>
                  </a:lnTo>
                  <a:lnTo>
                    <a:pt x="3568" y="1595"/>
                  </a:lnTo>
                  <a:cubicBezTo>
                    <a:pt x="3703" y="1601"/>
                    <a:pt x="3839" y="1607"/>
                    <a:pt x="3969" y="1613"/>
                  </a:cubicBezTo>
                  <a:cubicBezTo>
                    <a:pt x="4128" y="1616"/>
                    <a:pt x="4285" y="1618"/>
                    <a:pt x="4441" y="1618"/>
                  </a:cubicBezTo>
                  <a:cubicBezTo>
                    <a:pt x="4634" y="1618"/>
                    <a:pt x="4825" y="1614"/>
                    <a:pt x="5015" y="1601"/>
                  </a:cubicBezTo>
                  <a:cubicBezTo>
                    <a:pt x="4643" y="1525"/>
                    <a:pt x="4276" y="1471"/>
                    <a:pt x="3916" y="1424"/>
                  </a:cubicBezTo>
                  <a:cubicBezTo>
                    <a:pt x="3733" y="1395"/>
                    <a:pt x="3550" y="1377"/>
                    <a:pt x="3373" y="1359"/>
                  </a:cubicBezTo>
                  <a:lnTo>
                    <a:pt x="2995" y="1324"/>
                  </a:lnTo>
                  <a:lnTo>
                    <a:pt x="3420" y="83"/>
                  </a:lnTo>
                  <a:lnTo>
                    <a:pt x="2764" y="1306"/>
                  </a:lnTo>
                  <a:lnTo>
                    <a:pt x="2304" y="1271"/>
                  </a:lnTo>
                  <a:cubicBezTo>
                    <a:pt x="2203" y="1271"/>
                    <a:pt x="2103" y="1265"/>
                    <a:pt x="2002" y="1259"/>
                  </a:cubicBezTo>
                  <a:lnTo>
                    <a:pt x="2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5" name="Google Shape;2515;p40"/>
          <p:cNvGrpSpPr/>
          <p:nvPr/>
        </p:nvGrpSpPr>
        <p:grpSpPr>
          <a:xfrm>
            <a:off x="5985232" y="2676490"/>
            <a:ext cx="2831188" cy="2295684"/>
            <a:chOff x="3145300" y="2845825"/>
            <a:chExt cx="2474598" cy="2006541"/>
          </a:xfrm>
        </p:grpSpPr>
        <p:sp>
          <p:nvSpPr>
            <p:cNvPr id="2516" name="Google Shape;2516;p40"/>
            <p:cNvSpPr/>
            <p:nvPr/>
          </p:nvSpPr>
          <p:spPr>
            <a:xfrm>
              <a:off x="4209035" y="4052870"/>
              <a:ext cx="264303" cy="153442"/>
            </a:xfrm>
            <a:custGeom>
              <a:avLst/>
              <a:gdLst/>
              <a:ahLst/>
              <a:cxnLst/>
              <a:rect l="l" t="t" r="r" b="b"/>
              <a:pathLst>
                <a:path w="7374" h="4281" extrusionOk="0">
                  <a:moveTo>
                    <a:pt x="3687" y="1"/>
                  </a:moveTo>
                  <a:lnTo>
                    <a:pt x="1" y="2156"/>
                  </a:lnTo>
                  <a:lnTo>
                    <a:pt x="3687" y="4280"/>
                  </a:lnTo>
                  <a:lnTo>
                    <a:pt x="7373" y="2156"/>
                  </a:lnTo>
                  <a:lnTo>
                    <a:pt x="3687" y="1"/>
                  </a:lnTo>
                  <a:close/>
                </a:path>
              </a:pathLst>
            </a:custGeom>
            <a:solidFill>
              <a:srgbClr val="B06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0"/>
            <p:cNvSpPr/>
            <p:nvPr/>
          </p:nvSpPr>
          <p:spPr>
            <a:xfrm>
              <a:off x="4197852" y="4062942"/>
              <a:ext cx="265378" cy="153442"/>
            </a:xfrm>
            <a:custGeom>
              <a:avLst/>
              <a:gdLst/>
              <a:ahLst/>
              <a:cxnLst/>
              <a:rect l="l" t="t" r="r" b="b"/>
              <a:pathLst>
                <a:path w="7404" h="4281" extrusionOk="0">
                  <a:moveTo>
                    <a:pt x="3687" y="1"/>
                  </a:moveTo>
                  <a:lnTo>
                    <a:pt x="0" y="2125"/>
                  </a:lnTo>
                  <a:lnTo>
                    <a:pt x="3718" y="4281"/>
                  </a:lnTo>
                  <a:lnTo>
                    <a:pt x="7404" y="2125"/>
                  </a:lnTo>
                  <a:lnTo>
                    <a:pt x="3687" y="1"/>
                  </a:lnTo>
                  <a:close/>
                </a:path>
              </a:pathLst>
            </a:custGeom>
            <a:solidFill>
              <a:srgbClr val="B06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0"/>
            <p:cNvSpPr/>
            <p:nvPr/>
          </p:nvSpPr>
          <p:spPr>
            <a:xfrm>
              <a:off x="4325491" y="3286992"/>
              <a:ext cx="774843" cy="1409721"/>
            </a:xfrm>
            <a:custGeom>
              <a:avLst/>
              <a:gdLst/>
              <a:ahLst/>
              <a:cxnLst/>
              <a:rect l="l" t="t" r="r" b="b"/>
              <a:pathLst>
                <a:path w="21618" h="39331" extrusionOk="0">
                  <a:moveTo>
                    <a:pt x="21618" y="0"/>
                  </a:moveTo>
                  <a:lnTo>
                    <a:pt x="126" y="12496"/>
                  </a:lnTo>
                  <a:lnTo>
                    <a:pt x="1" y="39330"/>
                  </a:lnTo>
                  <a:lnTo>
                    <a:pt x="21493" y="26835"/>
                  </a:lnTo>
                  <a:lnTo>
                    <a:pt x="216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0"/>
            <p:cNvSpPr/>
            <p:nvPr/>
          </p:nvSpPr>
          <p:spPr>
            <a:xfrm>
              <a:off x="3561840" y="3293695"/>
              <a:ext cx="768141" cy="1403019"/>
            </a:xfrm>
            <a:custGeom>
              <a:avLst/>
              <a:gdLst/>
              <a:ahLst/>
              <a:cxnLst/>
              <a:rect l="l" t="t" r="r" b="b"/>
              <a:pathLst>
                <a:path w="21431" h="39144" extrusionOk="0">
                  <a:moveTo>
                    <a:pt x="126" y="1"/>
                  </a:moveTo>
                  <a:lnTo>
                    <a:pt x="1" y="26866"/>
                  </a:lnTo>
                  <a:lnTo>
                    <a:pt x="21306" y="39143"/>
                  </a:lnTo>
                  <a:lnTo>
                    <a:pt x="21431" y="1230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0"/>
            <p:cNvSpPr/>
            <p:nvPr/>
          </p:nvSpPr>
          <p:spPr>
            <a:xfrm>
              <a:off x="3566321" y="2845825"/>
              <a:ext cx="1533987" cy="889037"/>
            </a:xfrm>
            <a:custGeom>
              <a:avLst/>
              <a:gdLst/>
              <a:ahLst/>
              <a:cxnLst/>
              <a:rect l="l" t="t" r="r" b="b"/>
              <a:pathLst>
                <a:path w="42798" h="24804" extrusionOk="0">
                  <a:moveTo>
                    <a:pt x="21493" y="0"/>
                  </a:moveTo>
                  <a:lnTo>
                    <a:pt x="1" y="12496"/>
                  </a:lnTo>
                  <a:lnTo>
                    <a:pt x="21306" y="24804"/>
                  </a:lnTo>
                  <a:lnTo>
                    <a:pt x="42798" y="12308"/>
                  </a:lnTo>
                  <a:lnTo>
                    <a:pt x="214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0"/>
            <p:cNvSpPr/>
            <p:nvPr/>
          </p:nvSpPr>
          <p:spPr>
            <a:xfrm>
              <a:off x="3558507" y="3978960"/>
              <a:ext cx="418784" cy="762549"/>
            </a:xfrm>
            <a:custGeom>
              <a:avLst/>
              <a:gdLst/>
              <a:ahLst/>
              <a:cxnLst/>
              <a:rect l="l" t="t" r="r" b="b"/>
              <a:pathLst>
                <a:path w="11684" h="21275" extrusionOk="0">
                  <a:moveTo>
                    <a:pt x="11683" y="1"/>
                  </a:moveTo>
                  <a:lnTo>
                    <a:pt x="63" y="6749"/>
                  </a:lnTo>
                  <a:lnTo>
                    <a:pt x="0" y="21275"/>
                  </a:lnTo>
                  <a:lnTo>
                    <a:pt x="0" y="21275"/>
                  </a:lnTo>
                  <a:lnTo>
                    <a:pt x="11621" y="14527"/>
                  </a:lnTo>
                  <a:lnTo>
                    <a:pt x="11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0"/>
            <p:cNvSpPr/>
            <p:nvPr/>
          </p:nvSpPr>
          <p:spPr>
            <a:xfrm>
              <a:off x="3145300" y="3982329"/>
              <a:ext cx="415450" cy="759180"/>
            </a:xfrm>
            <a:custGeom>
              <a:avLst/>
              <a:gdLst/>
              <a:ahLst/>
              <a:cxnLst/>
              <a:rect l="l" t="t" r="r" b="b"/>
              <a:pathLst>
                <a:path w="11591" h="21181" extrusionOk="0">
                  <a:moveTo>
                    <a:pt x="63" y="1"/>
                  </a:moveTo>
                  <a:lnTo>
                    <a:pt x="1" y="14527"/>
                  </a:lnTo>
                  <a:lnTo>
                    <a:pt x="11528" y="21181"/>
                  </a:lnTo>
                  <a:lnTo>
                    <a:pt x="11591" y="6655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0"/>
            <p:cNvSpPr/>
            <p:nvPr/>
          </p:nvSpPr>
          <p:spPr>
            <a:xfrm>
              <a:off x="3147558" y="3740490"/>
              <a:ext cx="829718" cy="480361"/>
            </a:xfrm>
            <a:custGeom>
              <a:avLst/>
              <a:gdLst/>
              <a:ahLst/>
              <a:cxnLst/>
              <a:rect l="l" t="t" r="r" b="b"/>
              <a:pathLst>
                <a:path w="23149" h="13402" extrusionOk="0">
                  <a:moveTo>
                    <a:pt x="11621" y="0"/>
                  </a:moveTo>
                  <a:lnTo>
                    <a:pt x="0" y="6748"/>
                  </a:lnTo>
                  <a:lnTo>
                    <a:pt x="11528" y="13402"/>
                  </a:lnTo>
                  <a:lnTo>
                    <a:pt x="23148" y="6654"/>
                  </a:lnTo>
                  <a:lnTo>
                    <a:pt x="116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0"/>
            <p:cNvSpPr/>
            <p:nvPr/>
          </p:nvSpPr>
          <p:spPr>
            <a:xfrm>
              <a:off x="5092512" y="3891644"/>
              <a:ext cx="527387" cy="960722"/>
            </a:xfrm>
            <a:custGeom>
              <a:avLst/>
              <a:gdLst/>
              <a:ahLst/>
              <a:cxnLst/>
              <a:rect l="l" t="t" r="r" b="b"/>
              <a:pathLst>
                <a:path w="14714" h="26804" extrusionOk="0">
                  <a:moveTo>
                    <a:pt x="14714" y="0"/>
                  </a:moveTo>
                  <a:lnTo>
                    <a:pt x="94" y="8529"/>
                  </a:lnTo>
                  <a:lnTo>
                    <a:pt x="0" y="26803"/>
                  </a:lnTo>
                  <a:lnTo>
                    <a:pt x="14651" y="18275"/>
                  </a:lnTo>
                  <a:lnTo>
                    <a:pt x="14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0"/>
            <p:cNvSpPr/>
            <p:nvPr/>
          </p:nvSpPr>
          <p:spPr>
            <a:xfrm>
              <a:off x="4572957" y="3897235"/>
              <a:ext cx="522906" cy="955131"/>
            </a:xfrm>
            <a:custGeom>
              <a:avLst/>
              <a:gdLst/>
              <a:ahLst/>
              <a:cxnLst/>
              <a:rect l="l" t="t" r="r" b="b"/>
              <a:pathLst>
                <a:path w="14589" h="26648" extrusionOk="0">
                  <a:moveTo>
                    <a:pt x="63" y="1"/>
                  </a:moveTo>
                  <a:lnTo>
                    <a:pt x="0" y="18275"/>
                  </a:lnTo>
                  <a:lnTo>
                    <a:pt x="14495" y="26647"/>
                  </a:lnTo>
                  <a:lnTo>
                    <a:pt x="14589" y="837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0"/>
            <p:cNvSpPr/>
            <p:nvPr/>
          </p:nvSpPr>
          <p:spPr>
            <a:xfrm>
              <a:off x="4575179" y="3591558"/>
              <a:ext cx="1044701" cy="605774"/>
            </a:xfrm>
            <a:custGeom>
              <a:avLst/>
              <a:gdLst/>
              <a:ahLst/>
              <a:cxnLst/>
              <a:rect l="l" t="t" r="r" b="b"/>
              <a:pathLst>
                <a:path w="29147" h="16901" extrusionOk="0">
                  <a:moveTo>
                    <a:pt x="14652" y="0"/>
                  </a:moveTo>
                  <a:lnTo>
                    <a:pt x="1" y="8529"/>
                  </a:lnTo>
                  <a:lnTo>
                    <a:pt x="14527" y="16901"/>
                  </a:lnTo>
                  <a:lnTo>
                    <a:pt x="29147" y="8372"/>
                  </a:lnTo>
                  <a:lnTo>
                    <a:pt x="146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0" name="Google Shape;2610;p40"/>
          <p:cNvGrpSpPr/>
          <p:nvPr/>
        </p:nvGrpSpPr>
        <p:grpSpPr>
          <a:xfrm>
            <a:off x="8344794" y="3788947"/>
            <a:ext cx="243972" cy="161330"/>
            <a:chOff x="2472236" y="4329463"/>
            <a:chExt cx="646284" cy="427478"/>
          </a:xfrm>
        </p:grpSpPr>
        <p:sp>
          <p:nvSpPr>
            <p:cNvPr id="2611" name="Google Shape;2611;p40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0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0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0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0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0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0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0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0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0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0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2" name="Google Shape;2622;p40"/>
          <p:cNvGrpSpPr/>
          <p:nvPr/>
        </p:nvGrpSpPr>
        <p:grpSpPr>
          <a:xfrm>
            <a:off x="1764664" y="3946140"/>
            <a:ext cx="243972" cy="499166"/>
            <a:chOff x="3958025" y="4053950"/>
            <a:chExt cx="306575" cy="627250"/>
          </a:xfrm>
        </p:grpSpPr>
        <p:sp>
          <p:nvSpPr>
            <p:cNvPr id="2623" name="Google Shape;2623;p40"/>
            <p:cNvSpPr/>
            <p:nvPr/>
          </p:nvSpPr>
          <p:spPr>
            <a:xfrm>
              <a:off x="4002625" y="4636800"/>
              <a:ext cx="84050" cy="44400"/>
            </a:xfrm>
            <a:custGeom>
              <a:avLst/>
              <a:gdLst/>
              <a:ahLst/>
              <a:cxnLst/>
              <a:rect l="l" t="t" r="r" b="b"/>
              <a:pathLst>
                <a:path w="3362" h="1776" extrusionOk="0">
                  <a:moveTo>
                    <a:pt x="1678" y="1"/>
                  </a:moveTo>
                  <a:cubicBezTo>
                    <a:pt x="1286" y="1"/>
                    <a:pt x="895" y="88"/>
                    <a:pt x="597" y="262"/>
                  </a:cubicBezTo>
                  <a:cubicBezTo>
                    <a:pt x="0" y="605"/>
                    <a:pt x="0" y="1166"/>
                    <a:pt x="603" y="1514"/>
                  </a:cubicBezTo>
                  <a:cubicBezTo>
                    <a:pt x="901" y="1689"/>
                    <a:pt x="1294" y="1776"/>
                    <a:pt x="1686" y="1776"/>
                  </a:cubicBezTo>
                  <a:cubicBezTo>
                    <a:pt x="2078" y="1776"/>
                    <a:pt x="2469" y="1689"/>
                    <a:pt x="2765" y="1514"/>
                  </a:cubicBezTo>
                  <a:cubicBezTo>
                    <a:pt x="3361" y="1166"/>
                    <a:pt x="3361" y="605"/>
                    <a:pt x="2759" y="262"/>
                  </a:cubicBezTo>
                  <a:cubicBezTo>
                    <a:pt x="2460" y="88"/>
                    <a:pt x="2069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0"/>
            <p:cNvSpPr/>
            <p:nvPr/>
          </p:nvSpPr>
          <p:spPr>
            <a:xfrm>
              <a:off x="4033050" y="4238975"/>
              <a:ext cx="18625" cy="426575"/>
            </a:xfrm>
            <a:custGeom>
              <a:avLst/>
              <a:gdLst/>
              <a:ahLst/>
              <a:cxnLst/>
              <a:rect l="l" t="t" r="r" b="b"/>
              <a:pathLst>
                <a:path w="745" h="17063" extrusionOk="0">
                  <a:moveTo>
                    <a:pt x="369" y="1"/>
                  </a:moveTo>
                  <a:cubicBezTo>
                    <a:pt x="275" y="1"/>
                    <a:pt x="180" y="22"/>
                    <a:pt x="106" y="63"/>
                  </a:cubicBezTo>
                  <a:cubicBezTo>
                    <a:pt x="36" y="104"/>
                    <a:pt x="0" y="157"/>
                    <a:pt x="0" y="216"/>
                  </a:cubicBezTo>
                  <a:lnTo>
                    <a:pt x="0" y="16849"/>
                  </a:lnTo>
                  <a:cubicBezTo>
                    <a:pt x="0" y="16902"/>
                    <a:pt x="36" y="16955"/>
                    <a:pt x="112" y="16996"/>
                  </a:cubicBezTo>
                  <a:cubicBezTo>
                    <a:pt x="183" y="17041"/>
                    <a:pt x="278" y="17063"/>
                    <a:pt x="372" y="17063"/>
                  </a:cubicBezTo>
                  <a:cubicBezTo>
                    <a:pt x="467" y="17063"/>
                    <a:pt x="561" y="17041"/>
                    <a:pt x="632" y="16996"/>
                  </a:cubicBezTo>
                  <a:cubicBezTo>
                    <a:pt x="703" y="16955"/>
                    <a:pt x="738" y="16902"/>
                    <a:pt x="738" y="16849"/>
                  </a:cubicBezTo>
                  <a:lnTo>
                    <a:pt x="738" y="222"/>
                  </a:lnTo>
                  <a:cubicBezTo>
                    <a:pt x="744" y="163"/>
                    <a:pt x="703" y="110"/>
                    <a:pt x="632" y="63"/>
                  </a:cubicBezTo>
                  <a:cubicBezTo>
                    <a:pt x="558" y="22"/>
                    <a:pt x="464" y="1"/>
                    <a:pt x="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0"/>
            <p:cNvSpPr/>
            <p:nvPr/>
          </p:nvSpPr>
          <p:spPr>
            <a:xfrm>
              <a:off x="4032150" y="4238975"/>
              <a:ext cx="20250" cy="10775"/>
            </a:xfrm>
            <a:custGeom>
              <a:avLst/>
              <a:gdLst/>
              <a:ahLst/>
              <a:cxnLst/>
              <a:rect l="l" t="t" r="r" b="b"/>
              <a:pathLst>
                <a:path w="810" h="431" extrusionOk="0">
                  <a:moveTo>
                    <a:pt x="405" y="1"/>
                  </a:moveTo>
                  <a:cubicBezTo>
                    <a:pt x="311" y="1"/>
                    <a:pt x="216" y="22"/>
                    <a:pt x="142" y="63"/>
                  </a:cubicBezTo>
                  <a:cubicBezTo>
                    <a:pt x="1" y="146"/>
                    <a:pt x="1" y="281"/>
                    <a:pt x="148" y="364"/>
                  </a:cubicBezTo>
                  <a:cubicBezTo>
                    <a:pt x="219" y="408"/>
                    <a:pt x="314" y="431"/>
                    <a:pt x="408" y="431"/>
                  </a:cubicBezTo>
                  <a:cubicBezTo>
                    <a:pt x="503" y="431"/>
                    <a:pt x="597" y="408"/>
                    <a:pt x="668" y="364"/>
                  </a:cubicBezTo>
                  <a:cubicBezTo>
                    <a:pt x="810" y="281"/>
                    <a:pt x="810" y="146"/>
                    <a:pt x="668" y="63"/>
                  </a:cubicBezTo>
                  <a:cubicBezTo>
                    <a:pt x="594" y="22"/>
                    <a:pt x="500" y="1"/>
                    <a:pt x="40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0"/>
            <p:cNvSpPr/>
            <p:nvPr/>
          </p:nvSpPr>
          <p:spPr>
            <a:xfrm>
              <a:off x="4048400" y="4368350"/>
              <a:ext cx="216200" cy="113950"/>
            </a:xfrm>
            <a:custGeom>
              <a:avLst/>
              <a:gdLst/>
              <a:ahLst/>
              <a:cxnLst/>
              <a:rect l="l" t="t" r="r" b="b"/>
              <a:pathLst>
                <a:path w="8648" h="4558" extrusionOk="0">
                  <a:moveTo>
                    <a:pt x="4313" y="1"/>
                  </a:moveTo>
                  <a:cubicBezTo>
                    <a:pt x="3304" y="1"/>
                    <a:pt x="2296" y="223"/>
                    <a:pt x="1530" y="670"/>
                  </a:cubicBezTo>
                  <a:cubicBezTo>
                    <a:pt x="0" y="1556"/>
                    <a:pt x="6" y="3003"/>
                    <a:pt x="1548" y="3889"/>
                  </a:cubicBezTo>
                  <a:cubicBezTo>
                    <a:pt x="2319" y="4335"/>
                    <a:pt x="3327" y="4558"/>
                    <a:pt x="4334" y="4558"/>
                  </a:cubicBezTo>
                  <a:cubicBezTo>
                    <a:pt x="5341" y="4558"/>
                    <a:pt x="6347" y="4335"/>
                    <a:pt x="7112" y="3889"/>
                  </a:cubicBezTo>
                  <a:cubicBezTo>
                    <a:pt x="8647" y="3003"/>
                    <a:pt x="8641" y="1556"/>
                    <a:pt x="7094" y="664"/>
                  </a:cubicBezTo>
                  <a:cubicBezTo>
                    <a:pt x="6324" y="222"/>
                    <a:pt x="5318" y="1"/>
                    <a:pt x="4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0"/>
            <p:cNvSpPr/>
            <p:nvPr/>
          </p:nvSpPr>
          <p:spPr>
            <a:xfrm>
              <a:off x="3958025" y="4053950"/>
              <a:ext cx="159950" cy="206750"/>
            </a:xfrm>
            <a:custGeom>
              <a:avLst/>
              <a:gdLst/>
              <a:ahLst/>
              <a:cxnLst/>
              <a:rect l="l" t="t" r="r" b="b"/>
              <a:pathLst>
                <a:path w="6398" h="8270" extrusionOk="0">
                  <a:moveTo>
                    <a:pt x="1779" y="0"/>
                  </a:moveTo>
                  <a:cubicBezTo>
                    <a:pt x="725" y="0"/>
                    <a:pt x="1" y="843"/>
                    <a:pt x="1" y="2302"/>
                  </a:cubicBezTo>
                  <a:cubicBezTo>
                    <a:pt x="1" y="4345"/>
                    <a:pt x="1430" y="6826"/>
                    <a:pt x="3196" y="7842"/>
                  </a:cubicBezTo>
                  <a:cubicBezTo>
                    <a:pt x="3704" y="8132"/>
                    <a:pt x="4184" y="8270"/>
                    <a:pt x="4611" y="8270"/>
                  </a:cubicBezTo>
                  <a:cubicBezTo>
                    <a:pt x="5669" y="8270"/>
                    <a:pt x="6397" y="7425"/>
                    <a:pt x="6397" y="5970"/>
                  </a:cubicBezTo>
                  <a:cubicBezTo>
                    <a:pt x="6397" y="3926"/>
                    <a:pt x="4962" y="1445"/>
                    <a:pt x="3196" y="429"/>
                  </a:cubicBezTo>
                  <a:cubicBezTo>
                    <a:pt x="2687" y="138"/>
                    <a:pt x="220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0"/>
            <p:cNvSpPr/>
            <p:nvPr/>
          </p:nvSpPr>
          <p:spPr>
            <a:xfrm>
              <a:off x="4039400" y="4380650"/>
              <a:ext cx="180600" cy="84650"/>
            </a:xfrm>
            <a:custGeom>
              <a:avLst/>
              <a:gdLst/>
              <a:ahLst/>
              <a:cxnLst/>
              <a:rect l="l" t="t" r="r" b="b"/>
              <a:pathLst>
                <a:path w="7224" h="3386" extrusionOk="0">
                  <a:moveTo>
                    <a:pt x="1498" y="1"/>
                  </a:moveTo>
                  <a:cubicBezTo>
                    <a:pt x="1315" y="1"/>
                    <a:pt x="1143" y="26"/>
                    <a:pt x="980" y="78"/>
                  </a:cubicBezTo>
                  <a:cubicBezTo>
                    <a:pt x="224" y="326"/>
                    <a:pt x="12" y="1052"/>
                    <a:pt x="0" y="1082"/>
                  </a:cubicBezTo>
                  <a:lnTo>
                    <a:pt x="230" y="1147"/>
                  </a:lnTo>
                  <a:cubicBezTo>
                    <a:pt x="236" y="1141"/>
                    <a:pt x="419" y="515"/>
                    <a:pt x="1057" y="308"/>
                  </a:cubicBezTo>
                  <a:cubicBezTo>
                    <a:pt x="1191" y="265"/>
                    <a:pt x="1336" y="244"/>
                    <a:pt x="1491" y="244"/>
                  </a:cubicBezTo>
                  <a:cubicBezTo>
                    <a:pt x="1848" y="244"/>
                    <a:pt x="2260" y="357"/>
                    <a:pt x="2717" y="580"/>
                  </a:cubicBezTo>
                  <a:cubicBezTo>
                    <a:pt x="2918" y="710"/>
                    <a:pt x="3124" y="840"/>
                    <a:pt x="3331" y="970"/>
                  </a:cubicBezTo>
                  <a:cubicBezTo>
                    <a:pt x="3502" y="1076"/>
                    <a:pt x="3680" y="1182"/>
                    <a:pt x="3857" y="1289"/>
                  </a:cubicBezTo>
                  <a:cubicBezTo>
                    <a:pt x="3869" y="1300"/>
                    <a:pt x="3880" y="1306"/>
                    <a:pt x="3892" y="1318"/>
                  </a:cubicBezTo>
                  <a:lnTo>
                    <a:pt x="4040" y="2682"/>
                  </a:lnTo>
                  <a:lnTo>
                    <a:pt x="4164" y="1472"/>
                  </a:lnTo>
                  <a:lnTo>
                    <a:pt x="4577" y="1714"/>
                  </a:lnTo>
                  <a:lnTo>
                    <a:pt x="5109" y="2015"/>
                  </a:lnTo>
                  <a:lnTo>
                    <a:pt x="5257" y="3385"/>
                  </a:lnTo>
                  <a:lnTo>
                    <a:pt x="5375" y="2163"/>
                  </a:lnTo>
                  <a:cubicBezTo>
                    <a:pt x="5540" y="2257"/>
                    <a:pt x="5706" y="2346"/>
                    <a:pt x="5877" y="2434"/>
                  </a:cubicBezTo>
                  <a:cubicBezTo>
                    <a:pt x="6314" y="2671"/>
                    <a:pt x="6757" y="2907"/>
                    <a:pt x="7223" y="3125"/>
                  </a:cubicBezTo>
                  <a:cubicBezTo>
                    <a:pt x="6845" y="2854"/>
                    <a:pt x="6444" y="2600"/>
                    <a:pt x="6036" y="2346"/>
                  </a:cubicBezTo>
                  <a:cubicBezTo>
                    <a:pt x="5830" y="2216"/>
                    <a:pt x="5623" y="2092"/>
                    <a:pt x="5416" y="1968"/>
                  </a:cubicBezTo>
                  <a:lnTo>
                    <a:pt x="4967" y="1708"/>
                  </a:lnTo>
                  <a:lnTo>
                    <a:pt x="7064" y="1631"/>
                  </a:lnTo>
                  <a:lnTo>
                    <a:pt x="4701" y="1548"/>
                  </a:lnTo>
                  <a:lnTo>
                    <a:pt x="4217" y="1271"/>
                  </a:lnTo>
                  <a:lnTo>
                    <a:pt x="4223" y="1265"/>
                  </a:lnTo>
                  <a:cubicBezTo>
                    <a:pt x="4117" y="1182"/>
                    <a:pt x="4010" y="1100"/>
                    <a:pt x="3904" y="1023"/>
                  </a:cubicBezTo>
                  <a:lnTo>
                    <a:pt x="5889" y="958"/>
                  </a:lnTo>
                  <a:lnTo>
                    <a:pt x="3697" y="881"/>
                  </a:lnTo>
                  <a:cubicBezTo>
                    <a:pt x="2850" y="293"/>
                    <a:pt x="2115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0"/>
            <p:cNvSpPr/>
            <p:nvPr/>
          </p:nvSpPr>
          <p:spPr>
            <a:xfrm>
              <a:off x="4002625" y="4072500"/>
              <a:ext cx="70750" cy="197000"/>
            </a:xfrm>
            <a:custGeom>
              <a:avLst/>
              <a:gdLst/>
              <a:ahLst/>
              <a:cxnLst/>
              <a:rect l="l" t="t" r="r" b="b"/>
              <a:pathLst>
                <a:path w="2830" h="7880" extrusionOk="0">
                  <a:moveTo>
                    <a:pt x="1418" y="0"/>
                  </a:moveTo>
                  <a:cubicBezTo>
                    <a:pt x="1371" y="538"/>
                    <a:pt x="1341" y="1087"/>
                    <a:pt x="1323" y="1642"/>
                  </a:cubicBezTo>
                  <a:cubicBezTo>
                    <a:pt x="1312" y="1920"/>
                    <a:pt x="1306" y="2204"/>
                    <a:pt x="1300" y="2481"/>
                  </a:cubicBezTo>
                  <a:lnTo>
                    <a:pt x="1294" y="3078"/>
                  </a:lnTo>
                  <a:lnTo>
                    <a:pt x="6" y="1010"/>
                  </a:lnTo>
                  <a:lnTo>
                    <a:pt x="1294" y="3432"/>
                  </a:lnTo>
                  <a:lnTo>
                    <a:pt x="1294" y="3952"/>
                  </a:lnTo>
                  <a:lnTo>
                    <a:pt x="1294" y="4649"/>
                  </a:lnTo>
                  <a:lnTo>
                    <a:pt x="0" y="2582"/>
                  </a:lnTo>
                  <a:lnTo>
                    <a:pt x="1294" y="5009"/>
                  </a:lnTo>
                  <a:lnTo>
                    <a:pt x="1294" y="7879"/>
                  </a:lnTo>
                  <a:lnTo>
                    <a:pt x="1536" y="7879"/>
                  </a:lnTo>
                  <a:lnTo>
                    <a:pt x="1536" y="4377"/>
                  </a:lnTo>
                  <a:lnTo>
                    <a:pt x="2824" y="3450"/>
                  </a:lnTo>
                  <a:lnTo>
                    <a:pt x="1536" y="4017"/>
                  </a:lnTo>
                  <a:lnTo>
                    <a:pt x="1536" y="3952"/>
                  </a:lnTo>
                  <a:lnTo>
                    <a:pt x="1524" y="3952"/>
                  </a:lnTo>
                  <a:lnTo>
                    <a:pt x="1530" y="3462"/>
                  </a:lnTo>
                  <a:lnTo>
                    <a:pt x="1530" y="2765"/>
                  </a:lnTo>
                  <a:lnTo>
                    <a:pt x="2829" y="1831"/>
                  </a:lnTo>
                  <a:lnTo>
                    <a:pt x="2829" y="1831"/>
                  </a:lnTo>
                  <a:lnTo>
                    <a:pt x="1524" y="2404"/>
                  </a:lnTo>
                  <a:cubicBezTo>
                    <a:pt x="1518" y="2186"/>
                    <a:pt x="1518" y="1973"/>
                    <a:pt x="1506" y="1749"/>
                  </a:cubicBezTo>
                  <a:cubicBezTo>
                    <a:pt x="1495" y="1176"/>
                    <a:pt x="1471" y="597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0" name="Google Shape;2630;p40"/>
          <p:cNvGrpSpPr/>
          <p:nvPr/>
        </p:nvGrpSpPr>
        <p:grpSpPr>
          <a:xfrm>
            <a:off x="4175869" y="4115060"/>
            <a:ext cx="243972" cy="161330"/>
            <a:chOff x="2472236" y="4329463"/>
            <a:chExt cx="646284" cy="427478"/>
          </a:xfrm>
        </p:grpSpPr>
        <p:sp>
          <p:nvSpPr>
            <p:cNvPr id="2631" name="Google Shape;2631;p40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0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0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0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0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0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0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0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0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0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0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2" name="Google Shape;2642;p40"/>
          <p:cNvGrpSpPr/>
          <p:nvPr/>
        </p:nvGrpSpPr>
        <p:grpSpPr>
          <a:xfrm>
            <a:off x="5155125" y="4043034"/>
            <a:ext cx="243970" cy="457795"/>
            <a:chOff x="3171550" y="3868750"/>
            <a:chExt cx="317050" cy="594925"/>
          </a:xfrm>
        </p:grpSpPr>
        <p:sp>
          <p:nvSpPr>
            <p:cNvPr id="2643" name="Google Shape;2643;p40"/>
            <p:cNvSpPr/>
            <p:nvPr/>
          </p:nvSpPr>
          <p:spPr>
            <a:xfrm>
              <a:off x="3171550" y="4024675"/>
              <a:ext cx="153450" cy="165100"/>
            </a:xfrm>
            <a:custGeom>
              <a:avLst/>
              <a:gdLst/>
              <a:ahLst/>
              <a:cxnLst/>
              <a:rect l="l" t="t" r="r" b="b"/>
              <a:pathLst>
                <a:path w="6138" h="6604" extrusionOk="0">
                  <a:moveTo>
                    <a:pt x="1" y="0"/>
                  </a:moveTo>
                  <a:cubicBezTo>
                    <a:pt x="1" y="0"/>
                    <a:pt x="686" y="2894"/>
                    <a:pt x="2381" y="4719"/>
                  </a:cubicBezTo>
                  <a:cubicBezTo>
                    <a:pt x="2842" y="5216"/>
                    <a:pt x="3332" y="5582"/>
                    <a:pt x="3798" y="5853"/>
                  </a:cubicBezTo>
                  <a:cubicBezTo>
                    <a:pt x="5045" y="6574"/>
                    <a:pt x="6137" y="6604"/>
                    <a:pt x="6137" y="6604"/>
                  </a:cubicBezTo>
                  <a:cubicBezTo>
                    <a:pt x="6137" y="6604"/>
                    <a:pt x="5452" y="3709"/>
                    <a:pt x="3757" y="1884"/>
                  </a:cubicBezTo>
                  <a:cubicBezTo>
                    <a:pt x="3290" y="1388"/>
                    <a:pt x="2806" y="1022"/>
                    <a:pt x="2334" y="750"/>
                  </a:cubicBezTo>
                  <a:cubicBezTo>
                    <a:pt x="1088" y="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0"/>
            <p:cNvSpPr/>
            <p:nvPr/>
          </p:nvSpPr>
          <p:spPr>
            <a:xfrm>
              <a:off x="3205675" y="3934750"/>
              <a:ext cx="120500" cy="129525"/>
            </a:xfrm>
            <a:custGeom>
              <a:avLst/>
              <a:gdLst/>
              <a:ahLst/>
              <a:cxnLst/>
              <a:rect l="l" t="t" r="r" b="b"/>
              <a:pathLst>
                <a:path w="4820" h="5181" extrusionOk="0">
                  <a:moveTo>
                    <a:pt x="0" y="0"/>
                  </a:moveTo>
                  <a:cubicBezTo>
                    <a:pt x="0" y="0"/>
                    <a:pt x="543" y="2274"/>
                    <a:pt x="1872" y="3704"/>
                  </a:cubicBezTo>
                  <a:cubicBezTo>
                    <a:pt x="2233" y="4093"/>
                    <a:pt x="2617" y="4383"/>
                    <a:pt x="2983" y="4595"/>
                  </a:cubicBezTo>
                  <a:cubicBezTo>
                    <a:pt x="3963" y="5157"/>
                    <a:pt x="4820" y="5180"/>
                    <a:pt x="4820" y="5180"/>
                  </a:cubicBezTo>
                  <a:cubicBezTo>
                    <a:pt x="4820" y="5180"/>
                    <a:pt x="4276" y="2912"/>
                    <a:pt x="2947" y="1483"/>
                  </a:cubicBezTo>
                  <a:cubicBezTo>
                    <a:pt x="2587" y="1093"/>
                    <a:pt x="2203" y="804"/>
                    <a:pt x="1837" y="591"/>
                  </a:cubicBezTo>
                  <a:cubicBezTo>
                    <a:pt x="857" y="3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0"/>
            <p:cNvSpPr/>
            <p:nvPr/>
          </p:nvSpPr>
          <p:spPr>
            <a:xfrm>
              <a:off x="3285100" y="4414825"/>
              <a:ext cx="92600" cy="48850"/>
            </a:xfrm>
            <a:custGeom>
              <a:avLst/>
              <a:gdLst/>
              <a:ahLst/>
              <a:cxnLst/>
              <a:rect l="l" t="t" r="r" b="b"/>
              <a:pathLst>
                <a:path w="3704" h="1954" extrusionOk="0">
                  <a:moveTo>
                    <a:pt x="1847" y="0"/>
                  </a:moveTo>
                  <a:cubicBezTo>
                    <a:pt x="1415" y="0"/>
                    <a:pt x="984" y="96"/>
                    <a:pt x="656" y="288"/>
                  </a:cubicBezTo>
                  <a:cubicBezTo>
                    <a:pt x="1" y="666"/>
                    <a:pt x="7" y="1286"/>
                    <a:pt x="668" y="1670"/>
                  </a:cubicBezTo>
                  <a:cubicBezTo>
                    <a:pt x="996" y="1859"/>
                    <a:pt x="1427" y="1954"/>
                    <a:pt x="1858" y="1954"/>
                  </a:cubicBezTo>
                  <a:cubicBezTo>
                    <a:pt x="2289" y="1954"/>
                    <a:pt x="2720" y="1859"/>
                    <a:pt x="3048" y="1670"/>
                  </a:cubicBezTo>
                  <a:cubicBezTo>
                    <a:pt x="3704" y="1286"/>
                    <a:pt x="3704" y="666"/>
                    <a:pt x="3042" y="288"/>
                  </a:cubicBezTo>
                  <a:cubicBezTo>
                    <a:pt x="2712" y="96"/>
                    <a:pt x="2279" y="0"/>
                    <a:pt x="1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0"/>
            <p:cNvSpPr/>
            <p:nvPr/>
          </p:nvSpPr>
          <p:spPr>
            <a:xfrm>
              <a:off x="3318775" y="3976675"/>
              <a:ext cx="20400" cy="469775"/>
            </a:xfrm>
            <a:custGeom>
              <a:avLst/>
              <a:gdLst/>
              <a:ahLst/>
              <a:cxnLst/>
              <a:rect l="l" t="t" r="r" b="b"/>
              <a:pathLst>
                <a:path w="816" h="18791" extrusionOk="0">
                  <a:moveTo>
                    <a:pt x="403" y="1"/>
                  </a:moveTo>
                  <a:cubicBezTo>
                    <a:pt x="299" y="1"/>
                    <a:pt x="195" y="24"/>
                    <a:pt x="118" y="72"/>
                  </a:cubicBezTo>
                  <a:cubicBezTo>
                    <a:pt x="36" y="113"/>
                    <a:pt x="0" y="178"/>
                    <a:pt x="0" y="237"/>
                  </a:cubicBezTo>
                  <a:lnTo>
                    <a:pt x="0" y="18552"/>
                  </a:lnTo>
                  <a:cubicBezTo>
                    <a:pt x="0" y="18617"/>
                    <a:pt x="36" y="18677"/>
                    <a:pt x="118" y="18724"/>
                  </a:cubicBezTo>
                  <a:cubicBezTo>
                    <a:pt x="198" y="18768"/>
                    <a:pt x="301" y="18790"/>
                    <a:pt x="405" y="18790"/>
                  </a:cubicBezTo>
                  <a:cubicBezTo>
                    <a:pt x="508" y="18790"/>
                    <a:pt x="612" y="18768"/>
                    <a:pt x="691" y="18724"/>
                  </a:cubicBezTo>
                  <a:cubicBezTo>
                    <a:pt x="774" y="18677"/>
                    <a:pt x="809" y="18617"/>
                    <a:pt x="809" y="18558"/>
                  </a:cubicBezTo>
                  <a:lnTo>
                    <a:pt x="809" y="243"/>
                  </a:lnTo>
                  <a:cubicBezTo>
                    <a:pt x="815" y="178"/>
                    <a:pt x="774" y="119"/>
                    <a:pt x="691" y="72"/>
                  </a:cubicBezTo>
                  <a:cubicBezTo>
                    <a:pt x="612" y="24"/>
                    <a:pt x="507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0"/>
            <p:cNvSpPr/>
            <p:nvPr/>
          </p:nvSpPr>
          <p:spPr>
            <a:xfrm>
              <a:off x="3317725" y="3976675"/>
              <a:ext cx="22325" cy="11850"/>
            </a:xfrm>
            <a:custGeom>
              <a:avLst/>
              <a:gdLst/>
              <a:ahLst/>
              <a:cxnLst/>
              <a:rect l="l" t="t" r="r" b="b"/>
              <a:pathLst>
                <a:path w="893" h="474" extrusionOk="0">
                  <a:moveTo>
                    <a:pt x="445" y="1"/>
                  </a:moveTo>
                  <a:cubicBezTo>
                    <a:pt x="341" y="1"/>
                    <a:pt x="237" y="24"/>
                    <a:pt x="160" y="72"/>
                  </a:cubicBezTo>
                  <a:cubicBezTo>
                    <a:pt x="1" y="160"/>
                    <a:pt x="1" y="308"/>
                    <a:pt x="160" y="402"/>
                  </a:cubicBezTo>
                  <a:cubicBezTo>
                    <a:pt x="240" y="450"/>
                    <a:pt x="343" y="473"/>
                    <a:pt x="447" y="473"/>
                  </a:cubicBezTo>
                  <a:cubicBezTo>
                    <a:pt x="550" y="473"/>
                    <a:pt x="654" y="450"/>
                    <a:pt x="733" y="402"/>
                  </a:cubicBezTo>
                  <a:cubicBezTo>
                    <a:pt x="893" y="308"/>
                    <a:pt x="893" y="160"/>
                    <a:pt x="733" y="72"/>
                  </a:cubicBezTo>
                  <a:cubicBezTo>
                    <a:pt x="654" y="24"/>
                    <a:pt x="549" y="1"/>
                    <a:pt x="44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0"/>
            <p:cNvSpPr/>
            <p:nvPr/>
          </p:nvSpPr>
          <p:spPr>
            <a:xfrm>
              <a:off x="3333675" y="4025000"/>
              <a:ext cx="120675" cy="86800"/>
            </a:xfrm>
            <a:custGeom>
              <a:avLst/>
              <a:gdLst/>
              <a:ahLst/>
              <a:cxnLst/>
              <a:rect l="l" t="t" r="r" b="b"/>
              <a:pathLst>
                <a:path w="4827" h="3472" extrusionOk="0">
                  <a:moveTo>
                    <a:pt x="1762" y="0"/>
                  </a:moveTo>
                  <a:cubicBezTo>
                    <a:pt x="516" y="0"/>
                    <a:pt x="1" y="1541"/>
                    <a:pt x="1" y="1541"/>
                  </a:cubicBezTo>
                  <a:cubicBezTo>
                    <a:pt x="1" y="1541"/>
                    <a:pt x="851" y="2503"/>
                    <a:pt x="1832" y="3065"/>
                  </a:cubicBezTo>
                  <a:cubicBezTo>
                    <a:pt x="2198" y="3277"/>
                    <a:pt x="2582" y="3437"/>
                    <a:pt x="2942" y="3466"/>
                  </a:cubicBezTo>
                  <a:cubicBezTo>
                    <a:pt x="2984" y="3469"/>
                    <a:pt x="3025" y="3471"/>
                    <a:pt x="3065" y="3471"/>
                  </a:cubicBezTo>
                  <a:cubicBezTo>
                    <a:pt x="4311" y="3471"/>
                    <a:pt x="4826" y="1930"/>
                    <a:pt x="4826" y="1930"/>
                  </a:cubicBezTo>
                  <a:cubicBezTo>
                    <a:pt x="4826" y="1930"/>
                    <a:pt x="3976" y="968"/>
                    <a:pt x="2995" y="407"/>
                  </a:cubicBezTo>
                  <a:cubicBezTo>
                    <a:pt x="2629" y="194"/>
                    <a:pt x="2245" y="35"/>
                    <a:pt x="1885" y="5"/>
                  </a:cubicBezTo>
                  <a:cubicBezTo>
                    <a:pt x="1843" y="2"/>
                    <a:pt x="1802" y="0"/>
                    <a:pt x="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0"/>
            <p:cNvSpPr/>
            <p:nvPr/>
          </p:nvSpPr>
          <p:spPr>
            <a:xfrm>
              <a:off x="3334575" y="4141025"/>
              <a:ext cx="154025" cy="110475"/>
            </a:xfrm>
            <a:custGeom>
              <a:avLst/>
              <a:gdLst/>
              <a:ahLst/>
              <a:cxnLst/>
              <a:rect l="l" t="t" r="r" b="b"/>
              <a:pathLst>
                <a:path w="6161" h="4419" extrusionOk="0">
                  <a:moveTo>
                    <a:pt x="2246" y="0"/>
                  </a:moveTo>
                  <a:cubicBezTo>
                    <a:pt x="660" y="0"/>
                    <a:pt x="0" y="1961"/>
                    <a:pt x="0" y="1961"/>
                  </a:cubicBezTo>
                  <a:cubicBezTo>
                    <a:pt x="0" y="1961"/>
                    <a:pt x="1087" y="3184"/>
                    <a:pt x="2339" y="3905"/>
                  </a:cubicBezTo>
                  <a:cubicBezTo>
                    <a:pt x="2806" y="4176"/>
                    <a:pt x="3296" y="4377"/>
                    <a:pt x="3757" y="4413"/>
                  </a:cubicBezTo>
                  <a:cubicBezTo>
                    <a:pt x="3810" y="4417"/>
                    <a:pt x="3863" y="4419"/>
                    <a:pt x="3914" y="4419"/>
                  </a:cubicBezTo>
                  <a:cubicBezTo>
                    <a:pt x="5501" y="4419"/>
                    <a:pt x="6161" y="2458"/>
                    <a:pt x="6161" y="2458"/>
                  </a:cubicBezTo>
                  <a:cubicBezTo>
                    <a:pt x="6161" y="2458"/>
                    <a:pt x="5074" y="1229"/>
                    <a:pt x="3828" y="508"/>
                  </a:cubicBezTo>
                  <a:cubicBezTo>
                    <a:pt x="3355" y="243"/>
                    <a:pt x="2871" y="42"/>
                    <a:pt x="2404" y="6"/>
                  </a:cubicBezTo>
                  <a:cubicBezTo>
                    <a:pt x="2351" y="2"/>
                    <a:pt x="2298" y="0"/>
                    <a:pt x="2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0"/>
            <p:cNvSpPr/>
            <p:nvPr/>
          </p:nvSpPr>
          <p:spPr>
            <a:xfrm>
              <a:off x="3296925" y="3868750"/>
              <a:ext cx="63800" cy="120700"/>
            </a:xfrm>
            <a:custGeom>
              <a:avLst/>
              <a:gdLst/>
              <a:ahLst/>
              <a:cxnLst/>
              <a:rect l="l" t="t" r="r" b="b"/>
              <a:pathLst>
                <a:path w="2552" h="4828" extrusionOk="0">
                  <a:moveTo>
                    <a:pt x="1288" y="0"/>
                  </a:moveTo>
                  <a:cubicBezTo>
                    <a:pt x="1252" y="24"/>
                    <a:pt x="1158" y="89"/>
                    <a:pt x="1028" y="213"/>
                  </a:cubicBezTo>
                  <a:cubicBezTo>
                    <a:pt x="910" y="319"/>
                    <a:pt x="833" y="408"/>
                    <a:pt x="768" y="490"/>
                  </a:cubicBezTo>
                  <a:cubicBezTo>
                    <a:pt x="715" y="550"/>
                    <a:pt x="626" y="662"/>
                    <a:pt x="573" y="739"/>
                  </a:cubicBezTo>
                  <a:cubicBezTo>
                    <a:pt x="490" y="868"/>
                    <a:pt x="461" y="916"/>
                    <a:pt x="390" y="1046"/>
                  </a:cubicBezTo>
                  <a:cubicBezTo>
                    <a:pt x="355" y="1105"/>
                    <a:pt x="319" y="1182"/>
                    <a:pt x="290" y="1241"/>
                  </a:cubicBezTo>
                  <a:cubicBezTo>
                    <a:pt x="266" y="1294"/>
                    <a:pt x="236" y="1359"/>
                    <a:pt x="219" y="1412"/>
                  </a:cubicBezTo>
                  <a:cubicBezTo>
                    <a:pt x="189" y="1477"/>
                    <a:pt x="160" y="1571"/>
                    <a:pt x="136" y="1642"/>
                  </a:cubicBezTo>
                  <a:cubicBezTo>
                    <a:pt x="101" y="1754"/>
                    <a:pt x="71" y="1902"/>
                    <a:pt x="47" y="2020"/>
                  </a:cubicBezTo>
                  <a:cubicBezTo>
                    <a:pt x="30" y="2097"/>
                    <a:pt x="18" y="2203"/>
                    <a:pt x="12" y="2286"/>
                  </a:cubicBezTo>
                  <a:cubicBezTo>
                    <a:pt x="0" y="2469"/>
                    <a:pt x="6" y="2564"/>
                    <a:pt x="12" y="2664"/>
                  </a:cubicBezTo>
                  <a:cubicBezTo>
                    <a:pt x="18" y="2764"/>
                    <a:pt x="24" y="2818"/>
                    <a:pt x="47" y="2971"/>
                  </a:cubicBezTo>
                  <a:cubicBezTo>
                    <a:pt x="65" y="3095"/>
                    <a:pt x="130" y="3343"/>
                    <a:pt x="201" y="3532"/>
                  </a:cubicBezTo>
                  <a:cubicBezTo>
                    <a:pt x="236" y="3621"/>
                    <a:pt x="278" y="3727"/>
                    <a:pt x="366" y="3893"/>
                  </a:cubicBezTo>
                  <a:cubicBezTo>
                    <a:pt x="431" y="4022"/>
                    <a:pt x="490" y="4111"/>
                    <a:pt x="555" y="4211"/>
                  </a:cubicBezTo>
                  <a:cubicBezTo>
                    <a:pt x="585" y="4265"/>
                    <a:pt x="673" y="4383"/>
                    <a:pt x="744" y="4471"/>
                  </a:cubicBezTo>
                  <a:cubicBezTo>
                    <a:pt x="833" y="4578"/>
                    <a:pt x="880" y="4631"/>
                    <a:pt x="975" y="4725"/>
                  </a:cubicBezTo>
                  <a:cubicBezTo>
                    <a:pt x="986" y="4743"/>
                    <a:pt x="1004" y="4755"/>
                    <a:pt x="1022" y="4767"/>
                  </a:cubicBezTo>
                  <a:cubicBezTo>
                    <a:pt x="1092" y="4807"/>
                    <a:pt x="1185" y="4827"/>
                    <a:pt x="1277" y="4827"/>
                  </a:cubicBezTo>
                  <a:cubicBezTo>
                    <a:pt x="1362" y="4827"/>
                    <a:pt x="1447" y="4809"/>
                    <a:pt x="1512" y="4773"/>
                  </a:cubicBezTo>
                  <a:cubicBezTo>
                    <a:pt x="1536" y="4761"/>
                    <a:pt x="1553" y="4743"/>
                    <a:pt x="1571" y="4725"/>
                  </a:cubicBezTo>
                  <a:cubicBezTo>
                    <a:pt x="1689" y="4613"/>
                    <a:pt x="1760" y="4519"/>
                    <a:pt x="1802" y="4471"/>
                  </a:cubicBezTo>
                  <a:cubicBezTo>
                    <a:pt x="1872" y="4389"/>
                    <a:pt x="1961" y="4265"/>
                    <a:pt x="1996" y="4211"/>
                  </a:cubicBezTo>
                  <a:cubicBezTo>
                    <a:pt x="2061" y="4111"/>
                    <a:pt x="2120" y="4017"/>
                    <a:pt x="2191" y="3887"/>
                  </a:cubicBezTo>
                  <a:cubicBezTo>
                    <a:pt x="2280" y="3709"/>
                    <a:pt x="2327" y="3585"/>
                    <a:pt x="2351" y="3526"/>
                  </a:cubicBezTo>
                  <a:cubicBezTo>
                    <a:pt x="2369" y="3485"/>
                    <a:pt x="2392" y="3426"/>
                    <a:pt x="2404" y="3379"/>
                  </a:cubicBezTo>
                  <a:cubicBezTo>
                    <a:pt x="2428" y="3302"/>
                    <a:pt x="2457" y="3196"/>
                    <a:pt x="2475" y="3119"/>
                  </a:cubicBezTo>
                  <a:cubicBezTo>
                    <a:pt x="2498" y="3024"/>
                    <a:pt x="2516" y="2924"/>
                    <a:pt x="2528" y="2812"/>
                  </a:cubicBezTo>
                  <a:cubicBezTo>
                    <a:pt x="2534" y="2788"/>
                    <a:pt x="2546" y="2676"/>
                    <a:pt x="2552" y="2499"/>
                  </a:cubicBezTo>
                  <a:cubicBezTo>
                    <a:pt x="2552" y="2416"/>
                    <a:pt x="2540" y="2304"/>
                    <a:pt x="2540" y="2221"/>
                  </a:cubicBezTo>
                  <a:cubicBezTo>
                    <a:pt x="2534" y="2144"/>
                    <a:pt x="2516" y="2038"/>
                    <a:pt x="2498" y="1961"/>
                  </a:cubicBezTo>
                  <a:cubicBezTo>
                    <a:pt x="2475" y="1849"/>
                    <a:pt x="2439" y="1701"/>
                    <a:pt x="2404" y="1589"/>
                  </a:cubicBezTo>
                  <a:cubicBezTo>
                    <a:pt x="2386" y="1524"/>
                    <a:pt x="2357" y="1435"/>
                    <a:pt x="2327" y="1371"/>
                  </a:cubicBezTo>
                  <a:cubicBezTo>
                    <a:pt x="2304" y="1323"/>
                    <a:pt x="2280" y="1252"/>
                    <a:pt x="2256" y="1205"/>
                  </a:cubicBezTo>
                  <a:cubicBezTo>
                    <a:pt x="2227" y="1146"/>
                    <a:pt x="2191" y="1075"/>
                    <a:pt x="2156" y="1016"/>
                  </a:cubicBezTo>
                  <a:cubicBezTo>
                    <a:pt x="2085" y="886"/>
                    <a:pt x="2061" y="845"/>
                    <a:pt x="1973" y="715"/>
                  </a:cubicBezTo>
                  <a:cubicBezTo>
                    <a:pt x="1920" y="644"/>
                    <a:pt x="1837" y="532"/>
                    <a:pt x="1784" y="473"/>
                  </a:cubicBezTo>
                  <a:cubicBezTo>
                    <a:pt x="1725" y="402"/>
                    <a:pt x="1648" y="313"/>
                    <a:pt x="1530" y="201"/>
                  </a:cubicBezTo>
                  <a:cubicBezTo>
                    <a:pt x="1447" y="118"/>
                    <a:pt x="1364" y="53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0"/>
            <p:cNvSpPr/>
            <p:nvPr/>
          </p:nvSpPr>
          <p:spPr>
            <a:xfrm>
              <a:off x="3331775" y="4037225"/>
              <a:ext cx="98950" cy="58350"/>
            </a:xfrm>
            <a:custGeom>
              <a:avLst/>
              <a:gdLst/>
              <a:ahLst/>
              <a:cxnLst/>
              <a:rect l="l" t="t" r="r" b="b"/>
              <a:pathLst>
                <a:path w="3958" h="2334" extrusionOk="0">
                  <a:moveTo>
                    <a:pt x="1937" y="0"/>
                  </a:moveTo>
                  <a:lnTo>
                    <a:pt x="1412" y="975"/>
                  </a:lnTo>
                  <a:cubicBezTo>
                    <a:pt x="1276" y="972"/>
                    <a:pt x="1140" y="969"/>
                    <a:pt x="1005" y="969"/>
                  </a:cubicBezTo>
                  <a:cubicBezTo>
                    <a:pt x="870" y="969"/>
                    <a:pt x="735" y="972"/>
                    <a:pt x="602" y="981"/>
                  </a:cubicBezTo>
                  <a:cubicBezTo>
                    <a:pt x="602" y="981"/>
                    <a:pt x="602" y="987"/>
                    <a:pt x="602" y="987"/>
                  </a:cubicBezTo>
                  <a:lnTo>
                    <a:pt x="6" y="975"/>
                  </a:lnTo>
                  <a:lnTo>
                    <a:pt x="0" y="1128"/>
                  </a:lnTo>
                  <a:lnTo>
                    <a:pt x="1719" y="1158"/>
                  </a:lnTo>
                  <a:cubicBezTo>
                    <a:pt x="1760" y="1158"/>
                    <a:pt x="1801" y="1164"/>
                    <a:pt x="1849" y="1170"/>
                  </a:cubicBezTo>
                  <a:lnTo>
                    <a:pt x="2995" y="2268"/>
                  </a:lnTo>
                  <a:lnTo>
                    <a:pt x="2026" y="1188"/>
                  </a:lnTo>
                  <a:lnTo>
                    <a:pt x="2026" y="1188"/>
                  </a:lnTo>
                  <a:lnTo>
                    <a:pt x="2309" y="1211"/>
                  </a:lnTo>
                  <a:lnTo>
                    <a:pt x="2652" y="1235"/>
                  </a:lnTo>
                  <a:lnTo>
                    <a:pt x="3798" y="2333"/>
                  </a:lnTo>
                  <a:lnTo>
                    <a:pt x="2823" y="1247"/>
                  </a:lnTo>
                  <a:lnTo>
                    <a:pt x="2823" y="1247"/>
                  </a:lnTo>
                  <a:cubicBezTo>
                    <a:pt x="2930" y="1252"/>
                    <a:pt x="3036" y="1258"/>
                    <a:pt x="3142" y="1258"/>
                  </a:cubicBezTo>
                  <a:cubicBezTo>
                    <a:pt x="3264" y="1264"/>
                    <a:pt x="3388" y="1267"/>
                    <a:pt x="3511" y="1267"/>
                  </a:cubicBezTo>
                  <a:cubicBezTo>
                    <a:pt x="3661" y="1267"/>
                    <a:pt x="3811" y="1262"/>
                    <a:pt x="3957" y="1252"/>
                  </a:cubicBezTo>
                  <a:cubicBezTo>
                    <a:pt x="3668" y="1193"/>
                    <a:pt x="3378" y="1146"/>
                    <a:pt x="3095" y="1111"/>
                  </a:cubicBezTo>
                  <a:cubicBezTo>
                    <a:pt x="2953" y="1093"/>
                    <a:pt x="2811" y="1075"/>
                    <a:pt x="2670" y="1063"/>
                  </a:cubicBezTo>
                  <a:lnTo>
                    <a:pt x="2374" y="1034"/>
                  </a:lnTo>
                  <a:lnTo>
                    <a:pt x="2711" y="59"/>
                  </a:lnTo>
                  <a:lnTo>
                    <a:pt x="2197" y="1016"/>
                  </a:lnTo>
                  <a:lnTo>
                    <a:pt x="2014" y="1004"/>
                  </a:lnTo>
                  <a:lnTo>
                    <a:pt x="2002" y="1004"/>
                  </a:lnTo>
                  <a:lnTo>
                    <a:pt x="1831" y="993"/>
                  </a:lnTo>
                  <a:cubicBezTo>
                    <a:pt x="1754" y="993"/>
                    <a:pt x="1672" y="987"/>
                    <a:pt x="1595" y="981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0"/>
            <p:cNvSpPr/>
            <p:nvPr/>
          </p:nvSpPr>
          <p:spPr>
            <a:xfrm>
              <a:off x="3223975" y="3954975"/>
              <a:ext cx="104700" cy="112700"/>
            </a:xfrm>
            <a:custGeom>
              <a:avLst/>
              <a:gdLst/>
              <a:ahLst/>
              <a:cxnLst/>
              <a:rect l="l" t="t" r="r" b="b"/>
              <a:pathLst>
                <a:path w="4188" h="4508" extrusionOk="0">
                  <a:moveTo>
                    <a:pt x="0" y="1"/>
                  </a:moveTo>
                  <a:lnTo>
                    <a:pt x="0" y="1"/>
                  </a:lnTo>
                  <a:cubicBezTo>
                    <a:pt x="266" y="325"/>
                    <a:pt x="544" y="638"/>
                    <a:pt x="815" y="946"/>
                  </a:cubicBezTo>
                  <a:cubicBezTo>
                    <a:pt x="922" y="1064"/>
                    <a:pt x="1028" y="1182"/>
                    <a:pt x="1129" y="1300"/>
                  </a:cubicBezTo>
                  <a:lnTo>
                    <a:pt x="154" y="1259"/>
                  </a:lnTo>
                  <a:lnTo>
                    <a:pt x="1306" y="1489"/>
                  </a:lnTo>
                  <a:lnTo>
                    <a:pt x="1648" y="1861"/>
                  </a:lnTo>
                  <a:lnTo>
                    <a:pt x="1926" y="2156"/>
                  </a:lnTo>
                  <a:lnTo>
                    <a:pt x="957" y="2121"/>
                  </a:lnTo>
                  <a:lnTo>
                    <a:pt x="2062" y="2339"/>
                  </a:lnTo>
                  <a:lnTo>
                    <a:pt x="4076" y="4507"/>
                  </a:lnTo>
                  <a:lnTo>
                    <a:pt x="4188" y="4401"/>
                  </a:lnTo>
                  <a:lnTo>
                    <a:pt x="2528" y="2617"/>
                  </a:lnTo>
                  <a:lnTo>
                    <a:pt x="2026" y="1081"/>
                  </a:lnTo>
                  <a:lnTo>
                    <a:pt x="2351" y="2428"/>
                  </a:lnTo>
                  <a:lnTo>
                    <a:pt x="2133" y="2192"/>
                  </a:lnTo>
                  <a:lnTo>
                    <a:pt x="2127" y="2198"/>
                  </a:lnTo>
                  <a:lnTo>
                    <a:pt x="2121" y="2192"/>
                  </a:lnTo>
                  <a:lnTo>
                    <a:pt x="1761" y="1796"/>
                  </a:lnTo>
                  <a:lnTo>
                    <a:pt x="1253" y="249"/>
                  </a:lnTo>
                  <a:lnTo>
                    <a:pt x="1583" y="1607"/>
                  </a:lnTo>
                  <a:lnTo>
                    <a:pt x="1288" y="1294"/>
                  </a:lnTo>
                  <a:cubicBezTo>
                    <a:pt x="1146" y="1146"/>
                    <a:pt x="1004" y="999"/>
                    <a:pt x="863" y="851"/>
                  </a:cubicBezTo>
                  <a:cubicBezTo>
                    <a:pt x="579" y="562"/>
                    <a:pt x="296" y="27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0"/>
            <p:cNvSpPr/>
            <p:nvPr/>
          </p:nvSpPr>
          <p:spPr>
            <a:xfrm>
              <a:off x="3194875" y="4050375"/>
              <a:ext cx="131450" cy="139550"/>
            </a:xfrm>
            <a:custGeom>
              <a:avLst/>
              <a:gdLst/>
              <a:ahLst/>
              <a:cxnLst/>
              <a:rect l="l" t="t" r="r" b="b"/>
              <a:pathLst>
                <a:path w="5258" h="5582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413"/>
                    <a:pt x="686" y="815"/>
                    <a:pt x="1040" y="1211"/>
                  </a:cubicBezTo>
                  <a:cubicBezTo>
                    <a:pt x="1170" y="1358"/>
                    <a:pt x="1306" y="1506"/>
                    <a:pt x="1442" y="1654"/>
                  </a:cubicBezTo>
                  <a:lnTo>
                    <a:pt x="196" y="1607"/>
                  </a:lnTo>
                  <a:lnTo>
                    <a:pt x="1661" y="1902"/>
                  </a:lnTo>
                  <a:lnTo>
                    <a:pt x="2098" y="2374"/>
                  </a:lnTo>
                  <a:lnTo>
                    <a:pt x="2452" y="2752"/>
                  </a:lnTo>
                  <a:lnTo>
                    <a:pt x="1212" y="2705"/>
                  </a:lnTo>
                  <a:lnTo>
                    <a:pt x="2682" y="2995"/>
                  </a:lnTo>
                  <a:cubicBezTo>
                    <a:pt x="2688" y="3000"/>
                    <a:pt x="2688" y="3000"/>
                    <a:pt x="2694" y="3006"/>
                  </a:cubicBezTo>
                  <a:lnTo>
                    <a:pt x="2688" y="3012"/>
                  </a:lnTo>
                  <a:lnTo>
                    <a:pt x="5151" y="5581"/>
                  </a:lnTo>
                  <a:lnTo>
                    <a:pt x="5257" y="5475"/>
                  </a:lnTo>
                  <a:lnTo>
                    <a:pt x="3226" y="3349"/>
                  </a:lnTo>
                  <a:lnTo>
                    <a:pt x="2582" y="1376"/>
                  </a:lnTo>
                  <a:lnTo>
                    <a:pt x="3001" y="3119"/>
                  </a:lnTo>
                  <a:lnTo>
                    <a:pt x="2854" y="2965"/>
                  </a:lnTo>
                  <a:cubicBezTo>
                    <a:pt x="2806" y="2906"/>
                    <a:pt x="2753" y="2853"/>
                    <a:pt x="2706" y="2794"/>
                  </a:cubicBezTo>
                  <a:lnTo>
                    <a:pt x="2239" y="2292"/>
                  </a:lnTo>
                  <a:lnTo>
                    <a:pt x="1596" y="319"/>
                  </a:lnTo>
                  <a:lnTo>
                    <a:pt x="2015" y="2050"/>
                  </a:lnTo>
                  <a:lnTo>
                    <a:pt x="1637" y="1648"/>
                  </a:lnTo>
                  <a:cubicBezTo>
                    <a:pt x="1460" y="1465"/>
                    <a:pt x="1277" y="1270"/>
                    <a:pt x="1099" y="1087"/>
                  </a:cubicBezTo>
                  <a:cubicBezTo>
                    <a:pt x="733" y="715"/>
                    <a:pt x="373" y="34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0"/>
            <p:cNvSpPr/>
            <p:nvPr/>
          </p:nvSpPr>
          <p:spPr>
            <a:xfrm>
              <a:off x="3333100" y="4156375"/>
              <a:ext cx="125375" cy="74450"/>
            </a:xfrm>
            <a:custGeom>
              <a:avLst/>
              <a:gdLst/>
              <a:ahLst/>
              <a:cxnLst/>
              <a:rect l="l" t="t" r="r" b="b"/>
              <a:pathLst>
                <a:path w="5015" h="2978" extrusionOk="0">
                  <a:moveTo>
                    <a:pt x="2434" y="1"/>
                  </a:moveTo>
                  <a:lnTo>
                    <a:pt x="1766" y="1247"/>
                  </a:lnTo>
                  <a:cubicBezTo>
                    <a:pt x="1641" y="1245"/>
                    <a:pt x="1518" y="1243"/>
                    <a:pt x="1394" y="1243"/>
                  </a:cubicBezTo>
                  <a:cubicBezTo>
                    <a:pt x="1220" y="1243"/>
                    <a:pt x="1047" y="1246"/>
                    <a:pt x="874" y="1253"/>
                  </a:cubicBezTo>
                  <a:lnTo>
                    <a:pt x="6" y="1206"/>
                  </a:lnTo>
                  <a:lnTo>
                    <a:pt x="0" y="1359"/>
                  </a:lnTo>
                  <a:lnTo>
                    <a:pt x="2067" y="1471"/>
                  </a:lnTo>
                  <a:cubicBezTo>
                    <a:pt x="2156" y="1477"/>
                    <a:pt x="2239" y="1489"/>
                    <a:pt x="2321" y="1495"/>
                  </a:cubicBezTo>
                  <a:lnTo>
                    <a:pt x="3786" y="2895"/>
                  </a:lnTo>
                  <a:lnTo>
                    <a:pt x="2552" y="1519"/>
                  </a:lnTo>
                  <a:lnTo>
                    <a:pt x="2552" y="1519"/>
                  </a:lnTo>
                  <a:lnTo>
                    <a:pt x="2912" y="1554"/>
                  </a:lnTo>
                  <a:lnTo>
                    <a:pt x="3349" y="1584"/>
                  </a:lnTo>
                  <a:lnTo>
                    <a:pt x="4808" y="2978"/>
                  </a:lnTo>
                  <a:lnTo>
                    <a:pt x="3568" y="1595"/>
                  </a:lnTo>
                  <a:lnTo>
                    <a:pt x="3568" y="1595"/>
                  </a:lnTo>
                  <a:cubicBezTo>
                    <a:pt x="3703" y="1601"/>
                    <a:pt x="3839" y="1607"/>
                    <a:pt x="3969" y="1613"/>
                  </a:cubicBezTo>
                  <a:cubicBezTo>
                    <a:pt x="4128" y="1616"/>
                    <a:pt x="4285" y="1618"/>
                    <a:pt x="4441" y="1618"/>
                  </a:cubicBezTo>
                  <a:cubicBezTo>
                    <a:pt x="4634" y="1618"/>
                    <a:pt x="4825" y="1614"/>
                    <a:pt x="5015" y="1601"/>
                  </a:cubicBezTo>
                  <a:cubicBezTo>
                    <a:pt x="4643" y="1525"/>
                    <a:pt x="4276" y="1471"/>
                    <a:pt x="3916" y="1424"/>
                  </a:cubicBezTo>
                  <a:cubicBezTo>
                    <a:pt x="3733" y="1395"/>
                    <a:pt x="3550" y="1377"/>
                    <a:pt x="3373" y="1359"/>
                  </a:cubicBezTo>
                  <a:lnTo>
                    <a:pt x="2995" y="1324"/>
                  </a:lnTo>
                  <a:lnTo>
                    <a:pt x="3420" y="83"/>
                  </a:lnTo>
                  <a:lnTo>
                    <a:pt x="2764" y="1306"/>
                  </a:lnTo>
                  <a:lnTo>
                    <a:pt x="2304" y="1271"/>
                  </a:lnTo>
                  <a:cubicBezTo>
                    <a:pt x="2203" y="1271"/>
                    <a:pt x="2103" y="1265"/>
                    <a:pt x="2002" y="1259"/>
                  </a:cubicBezTo>
                  <a:lnTo>
                    <a:pt x="2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5" name="Google Shape;2655;p40"/>
          <p:cNvGrpSpPr/>
          <p:nvPr/>
        </p:nvGrpSpPr>
        <p:grpSpPr>
          <a:xfrm>
            <a:off x="198617" y="536395"/>
            <a:ext cx="742482" cy="594924"/>
            <a:chOff x="4458400" y="2657663"/>
            <a:chExt cx="945475" cy="757575"/>
          </a:xfrm>
        </p:grpSpPr>
        <p:sp>
          <p:nvSpPr>
            <p:cNvPr id="2656" name="Google Shape;2656;p40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0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0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9" name="Google Shape;2659;p40"/>
          <p:cNvGrpSpPr/>
          <p:nvPr/>
        </p:nvGrpSpPr>
        <p:grpSpPr>
          <a:xfrm>
            <a:off x="8060255" y="238933"/>
            <a:ext cx="742482" cy="594924"/>
            <a:chOff x="4458400" y="2657663"/>
            <a:chExt cx="945475" cy="757575"/>
          </a:xfrm>
        </p:grpSpPr>
        <p:sp>
          <p:nvSpPr>
            <p:cNvPr id="2660" name="Google Shape;2660;p40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0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0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3" name="Google Shape;2663;p40"/>
          <p:cNvGrpSpPr/>
          <p:nvPr/>
        </p:nvGrpSpPr>
        <p:grpSpPr>
          <a:xfrm>
            <a:off x="941111" y="2810369"/>
            <a:ext cx="243987" cy="339453"/>
            <a:chOff x="849586" y="2885669"/>
            <a:chExt cx="243987" cy="339453"/>
          </a:xfrm>
        </p:grpSpPr>
        <p:sp>
          <p:nvSpPr>
            <p:cNvPr id="2664" name="Google Shape;2664;p40"/>
            <p:cNvSpPr/>
            <p:nvPr/>
          </p:nvSpPr>
          <p:spPr>
            <a:xfrm>
              <a:off x="849586" y="2885669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0"/>
            <p:cNvSpPr/>
            <p:nvPr/>
          </p:nvSpPr>
          <p:spPr>
            <a:xfrm>
              <a:off x="929562" y="3034054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0"/>
            <p:cNvSpPr/>
            <p:nvPr/>
          </p:nvSpPr>
          <p:spPr>
            <a:xfrm>
              <a:off x="884586" y="3083268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0"/>
            <p:cNvSpPr/>
            <p:nvPr/>
          </p:nvSpPr>
          <p:spPr>
            <a:xfrm>
              <a:off x="929562" y="2922734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0"/>
            <p:cNvSpPr/>
            <p:nvPr/>
          </p:nvSpPr>
          <p:spPr>
            <a:xfrm>
              <a:off x="899913" y="2885669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0"/>
            <p:cNvSpPr/>
            <p:nvPr/>
          </p:nvSpPr>
          <p:spPr>
            <a:xfrm>
              <a:off x="849586" y="2931380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0" name="Google Shape;2670;p40"/>
          <p:cNvGrpSpPr/>
          <p:nvPr/>
        </p:nvGrpSpPr>
        <p:grpSpPr>
          <a:xfrm rot="3486929">
            <a:off x="3058512" y="4115747"/>
            <a:ext cx="271881" cy="159970"/>
            <a:chOff x="1566275" y="4812212"/>
            <a:chExt cx="271885" cy="159973"/>
          </a:xfrm>
        </p:grpSpPr>
        <p:sp>
          <p:nvSpPr>
            <p:cNvPr id="2671" name="Google Shape;2671;p40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0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0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0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0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0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0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0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0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0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0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0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0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0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0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0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0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0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0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0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0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0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0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0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0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7" name="Google Shape;2697;p40"/>
          <p:cNvGrpSpPr/>
          <p:nvPr/>
        </p:nvGrpSpPr>
        <p:grpSpPr>
          <a:xfrm>
            <a:off x="-222838" y="4041876"/>
            <a:ext cx="1987505" cy="1221972"/>
            <a:chOff x="4216423" y="4198544"/>
            <a:chExt cx="1104292" cy="678949"/>
          </a:xfrm>
        </p:grpSpPr>
        <p:sp>
          <p:nvSpPr>
            <p:cNvPr id="2698" name="Google Shape;2698;p40"/>
            <p:cNvSpPr/>
            <p:nvPr/>
          </p:nvSpPr>
          <p:spPr>
            <a:xfrm flipH="1">
              <a:off x="4216423" y="4518272"/>
              <a:ext cx="550187" cy="359221"/>
            </a:xfrm>
            <a:custGeom>
              <a:avLst/>
              <a:gdLst/>
              <a:ahLst/>
              <a:cxnLst/>
              <a:rect l="l" t="t" r="r" b="b"/>
              <a:pathLst>
                <a:path w="43796" h="28589" extrusionOk="0">
                  <a:moveTo>
                    <a:pt x="43796" y="0"/>
                  </a:moveTo>
                  <a:lnTo>
                    <a:pt x="0" y="25480"/>
                  </a:lnTo>
                  <a:lnTo>
                    <a:pt x="0" y="28589"/>
                  </a:lnTo>
                  <a:lnTo>
                    <a:pt x="43796" y="3109"/>
                  </a:lnTo>
                  <a:lnTo>
                    <a:pt x="437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0"/>
            <p:cNvSpPr/>
            <p:nvPr/>
          </p:nvSpPr>
          <p:spPr>
            <a:xfrm flipH="1">
              <a:off x="4766709" y="4518272"/>
              <a:ext cx="554006" cy="359221"/>
            </a:xfrm>
            <a:custGeom>
              <a:avLst/>
              <a:gdLst/>
              <a:ahLst/>
              <a:cxnLst/>
              <a:rect l="l" t="t" r="r" b="b"/>
              <a:pathLst>
                <a:path w="44100" h="28589" extrusionOk="0">
                  <a:moveTo>
                    <a:pt x="0" y="0"/>
                  </a:moveTo>
                  <a:lnTo>
                    <a:pt x="0" y="3109"/>
                  </a:lnTo>
                  <a:lnTo>
                    <a:pt x="44099" y="28589"/>
                  </a:lnTo>
                  <a:lnTo>
                    <a:pt x="44099" y="25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0"/>
            <p:cNvSpPr/>
            <p:nvPr/>
          </p:nvSpPr>
          <p:spPr>
            <a:xfrm flipH="1">
              <a:off x="4216535" y="4198544"/>
              <a:ext cx="1104181" cy="639885"/>
            </a:xfrm>
            <a:custGeom>
              <a:avLst/>
              <a:gdLst/>
              <a:ahLst/>
              <a:cxnLst/>
              <a:rect l="l" t="t" r="r" b="b"/>
              <a:pathLst>
                <a:path w="87895" h="50926" extrusionOk="0">
                  <a:moveTo>
                    <a:pt x="43795" y="0"/>
                  </a:moveTo>
                  <a:lnTo>
                    <a:pt x="0" y="25446"/>
                  </a:lnTo>
                  <a:lnTo>
                    <a:pt x="44099" y="50926"/>
                  </a:lnTo>
                  <a:lnTo>
                    <a:pt x="87895" y="25446"/>
                  </a:lnTo>
                  <a:lnTo>
                    <a:pt x="43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6406C53-9E81-300E-A5A7-C11383FE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27829" y="814071"/>
            <a:ext cx="2406090" cy="2406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B38C5A-8041-EFBB-2E55-941F1108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07" y="3601296"/>
            <a:ext cx="1155407" cy="1155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Google Shape;2820;p42"/>
          <p:cNvSpPr/>
          <p:nvPr/>
        </p:nvSpPr>
        <p:spPr>
          <a:xfrm>
            <a:off x="987600" y="987175"/>
            <a:ext cx="7168200" cy="28926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2" name="Google Shape;2822;p42"/>
          <p:cNvSpPr txBox="1">
            <a:spLocks noGrp="1"/>
          </p:cNvSpPr>
          <p:nvPr>
            <p:ph type="subTitle" idx="1"/>
          </p:nvPr>
        </p:nvSpPr>
        <p:spPr>
          <a:xfrm>
            <a:off x="1391268" y="2167624"/>
            <a:ext cx="3189600" cy="1445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2D dungeon game where you have to kill orcs and advance to new levels</a:t>
            </a:r>
            <a:r>
              <a:rPr lang="bg-BG" sz="2000" dirty="0"/>
              <a:t> </a:t>
            </a:r>
            <a:r>
              <a:rPr lang="en-US" sz="2000" dirty="0"/>
              <a:t>and a website where you can download it.</a:t>
            </a:r>
          </a:p>
        </p:txBody>
      </p:sp>
      <p:sp>
        <p:nvSpPr>
          <p:cNvPr id="2824" name="Google Shape;2824;p42"/>
          <p:cNvSpPr/>
          <p:nvPr/>
        </p:nvSpPr>
        <p:spPr>
          <a:xfrm>
            <a:off x="2842950" y="65104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5" name="Google Shape;2825;p42"/>
          <p:cNvSpPr/>
          <p:nvPr/>
        </p:nvSpPr>
        <p:spPr>
          <a:xfrm>
            <a:off x="939138" y="38797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6" name="Google Shape;2826;p42"/>
          <p:cNvSpPr/>
          <p:nvPr/>
        </p:nvSpPr>
        <p:spPr>
          <a:xfrm>
            <a:off x="7849325" y="4032759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27" name="Google Shape;2827;p42"/>
          <p:cNvGrpSpPr/>
          <p:nvPr/>
        </p:nvGrpSpPr>
        <p:grpSpPr>
          <a:xfrm flipH="1">
            <a:off x="4523587" y="383031"/>
            <a:ext cx="509569" cy="306732"/>
            <a:chOff x="5028350" y="1751100"/>
            <a:chExt cx="1007650" cy="606550"/>
          </a:xfrm>
        </p:grpSpPr>
        <p:sp>
          <p:nvSpPr>
            <p:cNvPr id="2828" name="Google Shape;2828;p42"/>
            <p:cNvSpPr/>
            <p:nvPr/>
          </p:nvSpPr>
          <p:spPr>
            <a:xfrm>
              <a:off x="5038525" y="1751100"/>
              <a:ext cx="480950" cy="318825"/>
            </a:xfrm>
            <a:custGeom>
              <a:avLst/>
              <a:gdLst/>
              <a:ahLst/>
              <a:cxnLst/>
              <a:rect l="l" t="t" r="r" b="b"/>
              <a:pathLst>
                <a:path w="19238" h="12753" extrusionOk="0">
                  <a:moveTo>
                    <a:pt x="7435" y="0"/>
                  </a:moveTo>
                  <a:cubicBezTo>
                    <a:pt x="7305" y="0"/>
                    <a:pt x="7192" y="18"/>
                    <a:pt x="7098" y="55"/>
                  </a:cubicBezTo>
                  <a:cubicBezTo>
                    <a:pt x="6755" y="183"/>
                    <a:pt x="6595" y="440"/>
                    <a:pt x="6595" y="794"/>
                  </a:cubicBezTo>
                  <a:lnTo>
                    <a:pt x="6595" y="2132"/>
                  </a:lnTo>
                  <a:cubicBezTo>
                    <a:pt x="6595" y="2860"/>
                    <a:pt x="7312" y="3984"/>
                    <a:pt x="8618" y="5119"/>
                  </a:cubicBezTo>
                  <a:cubicBezTo>
                    <a:pt x="9196" y="5632"/>
                    <a:pt x="9871" y="6178"/>
                    <a:pt x="10577" y="6735"/>
                  </a:cubicBezTo>
                  <a:cubicBezTo>
                    <a:pt x="10406" y="6649"/>
                    <a:pt x="10224" y="6574"/>
                    <a:pt x="10042" y="6489"/>
                  </a:cubicBezTo>
                  <a:cubicBezTo>
                    <a:pt x="6163" y="4741"/>
                    <a:pt x="2462" y="3595"/>
                    <a:pt x="889" y="3595"/>
                  </a:cubicBezTo>
                  <a:cubicBezTo>
                    <a:pt x="573" y="3595"/>
                    <a:pt x="343" y="3641"/>
                    <a:pt x="215" y="3738"/>
                  </a:cubicBezTo>
                  <a:cubicBezTo>
                    <a:pt x="65" y="3855"/>
                    <a:pt x="1" y="4005"/>
                    <a:pt x="11" y="4176"/>
                  </a:cubicBezTo>
                  <a:lnTo>
                    <a:pt x="11" y="5472"/>
                  </a:lnTo>
                  <a:cubicBezTo>
                    <a:pt x="1" y="5996"/>
                    <a:pt x="814" y="6778"/>
                    <a:pt x="2195" y="7570"/>
                  </a:cubicBezTo>
                  <a:cubicBezTo>
                    <a:pt x="2634" y="7827"/>
                    <a:pt x="3137" y="8084"/>
                    <a:pt x="3694" y="8341"/>
                  </a:cubicBezTo>
                  <a:cubicBezTo>
                    <a:pt x="7921" y="10250"/>
                    <a:pt x="14879" y="12753"/>
                    <a:pt x="16678" y="12753"/>
                  </a:cubicBezTo>
                  <a:cubicBezTo>
                    <a:pt x="16857" y="12753"/>
                    <a:pt x="16984" y="12728"/>
                    <a:pt x="17054" y="12676"/>
                  </a:cubicBezTo>
                  <a:cubicBezTo>
                    <a:pt x="17139" y="12623"/>
                    <a:pt x="17171" y="12548"/>
                    <a:pt x="17171" y="12451"/>
                  </a:cubicBezTo>
                  <a:lnTo>
                    <a:pt x="17182" y="11167"/>
                  </a:lnTo>
                  <a:cubicBezTo>
                    <a:pt x="17861" y="11519"/>
                    <a:pt x="18402" y="11720"/>
                    <a:pt x="18727" y="11720"/>
                  </a:cubicBezTo>
                  <a:cubicBezTo>
                    <a:pt x="18797" y="11720"/>
                    <a:pt x="18856" y="11710"/>
                    <a:pt x="18906" y="11691"/>
                  </a:cubicBezTo>
                  <a:cubicBezTo>
                    <a:pt x="19109" y="11616"/>
                    <a:pt x="19216" y="11456"/>
                    <a:pt x="19216" y="11220"/>
                  </a:cubicBezTo>
                  <a:lnTo>
                    <a:pt x="19216" y="9893"/>
                  </a:lnTo>
                  <a:cubicBezTo>
                    <a:pt x="19238" y="8940"/>
                    <a:pt x="17557" y="6767"/>
                    <a:pt x="14913" y="4465"/>
                  </a:cubicBezTo>
                  <a:cubicBezTo>
                    <a:pt x="13339" y="3095"/>
                    <a:pt x="11712" y="1928"/>
                    <a:pt x="10331" y="1126"/>
                  </a:cubicBezTo>
                  <a:cubicBezTo>
                    <a:pt x="9098" y="416"/>
                    <a:pt x="8064" y="0"/>
                    <a:pt x="7435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2"/>
            <p:cNvSpPr/>
            <p:nvPr/>
          </p:nvSpPr>
          <p:spPr>
            <a:xfrm>
              <a:off x="5203375" y="1770650"/>
              <a:ext cx="315575" cy="273500"/>
            </a:xfrm>
            <a:custGeom>
              <a:avLst/>
              <a:gdLst/>
              <a:ahLst/>
              <a:cxnLst/>
              <a:rect l="l" t="t" r="r" b="b"/>
              <a:pathLst>
                <a:path w="12623" h="10940" extrusionOk="0">
                  <a:moveTo>
                    <a:pt x="1" y="1"/>
                  </a:moveTo>
                  <a:lnTo>
                    <a:pt x="1" y="1350"/>
                  </a:lnTo>
                  <a:cubicBezTo>
                    <a:pt x="1" y="2078"/>
                    <a:pt x="718" y="3202"/>
                    <a:pt x="2024" y="4337"/>
                  </a:cubicBezTo>
                  <a:cubicBezTo>
                    <a:pt x="4144" y="6188"/>
                    <a:pt x="7419" y="8586"/>
                    <a:pt x="9732" y="9925"/>
                  </a:cubicBezTo>
                  <a:cubicBezTo>
                    <a:pt x="10804" y="10544"/>
                    <a:pt x="11677" y="10940"/>
                    <a:pt x="12129" y="10940"/>
                  </a:cubicBezTo>
                  <a:cubicBezTo>
                    <a:pt x="12201" y="10940"/>
                    <a:pt x="12262" y="10930"/>
                    <a:pt x="12312" y="10909"/>
                  </a:cubicBezTo>
                  <a:cubicBezTo>
                    <a:pt x="12515" y="10834"/>
                    <a:pt x="12611" y="10674"/>
                    <a:pt x="12622" y="10438"/>
                  </a:cubicBezTo>
                  <a:lnTo>
                    <a:pt x="12622" y="9100"/>
                  </a:lnTo>
                  <a:cubicBezTo>
                    <a:pt x="12622" y="9325"/>
                    <a:pt x="12526" y="9486"/>
                    <a:pt x="12322" y="9571"/>
                  </a:cubicBezTo>
                  <a:cubicBezTo>
                    <a:pt x="12274" y="9589"/>
                    <a:pt x="12216" y="9598"/>
                    <a:pt x="12149" y="9598"/>
                  </a:cubicBezTo>
                  <a:cubicBezTo>
                    <a:pt x="11695" y="9598"/>
                    <a:pt x="10824" y="9201"/>
                    <a:pt x="9742" y="8576"/>
                  </a:cubicBezTo>
                  <a:cubicBezTo>
                    <a:pt x="7419" y="7238"/>
                    <a:pt x="4144" y="4840"/>
                    <a:pt x="2024" y="2988"/>
                  </a:cubicBezTo>
                  <a:cubicBezTo>
                    <a:pt x="718" y="1853"/>
                    <a:pt x="1" y="7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2"/>
            <p:cNvSpPr/>
            <p:nvPr/>
          </p:nvSpPr>
          <p:spPr>
            <a:xfrm>
              <a:off x="5189725" y="1751100"/>
              <a:ext cx="347950" cy="259500"/>
            </a:xfrm>
            <a:custGeom>
              <a:avLst/>
              <a:gdLst/>
              <a:ahLst/>
              <a:cxnLst/>
              <a:rect l="l" t="t" r="r" b="b"/>
              <a:pathLst>
                <a:path w="13918" h="10380" extrusionOk="0">
                  <a:moveTo>
                    <a:pt x="1387" y="0"/>
                  </a:moveTo>
                  <a:cubicBezTo>
                    <a:pt x="1257" y="0"/>
                    <a:pt x="1144" y="18"/>
                    <a:pt x="1050" y="55"/>
                  </a:cubicBezTo>
                  <a:cubicBezTo>
                    <a:pt x="1" y="451"/>
                    <a:pt x="643" y="2089"/>
                    <a:pt x="2570" y="3770"/>
                  </a:cubicBezTo>
                  <a:cubicBezTo>
                    <a:pt x="4690" y="5622"/>
                    <a:pt x="7965" y="8020"/>
                    <a:pt x="10288" y="9358"/>
                  </a:cubicBezTo>
                  <a:cubicBezTo>
                    <a:pt x="11370" y="9983"/>
                    <a:pt x="12241" y="10380"/>
                    <a:pt x="12695" y="10380"/>
                  </a:cubicBezTo>
                  <a:cubicBezTo>
                    <a:pt x="12762" y="10380"/>
                    <a:pt x="12820" y="10371"/>
                    <a:pt x="12868" y="10353"/>
                  </a:cubicBezTo>
                  <a:cubicBezTo>
                    <a:pt x="13917" y="9946"/>
                    <a:pt x="12130" y="7313"/>
                    <a:pt x="8865" y="4465"/>
                  </a:cubicBezTo>
                  <a:cubicBezTo>
                    <a:pt x="7291" y="3095"/>
                    <a:pt x="5664" y="1928"/>
                    <a:pt x="4283" y="1126"/>
                  </a:cubicBezTo>
                  <a:cubicBezTo>
                    <a:pt x="3050" y="416"/>
                    <a:pt x="2016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2"/>
            <p:cNvSpPr/>
            <p:nvPr/>
          </p:nvSpPr>
          <p:spPr>
            <a:xfrm>
              <a:off x="5038525" y="1854150"/>
              <a:ext cx="429575" cy="215775"/>
            </a:xfrm>
            <a:custGeom>
              <a:avLst/>
              <a:gdLst/>
              <a:ahLst/>
              <a:cxnLst/>
              <a:rect l="l" t="t" r="r" b="b"/>
              <a:pathLst>
                <a:path w="17183" h="8631" extrusionOk="0">
                  <a:moveTo>
                    <a:pt x="17182" y="6981"/>
                  </a:moveTo>
                  <a:lnTo>
                    <a:pt x="17182" y="6986"/>
                  </a:lnTo>
                  <a:lnTo>
                    <a:pt x="17182" y="6986"/>
                  </a:lnTo>
                  <a:cubicBezTo>
                    <a:pt x="17182" y="6984"/>
                    <a:pt x="17182" y="6982"/>
                    <a:pt x="17182" y="6981"/>
                  </a:cubicBezTo>
                  <a:close/>
                  <a:moveTo>
                    <a:pt x="11" y="1"/>
                  </a:moveTo>
                  <a:lnTo>
                    <a:pt x="11" y="1350"/>
                  </a:lnTo>
                  <a:cubicBezTo>
                    <a:pt x="1" y="1874"/>
                    <a:pt x="814" y="2656"/>
                    <a:pt x="2195" y="3448"/>
                  </a:cubicBezTo>
                  <a:cubicBezTo>
                    <a:pt x="2634" y="3705"/>
                    <a:pt x="3137" y="3962"/>
                    <a:pt x="3694" y="4219"/>
                  </a:cubicBezTo>
                  <a:cubicBezTo>
                    <a:pt x="7921" y="6128"/>
                    <a:pt x="14879" y="8631"/>
                    <a:pt x="16678" y="8631"/>
                  </a:cubicBezTo>
                  <a:cubicBezTo>
                    <a:pt x="16857" y="8631"/>
                    <a:pt x="16984" y="8606"/>
                    <a:pt x="17054" y="8554"/>
                  </a:cubicBezTo>
                  <a:cubicBezTo>
                    <a:pt x="17139" y="8501"/>
                    <a:pt x="17171" y="8426"/>
                    <a:pt x="17171" y="8329"/>
                  </a:cubicBezTo>
                  <a:lnTo>
                    <a:pt x="17182" y="6986"/>
                  </a:lnTo>
                  <a:lnTo>
                    <a:pt x="17182" y="6986"/>
                  </a:lnTo>
                  <a:cubicBezTo>
                    <a:pt x="17181" y="7080"/>
                    <a:pt x="17138" y="7153"/>
                    <a:pt x="17064" y="7205"/>
                  </a:cubicBezTo>
                  <a:cubicBezTo>
                    <a:pt x="16993" y="7259"/>
                    <a:pt x="16862" y="7284"/>
                    <a:pt x="16680" y="7284"/>
                  </a:cubicBezTo>
                  <a:cubicBezTo>
                    <a:pt x="14862" y="7284"/>
                    <a:pt x="7926" y="4777"/>
                    <a:pt x="3694" y="2870"/>
                  </a:cubicBezTo>
                  <a:cubicBezTo>
                    <a:pt x="3137" y="2624"/>
                    <a:pt x="2645" y="2367"/>
                    <a:pt x="2195" y="2110"/>
                  </a:cubicBezTo>
                  <a:cubicBezTo>
                    <a:pt x="825" y="1318"/>
                    <a:pt x="11" y="525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2"/>
            <p:cNvSpPr/>
            <p:nvPr/>
          </p:nvSpPr>
          <p:spPr>
            <a:xfrm>
              <a:off x="5028350" y="1840950"/>
              <a:ext cx="449650" cy="195325"/>
            </a:xfrm>
            <a:custGeom>
              <a:avLst/>
              <a:gdLst/>
              <a:ahLst/>
              <a:cxnLst/>
              <a:rect l="l" t="t" r="r" b="b"/>
              <a:pathLst>
                <a:path w="17986" h="7813" extrusionOk="0">
                  <a:moveTo>
                    <a:pt x="1296" y="1"/>
                  </a:moveTo>
                  <a:cubicBezTo>
                    <a:pt x="980" y="1"/>
                    <a:pt x="750" y="47"/>
                    <a:pt x="622" y="144"/>
                  </a:cubicBezTo>
                  <a:cubicBezTo>
                    <a:pt x="1" y="604"/>
                    <a:pt x="846" y="1621"/>
                    <a:pt x="2602" y="2638"/>
                  </a:cubicBezTo>
                  <a:cubicBezTo>
                    <a:pt x="3052" y="2895"/>
                    <a:pt x="3544" y="3152"/>
                    <a:pt x="4101" y="3398"/>
                  </a:cubicBezTo>
                  <a:cubicBezTo>
                    <a:pt x="8333" y="5305"/>
                    <a:pt x="15269" y="7812"/>
                    <a:pt x="17087" y="7812"/>
                  </a:cubicBezTo>
                  <a:cubicBezTo>
                    <a:pt x="17269" y="7812"/>
                    <a:pt x="17400" y="7787"/>
                    <a:pt x="17471" y="7733"/>
                  </a:cubicBezTo>
                  <a:cubicBezTo>
                    <a:pt x="17985" y="7348"/>
                    <a:pt x="16743" y="6245"/>
                    <a:pt x="14453" y="4918"/>
                  </a:cubicBezTo>
                  <a:cubicBezTo>
                    <a:pt x="13339" y="4276"/>
                    <a:pt x="11969" y="3580"/>
                    <a:pt x="10449" y="2895"/>
                  </a:cubicBezTo>
                  <a:cubicBezTo>
                    <a:pt x="6570" y="1147"/>
                    <a:pt x="2869" y="1"/>
                    <a:pt x="1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2"/>
            <p:cNvSpPr/>
            <p:nvPr/>
          </p:nvSpPr>
          <p:spPr>
            <a:xfrm>
              <a:off x="5591450" y="1897250"/>
              <a:ext cx="77100" cy="76825"/>
            </a:xfrm>
            <a:custGeom>
              <a:avLst/>
              <a:gdLst/>
              <a:ahLst/>
              <a:cxnLst/>
              <a:rect l="l" t="t" r="r" b="b"/>
              <a:pathLst>
                <a:path w="3084" h="3073" extrusionOk="0">
                  <a:moveTo>
                    <a:pt x="1542" y="0"/>
                  </a:moveTo>
                  <a:cubicBezTo>
                    <a:pt x="696" y="0"/>
                    <a:pt x="0" y="686"/>
                    <a:pt x="0" y="1542"/>
                  </a:cubicBezTo>
                  <a:cubicBezTo>
                    <a:pt x="0" y="2388"/>
                    <a:pt x="696" y="3073"/>
                    <a:pt x="1542" y="3073"/>
                  </a:cubicBezTo>
                  <a:cubicBezTo>
                    <a:pt x="2398" y="3073"/>
                    <a:pt x="3083" y="2388"/>
                    <a:pt x="3083" y="1542"/>
                  </a:cubicBezTo>
                  <a:cubicBezTo>
                    <a:pt x="3083" y="686"/>
                    <a:pt x="2398" y="0"/>
                    <a:pt x="1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2"/>
            <p:cNvSpPr/>
            <p:nvPr/>
          </p:nvSpPr>
          <p:spPr>
            <a:xfrm>
              <a:off x="5180375" y="1927900"/>
              <a:ext cx="531250" cy="336625"/>
            </a:xfrm>
            <a:custGeom>
              <a:avLst/>
              <a:gdLst/>
              <a:ahLst/>
              <a:cxnLst/>
              <a:rect l="l" t="t" r="r" b="b"/>
              <a:pathLst>
                <a:path w="21250" h="13465" extrusionOk="0">
                  <a:moveTo>
                    <a:pt x="18860" y="1"/>
                  </a:moveTo>
                  <a:cubicBezTo>
                    <a:pt x="18804" y="1"/>
                    <a:pt x="18744" y="2"/>
                    <a:pt x="18681" y="6"/>
                  </a:cubicBezTo>
                  <a:cubicBezTo>
                    <a:pt x="18284" y="16"/>
                    <a:pt x="17974" y="113"/>
                    <a:pt x="17856" y="155"/>
                  </a:cubicBezTo>
                  <a:cubicBezTo>
                    <a:pt x="17771" y="177"/>
                    <a:pt x="17653" y="220"/>
                    <a:pt x="17567" y="262"/>
                  </a:cubicBezTo>
                  <a:cubicBezTo>
                    <a:pt x="17439" y="316"/>
                    <a:pt x="17267" y="402"/>
                    <a:pt x="17139" y="466"/>
                  </a:cubicBezTo>
                  <a:cubicBezTo>
                    <a:pt x="15747" y="1279"/>
                    <a:pt x="16454" y="1419"/>
                    <a:pt x="15608" y="2157"/>
                  </a:cubicBezTo>
                  <a:cubicBezTo>
                    <a:pt x="15565" y="2152"/>
                    <a:pt x="15501" y="2149"/>
                    <a:pt x="15426" y="2149"/>
                  </a:cubicBezTo>
                  <a:cubicBezTo>
                    <a:pt x="15351" y="2149"/>
                    <a:pt x="15266" y="2152"/>
                    <a:pt x="15180" y="2157"/>
                  </a:cubicBezTo>
                  <a:cubicBezTo>
                    <a:pt x="15084" y="2168"/>
                    <a:pt x="14923" y="2179"/>
                    <a:pt x="14698" y="2211"/>
                  </a:cubicBezTo>
                  <a:cubicBezTo>
                    <a:pt x="14570" y="2232"/>
                    <a:pt x="14356" y="2275"/>
                    <a:pt x="14195" y="2329"/>
                  </a:cubicBezTo>
                  <a:cubicBezTo>
                    <a:pt x="13938" y="2393"/>
                    <a:pt x="13167" y="2607"/>
                    <a:pt x="12225" y="3228"/>
                  </a:cubicBezTo>
                  <a:cubicBezTo>
                    <a:pt x="12108" y="3303"/>
                    <a:pt x="11936" y="3431"/>
                    <a:pt x="11840" y="3517"/>
                  </a:cubicBezTo>
                  <a:cubicBezTo>
                    <a:pt x="11669" y="3645"/>
                    <a:pt x="11605" y="3709"/>
                    <a:pt x="11412" y="3891"/>
                  </a:cubicBezTo>
                  <a:cubicBezTo>
                    <a:pt x="11380" y="3924"/>
                    <a:pt x="11251" y="4041"/>
                    <a:pt x="11101" y="4223"/>
                  </a:cubicBezTo>
                  <a:cubicBezTo>
                    <a:pt x="11016" y="4320"/>
                    <a:pt x="10919" y="4459"/>
                    <a:pt x="10855" y="4555"/>
                  </a:cubicBezTo>
                  <a:cubicBezTo>
                    <a:pt x="10802" y="4619"/>
                    <a:pt x="10748" y="4716"/>
                    <a:pt x="10705" y="4780"/>
                  </a:cubicBezTo>
                  <a:cubicBezTo>
                    <a:pt x="10673" y="4833"/>
                    <a:pt x="10630" y="4908"/>
                    <a:pt x="10609" y="4962"/>
                  </a:cubicBezTo>
                  <a:cubicBezTo>
                    <a:pt x="10566" y="5048"/>
                    <a:pt x="10513" y="5155"/>
                    <a:pt x="10480" y="5240"/>
                  </a:cubicBezTo>
                  <a:cubicBezTo>
                    <a:pt x="10438" y="5337"/>
                    <a:pt x="10395" y="5465"/>
                    <a:pt x="10363" y="5572"/>
                  </a:cubicBezTo>
                  <a:cubicBezTo>
                    <a:pt x="10363" y="5583"/>
                    <a:pt x="10363" y="5594"/>
                    <a:pt x="10352" y="5604"/>
                  </a:cubicBezTo>
                  <a:cubicBezTo>
                    <a:pt x="9956" y="5861"/>
                    <a:pt x="9303" y="6279"/>
                    <a:pt x="8896" y="6546"/>
                  </a:cubicBezTo>
                  <a:cubicBezTo>
                    <a:pt x="8457" y="6835"/>
                    <a:pt x="7644" y="7371"/>
                    <a:pt x="7076" y="7745"/>
                  </a:cubicBezTo>
                  <a:cubicBezTo>
                    <a:pt x="6327" y="8270"/>
                    <a:pt x="6145" y="8388"/>
                    <a:pt x="5438" y="8891"/>
                  </a:cubicBezTo>
                  <a:cubicBezTo>
                    <a:pt x="5203" y="9062"/>
                    <a:pt x="4732" y="9405"/>
                    <a:pt x="4475" y="9597"/>
                  </a:cubicBezTo>
                  <a:cubicBezTo>
                    <a:pt x="4346" y="9704"/>
                    <a:pt x="1456" y="11503"/>
                    <a:pt x="1167" y="11749"/>
                  </a:cubicBezTo>
                  <a:cubicBezTo>
                    <a:pt x="1007" y="11888"/>
                    <a:pt x="739" y="12124"/>
                    <a:pt x="482" y="12391"/>
                  </a:cubicBezTo>
                  <a:cubicBezTo>
                    <a:pt x="257" y="12627"/>
                    <a:pt x="150" y="12787"/>
                    <a:pt x="129" y="12841"/>
                  </a:cubicBezTo>
                  <a:cubicBezTo>
                    <a:pt x="64" y="12937"/>
                    <a:pt x="43" y="13001"/>
                    <a:pt x="32" y="13034"/>
                  </a:cubicBezTo>
                  <a:cubicBezTo>
                    <a:pt x="22" y="13044"/>
                    <a:pt x="22" y="13076"/>
                    <a:pt x="11" y="13087"/>
                  </a:cubicBezTo>
                  <a:cubicBezTo>
                    <a:pt x="11" y="13119"/>
                    <a:pt x="0" y="13151"/>
                    <a:pt x="0" y="13183"/>
                  </a:cubicBezTo>
                  <a:cubicBezTo>
                    <a:pt x="0" y="13237"/>
                    <a:pt x="22" y="13280"/>
                    <a:pt x="43" y="13323"/>
                  </a:cubicBezTo>
                  <a:cubicBezTo>
                    <a:pt x="86" y="13387"/>
                    <a:pt x="139" y="13408"/>
                    <a:pt x="161" y="13419"/>
                  </a:cubicBezTo>
                  <a:cubicBezTo>
                    <a:pt x="236" y="13451"/>
                    <a:pt x="289" y="13451"/>
                    <a:pt x="407" y="13462"/>
                  </a:cubicBezTo>
                  <a:cubicBezTo>
                    <a:pt x="426" y="13464"/>
                    <a:pt x="446" y="13465"/>
                    <a:pt x="465" y="13465"/>
                  </a:cubicBezTo>
                  <a:cubicBezTo>
                    <a:pt x="541" y="13465"/>
                    <a:pt x="617" y="13451"/>
                    <a:pt x="685" y="13451"/>
                  </a:cubicBezTo>
                  <a:cubicBezTo>
                    <a:pt x="846" y="13430"/>
                    <a:pt x="1049" y="13376"/>
                    <a:pt x="1210" y="13333"/>
                  </a:cubicBezTo>
                  <a:cubicBezTo>
                    <a:pt x="1328" y="13301"/>
                    <a:pt x="1488" y="13248"/>
                    <a:pt x="1606" y="13215"/>
                  </a:cubicBezTo>
                  <a:cubicBezTo>
                    <a:pt x="1842" y="13141"/>
                    <a:pt x="2216" y="13001"/>
                    <a:pt x="2484" y="12894"/>
                  </a:cubicBezTo>
                  <a:cubicBezTo>
                    <a:pt x="2655" y="12830"/>
                    <a:pt x="6049" y="10978"/>
                    <a:pt x="7719" y="10165"/>
                  </a:cubicBezTo>
                  <a:cubicBezTo>
                    <a:pt x="9078" y="9501"/>
                    <a:pt x="10331" y="8859"/>
                    <a:pt x="11808" y="8088"/>
                  </a:cubicBezTo>
                  <a:cubicBezTo>
                    <a:pt x="12022" y="8141"/>
                    <a:pt x="12033" y="8141"/>
                    <a:pt x="12268" y="8173"/>
                  </a:cubicBezTo>
                  <a:cubicBezTo>
                    <a:pt x="12370" y="8188"/>
                    <a:pt x="12495" y="8194"/>
                    <a:pt x="12617" y="8194"/>
                  </a:cubicBezTo>
                  <a:cubicBezTo>
                    <a:pt x="12765" y="8194"/>
                    <a:pt x="12908" y="8185"/>
                    <a:pt x="12996" y="8173"/>
                  </a:cubicBezTo>
                  <a:cubicBezTo>
                    <a:pt x="13114" y="8163"/>
                    <a:pt x="13285" y="8141"/>
                    <a:pt x="13403" y="8120"/>
                  </a:cubicBezTo>
                  <a:cubicBezTo>
                    <a:pt x="13638" y="8077"/>
                    <a:pt x="13820" y="8024"/>
                    <a:pt x="13831" y="8013"/>
                  </a:cubicBezTo>
                  <a:cubicBezTo>
                    <a:pt x="14077" y="7949"/>
                    <a:pt x="14152" y="7917"/>
                    <a:pt x="14356" y="7831"/>
                  </a:cubicBezTo>
                  <a:cubicBezTo>
                    <a:pt x="14473" y="7788"/>
                    <a:pt x="14666" y="7702"/>
                    <a:pt x="14795" y="7638"/>
                  </a:cubicBezTo>
                  <a:cubicBezTo>
                    <a:pt x="15169" y="7445"/>
                    <a:pt x="15512" y="7231"/>
                    <a:pt x="15694" y="7092"/>
                  </a:cubicBezTo>
                  <a:cubicBezTo>
                    <a:pt x="15801" y="7028"/>
                    <a:pt x="15961" y="6910"/>
                    <a:pt x="16154" y="6750"/>
                  </a:cubicBezTo>
                  <a:cubicBezTo>
                    <a:pt x="16347" y="6578"/>
                    <a:pt x="16465" y="6461"/>
                    <a:pt x="16561" y="6364"/>
                  </a:cubicBezTo>
                  <a:cubicBezTo>
                    <a:pt x="16604" y="6332"/>
                    <a:pt x="16743" y="6182"/>
                    <a:pt x="16914" y="5979"/>
                  </a:cubicBezTo>
                  <a:cubicBezTo>
                    <a:pt x="17043" y="5818"/>
                    <a:pt x="17128" y="5690"/>
                    <a:pt x="17193" y="5583"/>
                  </a:cubicBezTo>
                  <a:cubicBezTo>
                    <a:pt x="17225" y="5540"/>
                    <a:pt x="17257" y="5486"/>
                    <a:pt x="17289" y="5444"/>
                  </a:cubicBezTo>
                  <a:cubicBezTo>
                    <a:pt x="17321" y="5379"/>
                    <a:pt x="17364" y="5304"/>
                    <a:pt x="17396" y="5240"/>
                  </a:cubicBezTo>
                  <a:cubicBezTo>
                    <a:pt x="17667" y="5144"/>
                    <a:pt x="17854" y="5118"/>
                    <a:pt x="18005" y="5118"/>
                  </a:cubicBezTo>
                  <a:cubicBezTo>
                    <a:pt x="18193" y="5118"/>
                    <a:pt x="18327" y="5159"/>
                    <a:pt x="18498" y="5159"/>
                  </a:cubicBezTo>
                  <a:cubicBezTo>
                    <a:pt x="18729" y="5159"/>
                    <a:pt x="19028" y="5085"/>
                    <a:pt x="19623" y="4737"/>
                  </a:cubicBezTo>
                  <a:cubicBezTo>
                    <a:pt x="19826" y="4609"/>
                    <a:pt x="19954" y="4523"/>
                    <a:pt x="20136" y="4373"/>
                  </a:cubicBezTo>
                  <a:cubicBezTo>
                    <a:pt x="20329" y="4213"/>
                    <a:pt x="20511" y="4009"/>
                    <a:pt x="20533" y="3988"/>
                  </a:cubicBezTo>
                  <a:cubicBezTo>
                    <a:pt x="20607" y="3881"/>
                    <a:pt x="20715" y="3742"/>
                    <a:pt x="20789" y="3635"/>
                  </a:cubicBezTo>
                  <a:cubicBezTo>
                    <a:pt x="20843" y="3560"/>
                    <a:pt x="20907" y="3442"/>
                    <a:pt x="20950" y="3356"/>
                  </a:cubicBezTo>
                  <a:cubicBezTo>
                    <a:pt x="20950" y="3356"/>
                    <a:pt x="21068" y="3131"/>
                    <a:pt x="21153" y="2832"/>
                  </a:cubicBezTo>
                  <a:cubicBezTo>
                    <a:pt x="21250" y="2457"/>
                    <a:pt x="21239" y="2157"/>
                    <a:pt x="21239" y="2125"/>
                  </a:cubicBezTo>
                  <a:cubicBezTo>
                    <a:pt x="21239" y="2082"/>
                    <a:pt x="21239" y="2029"/>
                    <a:pt x="21228" y="1986"/>
                  </a:cubicBezTo>
                  <a:cubicBezTo>
                    <a:pt x="21218" y="1815"/>
                    <a:pt x="21218" y="1815"/>
                    <a:pt x="21196" y="1740"/>
                  </a:cubicBezTo>
                  <a:cubicBezTo>
                    <a:pt x="21153" y="1547"/>
                    <a:pt x="21121" y="1451"/>
                    <a:pt x="21078" y="1344"/>
                  </a:cubicBezTo>
                  <a:cubicBezTo>
                    <a:pt x="21078" y="1344"/>
                    <a:pt x="21046" y="1269"/>
                    <a:pt x="20993" y="1172"/>
                  </a:cubicBezTo>
                  <a:cubicBezTo>
                    <a:pt x="20961" y="1119"/>
                    <a:pt x="20961" y="1119"/>
                    <a:pt x="20897" y="1012"/>
                  </a:cubicBezTo>
                  <a:cubicBezTo>
                    <a:pt x="20854" y="937"/>
                    <a:pt x="20768" y="830"/>
                    <a:pt x="20725" y="787"/>
                  </a:cubicBezTo>
                  <a:cubicBezTo>
                    <a:pt x="20682" y="744"/>
                    <a:pt x="20629" y="680"/>
                    <a:pt x="20586" y="637"/>
                  </a:cubicBezTo>
                  <a:cubicBezTo>
                    <a:pt x="20554" y="616"/>
                    <a:pt x="20522" y="584"/>
                    <a:pt x="20490" y="551"/>
                  </a:cubicBezTo>
                  <a:cubicBezTo>
                    <a:pt x="20458" y="530"/>
                    <a:pt x="20415" y="487"/>
                    <a:pt x="20383" y="466"/>
                  </a:cubicBezTo>
                  <a:cubicBezTo>
                    <a:pt x="20308" y="423"/>
                    <a:pt x="20222" y="359"/>
                    <a:pt x="20147" y="316"/>
                  </a:cubicBezTo>
                  <a:cubicBezTo>
                    <a:pt x="20072" y="273"/>
                    <a:pt x="19954" y="230"/>
                    <a:pt x="19880" y="188"/>
                  </a:cubicBezTo>
                  <a:cubicBezTo>
                    <a:pt x="19826" y="166"/>
                    <a:pt x="19772" y="155"/>
                    <a:pt x="19719" y="134"/>
                  </a:cubicBezTo>
                  <a:cubicBezTo>
                    <a:pt x="19623" y="102"/>
                    <a:pt x="19483" y="70"/>
                    <a:pt x="19387" y="48"/>
                  </a:cubicBezTo>
                  <a:cubicBezTo>
                    <a:pt x="19342" y="39"/>
                    <a:pt x="19148" y="1"/>
                    <a:pt x="18860" y="1"/>
                  </a:cubicBez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2"/>
            <p:cNvSpPr/>
            <p:nvPr/>
          </p:nvSpPr>
          <p:spPr>
            <a:xfrm>
              <a:off x="5608850" y="1927900"/>
              <a:ext cx="102775" cy="118450"/>
            </a:xfrm>
            <a:custGeom>
              <a:avLst/>
              <a:gdLst/>
              <a:ahLst/>
              <a:cxnLst/>
              <a:rect l="l" t="t" r="r" b="b"/>
              <a:pathLst>
                <a:path w="4111" h="4738" extrusionOk="0">
                  <a:moveTo>
                    <a:pt x="62" y="435"/>
                  </a:moveTo>
                  <a:cubicBezTo>
                    <a:pt x="41" y="445"/>
                    <a:pt x="20" y="455"/>
                    <a:pt x="0" y="466"/>
                  </a:cubicBezTo>
                  <a:cubicBezTo>
                    <a:pt x="20" y="456"/>
                    <a:pt x="40" y="446"/>
                    <a:pt x="62" y="435"/>
                  </a:cubicBezTo>
                  <a:close/>
                  <a:moveTo>
                    <a:pt x="1721" y="1"/>
                  </a:moveTo>
                  <a:cubicBezTo>
                    <a:pt x="1665" y="1"/>
                    <a:pt x="1605" y="2"/>
                    <a:pt x="1542" y="6"/>
                  </a:cubicBezTo>
                  <a:cubicBezTo>
                    <a:pt x="1145" y="16"/>
                    <a:pt x="835" y="113"/>
                    <a:pt x="717" y="155"/>
                  </a:cubicBezTo>
                  <a:cubicBezTo>
                    <a:pt x="632" y="177"/>
                    <a:pt x="514" y="220"/>
                    <a:pt x="428" y="262"/>
                  </a:cubicBezTo>
                  <a:cubicBezTo>
                    <a:pt x="319" y="308"/>
                    <a:pt x="180" y="376"/>
                    <a:pt x="62" y="435"/>
                  </a:cubicBezTo>
                  <a:lnTo>
                    <a:pt x="62" y="435"/>
                  </a:lnTo>
                  <a:cubicBezTo>
                    <a:pt x="179" y="382"/>
                    <a:pt x="311" y="355"/>
                    <a:pt x="454" y="355"/>
                  </a:cubicBezTo>
                  <a:cubicBezTo>
                    <a:pt x="684" y="355"/>
                    <a:pt x="943" y="425"/>
                    <a:pt x="1220" y="573"/>
                  </a:cubicBezTo>
                  <a:cubicBezTo>
                    <a:pt x="2184" y="1119"/>
                    <a:pt x="2976" y="2457"/>
                    <a:pt x="2987" y="3581"/>
                  </a:cubicBezTo>
                  <a:cubicBezTo>
                    <a:pt x="2997" y="4127"/>
                    <a:pt x="2819" y="4515"/>
                    <a:pt x="2519" y="4715"/>
                  </a:cubicBezTo>
                  <a:lnTo>
                    <a:pt x="2519" y="4715"/>
                  </a:lnTo>
                  <a:cubicBezTo>
                    <a:pt x="2702" y="4598"/>
                    <a:pt x="2826" y="4514"/>
                    <a:pt x="2997" y="4373"/>
                  </a:cubicBezTo>
                  <a:cubicBezTo>
                    <a:pt x="3190" y="4213"/>
                    <a:pt x="3372" y="4009"/>
                    <a:pt x="3394" y="3988"/>
                  </a:cubicBezTo>
                  <a:cubicBezTo>
                    <a:pt x="3468" y="3881"/>
                    <a:pt x="3576" y="3742"/>
                    <a:pt x="3650" y="3635"/>
                  </a:cubicBezTo>
                  <a:cubicBezTo>
                    <a:pt x="3704" y="3560"/>
                    <a:pt x="3768" y="3442"/>
                    <a:pt x="3811" y="3356"/>
                  </a:cubicBezTo>
                  <a:cubicBezTo>
                    <a:pt x="3811" y="3356"/>
                    <a:pt x="3929" y="3131"/>
                    <a:pt x="4014" y="2832"/>
                  </a:cubicBezTo>
                  <a:cubicBezTo>
                    <a:pt x="4111" y="2457"/>
                    <a:pt x="4100" y="2157"/>
                    <a:pt x="4100" y="2125"/>
                  </a:cubicBezTo>
                  <a:cubicBezTo>
                    <a:pt x="4100" y="2082"/>
                    <a:pt x="4100" y="2029"/>
                    <a:pt x="4089" y="1986"/>
                  </a:cubicBezTo>
                  <a:cubicBezTo>
                    <a:pt x="4079" y="1815"/>
                    <a:pt x="4079" y="1815"/>
                    <a:pt x="4057" y="1740"/>
                  </a:cubicBezTo>
                  <a:cubicBezTo>
                    <a:pt x="4014" y="1547"/>
                    <a:pt x="3982" y="1451"/>
                    <a:pt x="3939" y="1344"/>
                  </a:cubicBezTo>
                  <a:cubicBezTo>
                    <a:pt x="3939" y="1344"/>
                    <a:pt x="3907" y="1269"/>
                    <a:pt x="3854" y="1172"/>
                  </a:cubicBezTo>
                  <a:cubicBezTo>
                    <a:pt x="3822" y="1119"/>
                    <a:pt x="3822" y="1119"/>
                    <a:pt x="3768" y="1012"/>
                  </a:cubicBezTo>
                  <a:cubicBezTo>
                    <a:pt x="3715" y="937"/>
                    <a:pt x="3629" y="830"/>
                    <a:pt x="3586" y="787"/>
                  </a:cubicBezTo>
                  <a:cubicBezTo>
                    <a:pt x="3543" y="744"/>
                    <a:pt x="3490" y="680"/>
                    <a:pt x="3447" y="637"/>
                  </a:cubicBezTo>
                  <a:cubicBezTo>
                    <a:pt x="3415" y="616"/>
                    <a:pt x="3383" y="584"/>
                    <a:pt x="3351" y="551"/>
                  </a:cubicBezTo>
                  <a:cubicBezTo>
                    <a:pt x="3319" y="530"/>
                    <a:pt x="3276" y="487"/>
                    <a:pt x="3244" y="466"/>
                  </a:cubicBezTo>
                  <a:cubicBezTo>
                    <a:pt x="3169" y="423"/>
                    <a:pt x="3083" y="359"/>
                    <a:pt x="3008" y="316"/>
                  </a:cubicBezTo>
                  <a:cubicBezTo>
                    <a:pt x="2933" y="273"/>
                    <a:pt x="2815" y="230"/>
                    <a:pt x="2741" y="188"/>
                  </a:cubicBezTo>
                  <a:cubicBezTo>
                    <a:pt x="2698" y="166"/>
                    <a:pt x="2633" y="155"/>
                    <a:pt x="2580" y="134"/>
                  </a:cubicBezTo>
                  <a:cubicBezTo>
                    <a:pt x="2484" y="102"/>
                    <a:pt x="2344" y="70"/>
                    <a:pt x="2248" y="48"/>
                  </a:cubicBezTo>
                  <a:cubicBezTo>
                    <a:pt x="2203" y="39"/>
                    <a:pt x="2009" y="1"/>
                    <a:pt x="1721" y="1"/>
                  </a:cubicBezTo>
                  <a:close/>
                  <a:moveTo>
                    <a:pt x="2519" y="4715"/>
                  </a:moveTo>
                  <a:cubicBezTo>
                    <a:pt x="2507" y="4722"/>
                    <a:pt x="2496" y="4730"/>
                    <a:pt x="2484" y="4737"/>
                  </a:cubicBezTo>
                  <a:cubicBezTo>
                    <a:pt x="2496" y="4730"/>
                    <a:pt x="2507" y="4722"/>
                    <a:pt x="2519" y="4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2"/>
            <p:cNvSpPr/>
            <p:nvPr/>
          </p:nvSpPr>
          <p:spPr>
            <a:xfrm>
              <a:off x="5567100" y="1936775"/>
              <a:ext cx="116700" cy="123475"/>
            </a:xfrm>
            <a:custGeom>
              <a:avLst/>
              <a:gdLst/>
              <a:ahLst/>
              <a:cxnLst/>
              <a:rect l="l" t="t" r="r" b="b"/>
              <a:pathLst>
                <a:path w="4668" h="4939" extrusionOk="0">
                  <a:moveTo>
                    <a:pt x="2124" y="0"/>
                  </a:moveTo>
                  <a:cubicBezTo>
                    <a:pt x="1955" y="0"/>
                    <a:pt x="1802" y="38"/>
                    <a:pt x="1670" y="111"/>
                  </a:cubicBezTo>
                  <a:cubicBezTo>
                    <a:pt x="214" y="967"/>
                    <a:pt x="1060" y="1074"/>
                    <a:pt x="0" y="1909"/>
                  </a:cubicBezTo>
                  <a:cubicBezTo>
                    <a:pt x="97" y="1854"/>
                    <a:pt x="209" y="1824"/>
                    <a:pt x="331" y="1824"/>
                  </a:cubicBezTo>
                  <a:cubicBezTo>
                    <a:pt x="492" y="1824"/>
                    <a:pt x="673" y="1875"/>
                    <a:pt x="867" y="1984"/>
                  </a:cubicBezTo>
                  <a:cubicBezTo>
                    <a:pt x="1552" y="2370"/>
                    <a:pt x="2120" y="3322"/>
                    <a:pt x="2130" y="4125"/>
                  </a:cubicBezTo>
                  <a:cubicBezTo>
                    <a:pt x="2130" y="4521"/>
                    <a:pt x="1991" y="4810"/>
                    <a:pt x="1766" y="4939"/>
                  </a:cubicBezTo>
                  <a:cubicBezTo>
                    <a:pt x="2124" y="4794"/>
                    <a:pt x="2353" y="4756"/>
                    <a:pt x="2531" y="4756"/>
                  </a:cubicBezTo>
                  <a:cubicBezTo>
                    <a:pt x="2721" y="4756"/>
                    <a:pt x="2854" y="4799"/>
                    <a:pt x="3029" y="4799"/>
                  </a:cubicBezTo>
                  <a:cubicBezTo>
                    <a:pt x="3259" y="4799"/>
                    <a:pt x="3559" y="4725"/>
                    <a:pt x="4154" y="4382"/>
                  </a:cubicBezTo>
                  <a:cubicBezTo>
                    <a:pt x="4475" y="4189"/>
                    <a:pt x="4667" y="3793"/>
                    <a:pt x="4657" y="3226"/>
                  </a:cubicBezTo>
                  <a:cubicBezTo>
                    <a:pt x="4646" y="2102"/>
                    <a:pt x="3854" y="764"/>
                    <a:pt x="2890" y="218"/>
                  </a:cubicBezTo>
                  <a:cubicBezTo>
                    <a:pt x="2613" y="70"/>
                    <a:pt x="2354" y="0"/>
                    <a:pt x="2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2"/>
            <p:cNvSpPr/>
            <p:nvPr/>
          </p:nvSpPr>
          <p:spPr>
            <a:xfrm>
              <a:off x="5437300" y="1981700"/>
              <a:ext cx="183075" cy="151050"/>
            </a:xfrm>
            <a:custGeom>
              <a:avLst/>
              <a:gdLst/>
              <a:ahLst/>
              <a:cxnLst/>
              <a:rect l="l" t="t" r="r" b="b"/>
              <a:pathLst>
                <a:path w="7323" h="6042" extrusionOk="0">
                  <a:moveTo>
                    <a:pt x="13" y="3720"/>
                  </a:moveTo>
                  <a:cubicBezTo>
                    <a:pt x="8" y="3741"/>
                    <a:pt x="4" y="3762"/>
                    <a:pt x="0" y="3784"/>
                  </a:cubicBezTo>
                  <a:cubicBezTo>
                    <a:pt x="4" y="3764"/>
                    <a:pt x="8" y="3743"/>
                    <a:pt x="13" y="3720"/>
                  </a:cubicBezTo>
                  <a:close/>
                  <a:moveTo>
                    <a:pt x="1188" y="5839"/>
                  </a:moveTo>
                  <a:lnTo>
                    <a:pt x="1188" y="5839"/>
                  </a:lnTo>
                  <a:cubicBezTo>
                    <a:pt x="1210" y="5848"/>
                    <a:pt x="1232" y="5855"/>
                    <a:pt x="1253" y="5861"/>
                  </a:cubicBezTo>
                  <a:lnTo>
                    <a:pt x="1253" y="5861"/>
                  </a:lnTo>
                  <a:cubicBezTo>
                    <a:pt x="1231" y="5854"/>
                    <a:pt x="1209" y="5846"/>
                    <a:pt x="1188" y="5839"/>
                  </a:cubicBezTo>
                  <a:close/>
                  <a:moveTo>
                    <a:pt x="5089" y="0"/>
                  </a:moveTo>
                  <a:cubicBezTo>
                    <a:pt x="5030" y="0"/>
                    <a:pt x="4967" y="2"/>
                    <a:pt x="4903" y="5"/>
                  </a:cubicBezTo>
                  <a:cubicBezTo>
                    <a:pt x="4807" y="16"/>
                    <a:pt x="4646" y="27"/>
                    <a:pt x="4421" y="59"/>
                  </a:cubicBezTo>
                  <a:cubicBezTo>
                    <a:pt x="4293" y="80"/>
                    <a:pt x="4079" y="123"/>
                    <a:pt x="3918" y="177"/>
                  </a:cubicBezTo>
                  <a:cubicBezTo>
                    <a:pt x="3661" y="241"/>
                    <a:pt x="2890" y="455"/>
                    <a:pt x="1959" y="1076"/>
                  </a:cubicBezTo>
                  <a:cubicBezTo>
                    <a:pt x="1831" y="1151"/>
                    <a:pt x="1659" y="1279"/>
                    <a:pt x="1563" y="1365"/>
                  </a:cubicBezTo>
                  <a:cubicBezTo>
                    <a:pt x="1392" y="1493"/>
                    <a:pt x="1328" y="1557"/>
                    <a:pt x="1135" y="1739"/>
                  </a:cubicBezTo>
                  <a:cubicBezTo>
                    <a:pt x="1103" y="1772"/>
                    <a:pt x="974" y="1889"/>
                    <a:pt x="824" y="2071"/>
                  </a:cubicBezTo>
                  <a:cubicBezTo>
                    <a:pt x="749" y="2168"/>
                    <a:pt x="642" y="2307"/>
                    <a:pt x="578" y="2403"/>
                  </a:cubicBezTo>
                  <a:cubicBezTo>
                    <a:pt x="525" y="2467"/>
                    <a:pt x="471" y="2564"/>
                    <a:pt x="428" y="2628"/>
                  </a:cubicBezTo>
                  <a:cubicBezTo>
                    <a:pt x="396" y="2681"/>
                    <a:pt x="364" y="2756"/>
                    <a:pt x="332" y="2810"/>
                  </a:cubicBezTo>
                  <a:cubicBezTo>
                    <a:pt x="289" y="2896"/>
                    <a:pt x="236" y="3003"/>
                    <a:pt x="203" y="3088"/>
                  </a:cubicBezTo>
                  <a:cubicBezTo>
                    <a:pt x="161" y="3185"/>
                    <a:pt x="118" y="3313"/>
                    <a:pt x="86" y="3420"/>
                  </a:cubicBezTo>
                  <a:cubicBezTo>
                    <a:pt x="60" y="3507"/>
                    <a:pt x="34" y="3623"/>
                    <a:pt x="13" y="3720"/>
                  </a:cubicBezTo>
                  <a:lnTo>
                    <a:pt x="13" y="3720"/>
                  </a:lnTo>
                  <a:cubicBezTo>
                    <a:pt x="86" y="3416"/>
                    <a:pt x="290" y="3242"/>
                    <a:pt x="560" y="3242"/>
                  </a:cubicBezTo>
                  <a:cubicBezTo>
                    <a:pt x="695" y="3242"/>
                    <a:pt x="846" y="3285"/>
                    <a:pt x="1006" y="3377"/>
                  </a:cubicBezTo>
                  <a:cubicBezTo>
                    <a:pt x="1574" y="3688"/>
                    <a:pt x="2045" y="4480"/>
                    <a:pt x="2055" y="5144"/>
                  </a:cubicBezTo>
                  <a:cubicBezTo>
                    <a:pt x="2055" y="5621"/>
                    <a:pt x="1818" y="5895"/>
                    <a:pt x="1473" y="5895"/>
                  </a:cubicBezTo>
                  <a:cubicBezTo>
                    <a:pt x="1404" y="5895"/>
                    <a:pt x="1330" y="5884"/>
                    <a:pt x="1253" y="5861"/>
                  </a:cubicBezTo>
                  <a:lnTo>
                    <a:pt x="1253" y="5861"/>
                  </a:lnTo>
                  <a:cubicBezTo>
                    <a:pt x="1338" y="5889"/>
                    <a:pt x="1434" y="5919"/>
                    <a:pt x="1509" y="5936"/>
                  </a:cubicBezTo>
                  <a:cubicBezTo>
                    <a:pt x="1745" y="5989"/>
                    <a:pt x="1745" y="5989"/>
                    <a:pt x="1991" y="6021"/>
                  </a:cubicBezTo>
                  <a:cubicBezTo>
                    <a:pt x="2093" y="6036"/>
                    <a:pt x="2218" y="6042"/>
                    <a:pt x="2340" y="6042"/>
                  </a:cubicBezTo>
                  <a:cubicBezTo>
                    <a:pt x="2488" y="6042"/>
                    <a:pt x="2631" y="6033"/>
                    <a:pt x="2719" y="6021"/>
                  </a:cubicBezTo>
                  <a:cubicBezTo>
                    <a:pt x="2837" y="6011"/>
                    <a:pt x="3008" y="5989"/>
                    <a:pt x="3126" y="5968"/>
                  </a:cubicBezTo>
                  <a:cubicBezTo>
                    <a:pt x="3361" y="5925"/>
                    <a:pt x="3543" y="5872"/>
                    <a:pt x="3554" y="5861"/>
                  </a:cubicBezTo>
                  <a:cubicBezTo>
                    <a:pt x="3800" y="5797"/>
                    <a:pt x="3875" y="5765"/>
                    <a:pt x="4079" y="5679"/>
                  </a:cubicBezTo>
                  <a:cubicBezTo>
                    <a:pt x="4196" y="5636"/>
                    <a:pt x="4389" y="5550"/>
                    <a:pt x="4518" y="5486"/>
                  </a:cubicBezTo>
                  <a:cubicBezTo>
                    <a:pt x="4892" y="5293"/>
                    <a:pt x="5235" y="5079"/>
                    <a:pt x="5417" y="4940"/>
                  </a:cubicBezTo>
                  <a:cubicBezTo>
                    <a:pt x="5524" y="4876"/>
                    <a:pt x="5684" y="4758"/>
                    <a:pt x="5877" y="4598"/>
                  </a:cubicBezTo>
                  <a:cubicBezTo>
                    <a:pt x="6070" y="4426"/>
                    <a:pt x="6188" y="4309"/>
                    <a:pt x="6284" y="4212"/>
                  </a:cubicBezTo>
                  <a:cubicBezTo>
                    <a:pt x="6327" y="4180"/>
                    <a:pt x="6466" y="4030"/>
                    <a:pt x="6637" y="3827"/>
                  </a:cubicBezTo>
                  <a:cubicBezTo>
                    <a:pt x="6766" y="3666"/>
                    <a:pt x="6851" y="3538"/>
                    <a:pt x="6916" y="3431"/>
                  </a:cubicBezTo>
                  <a:cubicBezTo>
                    <a:pt x="6948" y="3388"/>
                    <a:pt x="6980" y="3334"/>
                    <a:pt x="7012" y="3292"/>
                  </a:cubicBezTo>
                  <a:cubicBezTo>
                    <a:pt x="7055" y="3217"/>
                    <a:pt x="7108" y="3120"/>
                    <a:pt x="7140" y="3045"/>
                  </a:cubicBezTo>
                  <a:cubicBezTo>
                    <a:pt x="7183" y="2960"/>
                    <a:pt x="7205" y="2896"/>
                    <a:pt x="7258" y="2767"/>
                  </a:cubicBezTo>
                  <a:cubicBezTo>
                    <a:pt x="7301" y="2639"/>
                    <a:pt x="7322" y="2489"/>
                    <a:pt x="7322" y="2328"/>
                  </a:cubicBezTo>
                  <a:cubicBezTo>
                    <a:pt x="7312" y="1525"/>
                    <a:pt x="6744" y="573"/>
                    <a:pt x="6059" y="187"/>
                  </a:cubicBezTo>
                  <a:cubicBezTo>
                    <a:pt x="5920" y="112"/>
                    <a:pt x="5792" y="69"/>
                    <a:pt x="5674" y="48"/>
                  </a:cubicBezTo>
                  <a:cubicBezTo>
                    <a:pt x="5513" y="16"/>
                    <a:pt x="5395" y="5"/>
                    <a:pt x="5353" y="5"/>
                  </a:cubicBezTo>
                  <a:cubicBezTo>
                    <a:pt x="5303" y="5"/>
                    <a:pt x="5205" y="0"/>
                    <a:pt x="5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2"/>
            <p:cNvSpPr/>
            <p:nvPr/>
          </p:nvSpPr>
          <p:spPr>
            <a:xfrm>
              <a:off x="5180375" y="2062800"/>
              <a:ext cx="308325" cy="201725"/>
            </a:xfrm>
            <a:custGeom>
              <a:avLst/>
              <a:gdLst/>
              <a:ahLst/>
              <a:cxnLst/>
              <a:rect l="l" t="t" r="r" b="b"/>
              <a:pathLst>
                <a:path w="12333" h="8069" extrusionOk="0">
                  <a:moveTo>
                    <a:pt x="10831" y="1"/>
                  </a:moveTo>
                  <a:cubicBezTo>
                    <a:pt x="10722" y="1"/>
                    <a:pt x="10625" y="28"/>
                    <a:pt x="10545" y="80"/>
                  </a:cubicBezTo>
                  <a:cubicBezTo>
                    <a:pt x="10202" y="305"/>
                    <a:pt x="9378" y="829"/>
                    <a:pt x="8896" y="1150"/>
                  </a:cubicBezTo>
                  <a:cubicBezTo>
                    <a:pt x="8457" y="1439"/>
                    <a:pt x="7644" y="1975"/>
                    <a:pt x="7076" y="2349"/>
                  </a:cubicBezTo>
                  <a:cubicBezTo>
                    <a:pt x="6327" y="2874"/>
                    <a:pt x="6145" y="2992"/>
                    <a:pt x="5438" y="3495"/>
                  </a:cubicBezTo>
                  <a:cubicBezTo>
                    <a:pt x="5203" y="3666"/>
                    <a:pt x="1456" y="6107"/>
                    <a:pt x="1167" y="6353"/>
                  </a:cubicBezTo>
                  <a:cubicBezTo>
                    <a:pt x="1007" y="6492"/>
                    <a:pt x="739" y="6728"/>
                    <a:pt x="482" y="6995"/>
                  </a:cubicBezTo>
                  <a:cubicBezTo>
                    <a:pt x="257" y="7231"/>
                    <a:pt x="150" y="7391"/>
                    <a:pt x="129" y="7445"/>
                  </a:cubicBezTo>
                  <a:cubicBezTo>
                    <a:pt x="64" y="7541"/>
                    <a:pt x="43" y="7605"/>
                    <a:pt x="32" y="7638"/>
                  </a:cubicBezTo>
                  <a:cubicBezTo>
                    <a:pt x="22" y="7648"/>
                    <a:pt x="22" y="7680"/>
                    <a:pt x="11" y="7691"/>
                  </a:cubicBezTo>
                  <a:cubicBezTo>
                    <a:pt x="11" y="7723"/>
                    <a:pt x="0" y="7755"/>
                    <a:pt x="0" y="7787"/>
                  </a:cubicBezTo>
                  <a:cubicBezTo>
                    <a:pt x="0" y="7841"/>
                    <a:pt x="22" y="7884"/>
                    <a:pt x="43" y="7927"/>
                  </a:cubicBezTo>
                  <a:cubicBezTo>
                    <a:pt x="86" y="7991"/>
                    <a:pt x="139" y="8012"/>
                    <a:pt x="161" y="8023"/>
                  </a:cubicBezTo>
                  <a:cubicBezTo>
                    <a:pt x="236" y="8044"/>
                    <a:pt x="289" y="8055"/>
                    <a:pt x="407" y="8066"/>
                  </a:cubicBezTo>
                  <a:cubicBezTo>
                    <a:pt x="426" y="8068"/>
                    <a:pt x="446" y="8069"/>
                    <a:pt x="465" y="8069"/>
                  </a:cubicBezTo>
                  <a:cubicBezTo>
                    <a:pt x="541" y="8069"/>
                    <a:pt x="617" y="8055"/>
                    <a:pt x="685" y="8055"/>
                  </a:cubicBezTo>
                  <a:cubicBezTo>
                    <a:pt x="846" y="8034"/>
                    <a:pt x="1049" y="7980"/>
                    <a:pt x="1210" y="7937"/>
                  </a:cubicBezTo>
                  <a:cubicBezTo>
                    <a:pt x="1328" y="7905"/>
                    <a:pt x="1488" y="7852"/>
                    <a:pt x="1606" y="7819"/>
                  </a:cubicBezTo>
                  <a:cubicBezTo>
                    <a:pt x="1842" y="7745"/>
                    <a:pt x="2216" y="7605"/>
                    <a:pt x="2484" y="7498"/>
                  </a:cubicBezTo>
                  <a:cubicBezTo>
                    <a:pt x="2655" y="7434"/>
                    <a:pt x="6049" y="5582"/>
                    <a:pt x="7719" y="4769"/>
                  </a:cubicBezTo>
                  <a:cubicBezTo>
                    <a:pt x="9142" y="4073"/>
                    <a:pt x="10448" y="3398"/>
                    <a:pt x="12011" y="2595"/>
                  </a:cubicBezTo>
                  <a:cubicBezTo>
                    <a:pt x="12204" y="2488"/>
                    <a:pt x="12332" y="2242"/>
                    <a:pt x="12322" y="1900"/>
                  </a:cubicBezTo>
                  <a:cubicBezTo>
                    <a:pt x="12322" y="1236"/>
                    <a:pt x="11851" y="444"/>
                    <a:pt x="11283" y="133"/>
                  </a:cubicBezTo>
                  <a:cubicBezTo>
                    <a:pt x="11122" y="44"/>
                    <a:pt x="10967" y="1"/>
                    <a:pt x="10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2"/>
            <p:cNvSpPr/>
            <p:nvPr/>
          </p:nvSpPr>
          <p:spPr>
            <a:xfrm>
              <a:off x="5624900" y="1922400"/>
              <a:ext cx="77100" cy="77100"/>
            </a:xfrm>
            <a:custGeom>
              <a:avLst/>
              <a:gdLst/>
              <a:ahLst/>
              <a:cxnLst/>
              <a:rect l="l" t="t" r="r" b="b"/>
              <a:pathLst>
                <a:path w="3084" h="3084" extrusionOk="0">
                  <a:moveTo>
                    <a:pt x="1542" y="1"/>
                  </a:moveTo>
                  <a:cubicBezTo>
                    <a:pt x="696" y="1"/>
                    <a:pt x="0" y="686"/>
                    <a:pt x="0" y="1542"/>
                  </a:cubicBezTo>
                  <a:cubicBezTo>
                    <a:pt x="0" y="2388"/>
                    <a:pt x="696" y="3084"/>
                    <a:pt x="1542" y="3084"/>
                  </a:cubicBezTo>
                  <a:cubicBezTo>
                    <a:pt x="2398" y="3084"/>
                    <a:pt x="3083" y="2388"/>
                    <a:pt x="3083" y="1542"/>
                  </a:cubicBezTo>
                  <a:cubicBezTo>
                    <a:pt x="3083" y="686"/>
                    <a:pt x="2398" y="1"/>
                    <a:pt x="1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2"/>
            <p:cNvSpPr/>
            <p:nvPr/>
          </p:nvSpPr>
          <p:spPr>
            <a:xfrm>
              <a:off x="5535775" y="2046200"/>
              <a:ext cx="493800" cy="311425"/>
            </a:xfrm>
            <a:custGeom>
              <a:avLst/>
              <a:gdLst/>
              <a:ahLst/>
              <a:cxnLst/>
              <a:rect l="l" t="t" r="r" b="b"/>
              <a:pathLst>
                <a:path w="19752" h="12457" extrusionOk="0">
                  <a:moveTo>
                    <a:pt x="2654" y="0"/>
                  </a:moveTo>
                  <a:cubicBezTo>
                    <a:pt x="2250" y="0"/>
                    <a:pt x="1967" y="57"/>
                    <a:pt x="1831" y="176"/>
                  </a:cubicBezTo>
                  <a:cubicBezTo>
                    <a:pt x="1790" y="207"/>
                    <a:pt x="1779" y="248"/>
                    <a:pt x="1787" y="298"/>
                  </a:cubicBezTo>
                  <a:lnTo>
                    <a:pt x="1787" y="298"/>
                  </a:lnTo>
                  <a:cubicBezTo>
                    <a:pt x="1784" y="290"/>
                    <a:pt x="1778" y="283"/>
                    <a:pt x="1778" y="283"/>
                  </a:cubicBezTo>
                  <a:lnTo>
                    <a:pt x="1778" y="1450"/>
                  </a:lnTo>
                  <a:cubicBezTo>
                    <a:pt x="1278" y="1279"/>
                    <a:pt x="855" y="1189"/>
                    <a:pt x="536" y="1189"/>
                  </a:cubicBezTo>
                  <a:cubicBezTo>
                    <a:pt x="376" y="1189"/>
                    <a:pt x="243" y="1211"/>
                    <a:pt x="140" y="1258"/>
                  </a:cubicBezTo>
                  <a:cubicBezTo>
                    <a:pt x="44" y="1300"/>
                    <a:pt x="1" y="1375"/>
                    <a:pt x="11" y="1482"/>
                  </a:cubicBezTo>
                  <a:lnTo>
                    <a:pt x="11" y="1482"/>
                  </a:lnTo>
                  <a:lnTo>
                    <a:pt x="1" y="2821"/>
                  </a:lnTo>
                  <a:cubicBezTo>
                    <a:pt x="1" y="3859"/>
                    <a:pt x="4368" y="7884"/>
                    <a:pt x="7676" y="10335"/>
                  </a:cubicBezTo>
                  <a:cubicBezTo>
                    <a:pt x="8104" y="10646"/>
                    <a:pt x="8554" y="10946"/>
                    <a:pt x="8993" y="11192"/>
                  </a:cubicBezTo>
                  <a:cubicBezTo>
                    <a:pt x="10367" y="11983"/>
                    <a:pt x="11728" y="12457"/>
                    <a:pt x="12638" y="12457"/>
                  </a:cubicBezTo>
                  <a:cubicBezTo>
                    <a:pt x="12897" y="12457"/>
                    <a:pt x="13120" y="12418"/>
                    <a:pt x="13296" y="12337"/>
                  </a:cubicBezTo>
                  <a:cubicBezTo>
                    <a:pt x="13457" y="12262"/>
                    <a:pt x="13542" y="12134"/>
                    <a:pt x="13542" y="11952"/>
                  </a:cubicBezTo>
                  <a:lnTo>
                    <a:pt x="13542" y="10614"/>
                  </a:lnTo>
                  <a:cubicBezTo>
                    <a:pt x="13564" y="9779"/>
                    <a:pt x="11840" y="7863"/>
                    <a:pt x="9164" y="5797"/>
                  </a:cubicBezTo>
                  <a:lnTo>
                    <a:pt x="9164" y="5797"/>
                  </a:lnTo>
                  <a:cubicBezTo>
                    <a:pt x="10545" y="6407"/>
                    <a:pt x="11958" y="6985"/>
                    <a:pt x="13211" y="7467"/>
                  </a:cubicBezTo>
                  <a:cubicBezTo>
                    <a:pt x="15168" y="8218"/>
                    <a:pt x="17095" y="8628"/>
                    <a:pt x="18356" y="8628"/>
                  </a:cubicBezTo>
                  <a:cubicBezTo>
                    <a:pt x="18965" y="8628"/>
                    <a:pt x="19418" y="8532"/>
                    <a:pt x="19644" y="8334"/>
                  </a:cubicBezTo>
                  <a:cubicBezTo>
                    <a:pt x="19698" y="8280"/>
                    <a:pt x="19730" y="8216"/>
                    <a:pt x="19730" y="8152"/>
                  </a:cubicBezTo>
                  <a:lnTo>
                    <a:pt x="19730" y="6814"/>
                  </a:lnTo>
                  <a:cubicBezTo>
                    <a:pt x="19751" y="6450"/>
                    <a:pt x="19023" y="5839"/>
                    <a:pt x="17782" y="5122"/>
                  </a:cubicBezTo>
                  <a:cubicBezTo>
                    <a:pt x="16390" y="4319"/>
                    <a:pt x="14367" y="3388"/>
                    <a:pt x="12001" y="2478"/>
                  </a:cubicBezTo>
                  <a:cubicBezTo>
                    <a:pt x="8039" y="962"/>
                    <a:pt x="4319" y="0"/>
                    <a:pt x="2654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2"/>
            <p:cNvSpPr/>
            <p:nvPr/>
          </p:nvSpPr>
          <p:spPr>
            <a:xfrm>
              <a:off x="5580200" y="2053275"/>
              <a:ext cx="448825" cy="208625"/>
            </a:xfrm>
            <a:custGeom>
              <a:avLst/>
              <a:gdLst/>
              <a:ahLst/>
              <a:cxnLst/>
              <a:rect l="l" t="t" r="r" b="b"/>
              <a:pathLst>
                <a:path w="17953" h="8345" extrusionOk="0">
                  <a:moveTo>
                    <a:pt x="1" y="0"/>
                  </a:moveTo>
                  <a:lnTo>
                    <a:pt x="1" y="1349"/>
                  </a:lnTo>
                  <a:cubicBezTo>
                    <a:pt x="1" y="1606"/>
                    <a:pt x="686" y="2109"/>
                    <a:pt x="1767" y="2741"/>
                  </a:cubicBezTo>
                  <a:cubicBezTo>
                    <a:pt x="4079" y="4079"/>
                    <a:pt x="8233" y="5963"/>
                    <a:pt x="11434" y="7184"/>
                  </a:cubicBezTo>
                  <a:cubicBezTo>
                    <a:pt x="13398" y="7935"/>
                    <a:pt x="15323" y="8345"/>
                    <a:pt x="16582" y="8345"/>
                  </a:cubicBezTo>
                  <a:cubicBezTo>
                    <a:pt x="17189" y="8345"/>
                    <a:pt x="17641" y="8249"/>
                    <a:pt x="17867" y="8051"/>
                  </a:cubicBezTo>
                  <a:cubicBezTo>
                    <a:pt x="17921" y="7997"/>
                    <a:pt x="17953" y="7933"/>
                    <a:pt x="17953" y="7869"/>
                  </a:cubicBezTo>
                  <a:lnTo>
                    <a:pt x="17953" y="6520"/>
                  </a:lnTo>
                  <a:cubicBezTo>
                    <a:pt x="17953" y="6595"/>
                    <a:pt x="17932" y="6648"/>
                    <a:pt x="17867" y="6702"/>
                  </a:cubicBezTo>
                  <a:cubicBezTo>
                    <a:pt x="17641" y="6904"/>
                    <a:pt x="17189" y="7001"/>
                    <a:pt x="16582" y="7001"/>
                  </a:cubicBezTo>
                  <a:cubicBezTo>
                    <a:pt x="15324" y="7001"/>
                    <a:pt x="13401" y="6586"/>
                    <a:pt x="11444" y="5835"/>
                  </a:cubicBezTo>
                  <a:cubicBezTo>
                    <a:pt x="8243" y="4614"/>
                    <a:pt x="4090" y="2730"/>
                    <a:pt x="1767" y="1392"/>
                  </a:cubicBezTo>
                  <a:cubicBezTo>
                    <a:pt x="686" y="761"/>
                    <a:pt x="1" y="25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2"/>
            <p:cNvSpPr/>
            <p:nvPr/>
          </p:nvSpPr>
          <p:spPr>
            <a:xfrm>
              <a:off x="5575375" y="2046200"/>
              <a:ext cx="460625" cy="182100"/>
            </a:xfrm>
            <a:custGeom>
              <a:avLst/>
              <a:gdLst/>
              <a:ahLst/>
              <a:cxnLst/>
              <a:rect l="l" t="t" r="r" b="b"/>
              <a:pathLst>
                <a:path w="18425" h="7284" extrusionOk="0">
                  <a:moveTo>
                    <a:pt x="1070" y="0"/>
                  </a:moveTo>
                  <a:cubicBezTo>
                    <a:pt x="666" y="0"/>
                    <a:pt x="383" y="57"/>
                    <a:pt x="247" y="176"/>
                  </a:cubicBezTo>
                  <a:cubicBezTo>
                    <a:pt x="1" y="391"/>
                    <a:pt x="718" y="958"/>
                    <a:pt x="1960" y="1675"/>
                  </a:cubicBezTo>
                  <a:cubicBezTo>
                    <a:pt x="4283" y="3013"/>
                    <a:pt x="8436" y="4897"/>
                    <a:pt x="11637" y="6118"/>
                  </a:cubicBezTo>
                  <a:cubicBezTo>
                    <a:pt x="13594" y="6869"/>
                    <a:pt x="15517" y="7284"/>
                    <a:pt x="16775" y="7284"/>
                  </a:cubicBezTo>
                  <a:cubicBezTo>
                    <a:pt x="17382" y="7284"/>
                    <a:pt x="17834" y="7187"/>
                    <a:pt x="18060" y="6985"/>
                  </a:cubicBezTo>
                  <a:cubicBezTo>
                    <a:pt x="18424" y="6674"/>
                    <a:pt x="17675" y="5979"/>
                    <a:pt x="16198" y="5122"/>
                  </a:cubicBezTo>
                  <a:cubicBezTo>
                    <a:pt x="14806" y="4319"/>
                    <a:pt x="12783" y="3388"/>
                    <a:pt x="10417" y="2478"/>
                  </a:cubicBezTo>
                  <a:cubicBezTo>
                    <a:pt x="6455" y="962"/>
                    <a:pt x="2735" y="0"/>
                    <a:pt x="1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2"/>
            <p:cNvSpPr/>
            <p:nvPr/>
          </p:nvSpPr>
          <p:spPr>
            <a:xfrm>
              <a:off x="5535775" y="2082975"/>
              <a:ext cx="338575" cy="274675"/>
            </a:xfrm>
            <a:custGeom>
              <a:avLst/>
              <a:gdLst/>
              <a:ahLst/>
              <a:cxnLst/>
              <a:rect l="l" t="t" r="r" b="b"/>
              <a:pathLst>
                <a:path w="13543" h="10987" extrusionOk="0">
                  <a:moveTo>
                    <a:pt x="11" y="1"/>
                  </a:moveTo>
                  <a:lnTo>
                    <a:pt x="11" y="1"/>
                  </a:lnTo>
                  <a:cubicBezTo>
                    <a:pt x="11" y="1"/>
                    <a:pt x="11" y="2"/>
                    <a:pt x="11" y="2"/>
                  </a:cubicBezTo>
                  <a:lnTo>
                    <a:pt x="11" y="2"/>
                  </a:lnTo>
                  <a:lnTo>
                    <a:pt x="11" y="1"/>
                  </a:lnTo>
                  <a:close/>
                  <a:moveTo>
                    <a:pt x="11" y="2"/>
                  </a:moveTo>
                  <a:lnTo>
                    <a:pt x="1" y="1350"/>
                  </a:lnTo>
                  <a:cubicBezTo>
                    <a:pt x="1" y="2388"/>
                    <a:pt x="4368" y="6413"/>
                    <a:pt x="7676" y="8864"/>
                  </a:cubicBezTo>
                  <a:cubicBezTo>
                    <a:pt x="8104" y="9175"/>
                    <a:pt x="8554" y="9475"/>
                    <a:pt x="8993" y="9721"/>
                  </a:cubicBezTo>
                  <a:cubicBezTo>
                    <a:pt x="10363" y="10518"/>
                    <a:pt x="11721" y="10987"/>
                    <a:pt x="12631" y="10987"/>
                  </a:cubicBezTo>
                  <a:cubicBezTo>
                    <a:pt x="12893" y="10987"/>
                    <a:pt x="13119" y="10948"/>
                    <a:pt x="13296" y="10866"/>
                  </a:cubicBezTo>
                  <a:cubicBezTo>
                    <a:pt x="13457" y="10791"/>
                    <a:pt x="13542" y="10663"/>
                    <a:pt x="13542" y="10481"/>
                  </a:cubicBezTo>
                  <a:lnTo>
                    <a:pt x="13542" y="9132"/>
                  </a:lnTo>
                  <a:cubicBezTo>
                    <a:pt x="13542" y="9314"/>
                    <a:pt x="13468" y="9443"/>
                    <a:pt x="13296" y="9517"/>
                  </a:cubicBezTo>
                  <a:cubicBezTo>
                    <a:pt x="13118" y="9599"/>
                    <a:pt x="12893" y="9638"/>
                    <a:pt x="12630" y="9638"/>
                  </a:cubicBezTo>
                  <a:cubicBezTo>
                    <a:pt x="11720" y="9638"/>
                    <a:pt x="10365" y="9171"/>
                    <a:pt x="9003" y="8383"/>
                  </a:cubicBezTo>
                  <a:cubicBezTo>
                    <a:pt x="8554" y="8126"/>
                    <a:pt x="8115" y="7837"/>
                    <a:pt x="7676" y="7516"/>
                  </a:cubicBezTo>
                  <a:cubicBezTo>
                    <a:pt x="4370" y="5066"/>
                    <a:pt x="5" y="1044"/>
                    <a:pt x="1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2"/>
            <p:cNvSpPr/>
            <p:nvPr/>
          </p:nvSpPr>
          <p:spPr>
            <a:xfrm>
              <a:off x="5514375" y="2075925"/>
              <a:ext cx="378700" cy="248025"/>
            </a:xfrm>
            <a:custGeom>
              <a:avLst/>
              <a:gdLst/>
              <a:ahLst/>
              <a:cxnLst/>
              <a:rect l="l" t="t" r="r" b="b"/>
              <a:pathLst>
                <a:path w="15148" h="9921" extrusionOk="0">
                  <a:moveTo>
                    <a:pt x="1382" y="1"/>
                  </a:moveTo>
                  <a:cubicBezTo>
                    <a:pt x="1227" y="1"/>
                    <a:pt x="1097" y="23"/>
                    <a:pt x="996" y="69"/>
                  </a:cubicBezTo>
                  <a:cubicBezTo>
                    <a:pt x="0" y="518"/>
                    <a:pt x="4903" y="5111"/>
                    <a:pt x="8532" y="7798"/>
                  </a:cubicBezTo>
                  <a:cubicBezTo>
                    <a:pt x="8971" y="8119"/>
                    <a:pt x="9410" y="8408"/>
                    <a:pt x="9859" y="8665"/>
                  </a:cubicBezTo>
                  <a:cubicBezTo>
                    <a:pt x="11221" y="9453"/>
                    <a:pt x="12576" y="9920"/>
                    <a:pt x="13486" y="9920"/>
                  </a:cubicBezTo>
                  <a:cubicBezTo>
                    <a:pt x="13749" y="9920"/>
                    <a:pt x="13974" y="9881"/>
                    <a:pt x="14152" y="9799"/>
                  </a:cubicBezTo>
                  <a:cubicBezTo>
                    <a:pt x="15148" y="9350"/>
                    <a:pt x="13017" y="6802"/>
                    <a:pt x="9378" y="4115"/>
                  </a:cubicBezTo>
                  <a:cubicBezTo>
                    <a:pt x="8190" y="3237"/>
                    <a:pt x="6980" y="2445"/>
                    <a:pt x="5867" y="1803"/>
                  </a:cubicBezTo>
                  <a:cubicBezTo>
                    <a:pt x="3924" y="686"/>
                    <a:pt x="2251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42"/>
          <p:cNvSpPr/>
          <p:nvPr/>
        </p:nvSpPr>
        <p:spPr>
          <a:xfrm>
            <a:off x="1185473" y="4495155"/>
            <a:ext cx="6774000" cy="535500"/>
          </a:xfrm>
          <a:prstGeom prst="roundRect">
            <a:avLst>
              <a:gd name="adj" fmla="val 1978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42">
            <a:hlinkClick r:id="" action="ppaction://hlinkshowjump?jump=firstslide"/>
          </p:cNvPr>
          <p:cNvSpPr/>
          <p:nvPr/>
        </p:nvSpPr>
        <p:spPr>
          <a:xfrm>
            <a:off x="18921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2821;p42">
            <a:extLst>
              <a:ext uri="{FF2B5EF4-FFF2-40B4-BE49-F238E27FC236}">
                <a16:creationId xmlns:a16="http://schemas.microsoft.com/office/drawing/2014/main" id="{3A4E9957-06F0-66AE-90CE-A59EBA7DDBF5}"/>
              </a:ext>
            </a:extLst>
          </p:cNvPr>
          <p:cNvSpPr txBox="1">
            <a:spLocks/>
          </p:cNvSpPr>
          <p:nvPr/>
        </p:nvSpPr>
        <p:spPr>
          <a:xfrm>
            <a:off x="1369641" y="1602717"/>
            <a:ext cx="318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Our Idea</a:t>
            </a:r>
          </a:p>
        </p:txBody>
      </p:sp>
      <p:sp>
        <p:nvSpPr>
          <p:cNvPr id="2847" name="Google Shape;2847;p42">
            <a:hlinkClick r:id="" action="ppaction://hlinkshowjump?jump=firstslide"/>
          </p:cNvPr>
          <p:cNvSpPr txBox="1"/>
          <p:nvPr/>
        </p:nvSpPr>
        <p:spPr>
          <a:xfrm>
            <a:off x="2263155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Home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48" name="Google Shape;2848;p42">
            <a:hlinkClick r:id="rId3" action="ppaction://hlinksldjump"/>
          </p:cNvPr>
          <p:cNvSpPr/>
          <p:nvPr/>
        </p:nvSpPr>
        <p:spPr>
          <a:xfrm>
            <a:off x="29808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42">
            <a:hlinkClick r:id="rId3" action="ppaction://hlinksldjump"/>
          </p:cNvPr>
          <p:cNvSpPr txBox="1"/>
          <p:nvPr/>
        </p:nvSpPr>
        <p:spPr>
          <a:xfrm>
            <a:off x="3351854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Game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50" name="Google Shape;2850;p42">
            <a:hlinkClick r:id="rId4" action="ppaction://hlinksldjump"/>
          </p:cNvPr>
          <p:cNvSpPr/>
          <p:nvPr/>
        </p:nvSpPr>
        <p:spPr>
          <a:xfrm>
            <a:off x="40695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2851;p42">
            <a:hlinkClick r:id="rId4" action="ppaction://hlinksldjump"/>
          </p:cNvPr>
          <p:cNvSpPr txBox="1"/>
          <p:nvPr/>
        </p:nvSpPr>
        <p:spPr>
          <a:xfrm>
            <a:off x="4440552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Tools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52" name="Google Shape;2852;p42">
            <a:hlinkClick r:id="" action="ppaction://noaction"/>
          </p:cNvPr>
          <p:cNvSpPr/>
          <p:nvPr/>
        </p:nvSpPr>
        <p:spPr>
          <a:xfrm>
            <a:off x="51582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42">
            <a:hlinkClick r:id="" action="ppaction://noaction"/>
          </p:cNvPr>
          <p:cNvSpPr txBox="1"/>
          <p:nvPr/>
        </p:nvSpPr>
        <p:spPr>
          <a:xfrm>
            <a:off x="5529251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Facts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54" name="Google Shape;2854;p42">
            <a:hlinkClick r:id="rId5" action="ppaction://hlinksldjump"/>
          </p:cNvPr>
          <p:cNvSpPr/>
          <p:nvPr/>
        </p:nvSpPr>
        <p:spPr>
          <a:xfrm>
            <a:off x="62469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42">
            <a:hlinkClick r:id="rId5" action="ppaction://hlinksldjump"/>
          </p:cNvPr>
          <p:cNvSpPr txBox="1"/>
          <p:nvPr/>
        </p:nvSpPr>
        <p:spPr>
          <a:xfrm>
            <a:off x="6617950" y="4666375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Team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56" name="Google Shape;2856;p42">
            <a:hlinkClick r:id="" action="ppaction://hlinkshowjump?jump=previousslide"/>
          </p:cNvPr>
          <p:cNvSpPr/>
          <p:nvPr/>
        </p:nvSpPr>
        <p:spPr>
          <a:xfrm>
            <a:off x="1375194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42">
            <a:hlinkClick r:id="" action="ppaction://hlinkshowjump?jump=previousslide"/>
          </p:cNvPr>
          <p:cNvSpPr/>
          <p:nvPr/>
        </p:nvSpPr>
        <p:spPr>
          <a:xfrm>
            <a:off x="1454268" y="4701855"/>
            <a:ext cx="243900" cy="122100"/>
          </a:xfrm>
          <a:prstGeom prst="leftArrow">
            <a:avLst>
              <a:gd name="adj1" fmla="val 50000"/>
              <a:gd name="adj2" fmla="val 7870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42">
            <a:hlinkClick r:id="" action="ppaction://hlinkshowjump?jump=nextslide"/>
          </p:cNvPr>
          <p:cNvSpPr/>
          <p:nvPr/>
        </p:nvSpPr>
        <p:spPr>
          <a:xfrm>
            <a:off x="7335669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42">
            <a:hlinkClick r:id="" action="ppaction://hlinkshowjump?jump=nextslide"/>
          </p:cNvPr>
          <p:cNvSpPr/>
          <p:nvPr/>
        </p:nvSpPr>
        <p:spPr>
          <a:xfrm>
            <a:off x="7416418" y="4701843"/>
            <a:ext cx="243900" cy="122100"/>
          </a:xfrm>
          <a:prstGeom prst="rightArrow">
            <a:avLst>
              <a:gd name="adj1" fmla="val 50000"/>
              <a:gd name="adj2" fmla="val 7741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0" name="Google Shape;2860;p42"/>
          <p:cNvGrpSpPr/>
          <p:nvPr/>
        </p:nvGrpSpPr>
        <p:grpSpPr>
          <a:xfrm>
            <a:off x="1992121" y="4623314"/>
            <a:ext cx="159899" cy="279351"/>
            <a:chOff x="2000128" y="4623314"/>
            <a:chExt cx="159899" cy="279351"/>
          </a:xfrm>
        </p:grpSpPr>
        <p:sp>
          <p:nvSpPr>
            <p:cNvPr id="2861" name="Google Shape;2861;p42"/>
            <p:cNvSpPr/>
            <p:nvPr/>
          </p:nvSpPr>
          <p:spPr>
            <a:xfrm>
              <a:off x="2000128" y="4623314"/>
              <a:ext cx="159899" cy="279351"/>
            </a:xfrm>
            <a:custGeom>
              <a:avLst/>
              <a:gdLst/>
              <a:ahLst/>
              <a:cxnLst/>
              <a:rect l="l" t="t" r="r" b="b"/>
              <a:pathLst>
                <a:path w="24154" h="42214" extrusionOk="0">
                  <a:moveTo>
                    <a:pt x="4353" y="1"/>
                  </a:moveTo>
                  <a:lnTo>
                    <a:pt x="0" y="2527"/>
                  </a:lnTo>
                  <a:lnTo>
                    <a:pt x="0" y="29358"/>
                  </a:lnTo>
                  <a:lnTo>
                    <a:pt x="8001" y="42213"/>
                  </a:lnTo>
                  <a:lnTo>
                    <a:pt x="20909" y="41429"/>
                  </a:lnTo>
                  <a:lnTo>
                    <a:pt x="24154" y="38269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2"/>
            <p:cNvSpPr/>
            <p:nvPr/>
          </p:nvSpPr>
          <p:spPr>
            <a:xfrm>
              <a:off x="2053088" y="4689396"/>
              <a:ext cx="85458" cy="213269"/>
            </a:xfrm>
            <a:custGeom>
              <a:avLst/>
              <a:gdLst/>
              <a:ahLst/>
              <a:cxnLst/>
              <a:rect l="l" t="t" r="r" b="b"/>
              <a:pathLst>
                <a:path w="12909" h="32228" extrusionOk="0">
                  <a:moveTo>
                    <a:pt x="1" y="1"/>
                  </a:moveTo>
                  <a:lnTo>
                    <a:pt x="1" y="32227"/>
                  </a:lnTo>
                  <a:lnTo>
                    <a:pt x="12909" y="31443"/>
                  </a:lnTo>
                  <a:lnTo>
                    <a:pt x="12909" y="4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2"/>
            <p:cNvSpPr/>
            <p:nvPr/>
          </p:nvSpPr>
          <p:spPr>
            <a:xfrm>
              <a:off x="2000128" y="4623314"/>
              <a:ext cx="159899" cy="96602"/>
            </a:xfrm>
            <a:custGeom>
              <a:avLst/>
              <a:gdLst/>
              <a:ahLst/>
              <a:cxnLst/>
              <a:rect l="l" t="t" r="r" b="b"/>
              <a:pathLst>
                <a:path w="24154" h="14598" extrusionOk="0">
                  <a:moveTo>
                    <a:pt x="4353" y="1"/>
                  </a:moveTo>
                  <a:lnTo>
                    <a:pt x="0" y="2527"/>
                  </a:lnTo>
                  <a:lnTo>
                    <a:pt x="8001" y="9987"/>
                  </a:lnTo>
                  <a:lnTo>
                    <a:pt x="20909" y="14597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2"/>
            <p:cNvSpPr/>
            <p:nvPr/>
          </p:nvSpPr>
          <p:spPr>
            <a:xfrm>
              <a:off x="2008205" y="4658975"/>
              <a:ext cx="121914" cy="229680"/>
            </a:xfrm>
            <a:custGeom>
              <a:avLst/>
              <a:gdLst/>
              <a:ahLst/>
              <a:cxnLst/>
              <a:rect l="l" t="t" r="r" b="b"/>
              <a:pathLst>
                <a:path w="18416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18416" y="33856"/>
                  </a:lnTo>
                  <a:lnTo>
                    <a:pt x="18416" y="1056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2"/>
            <p:cNvSpPr/>
            <p:nvPr/>
          </p:nvSpPr>
          <p:spPr>
            <a:xfrm>
              <a:off x="2008205" y="4658975"/>
              <a:ext cx="44718" cy="229680"/>
            </a:xfrm>
            <a:custGeom>
              <a:avLst/>
              <a:gdLst/>
              <a:ahLst/>
              <a:cxnLst/>
              <a:rect l="l" t="t" r="r" b="b"/>
              <a:pathLst>
                <a:path w="6755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42"/>
          <p:cNvGrpSpPr/>
          <p:nvPr/>
        </p:nvGrpSpPr>
        <p:grpSpPr>
          <a:xfrm>
            <a:off x="5246843" y="4644827"/>
            <a:ext cx="206281" cy="241552"/>
            <a:chOff x="5254850" y="4644827"/>
            <a:chExt cx="206281" cy="241552"/>
          </a:xfrm>
        </p:grpSpPr>
        <p:sp>
          <p:nvSpPr>
            <p:cNvPr id="2867" name="Google Shape;2867;p42"/>
            <p:cNvSpPr/>
            <p:nvPr/>
          </p:nvSpPr>
          <p:spPr>
            <a:xfrm>
              <a:off x="5254850" y="4644827"/>
              <a:ext cx="206281" cy="241552"/>
            </a:xfrm>
            <a:custGeom>
              <a:avLst/>
              <a:gdLst/>
              <a:ahLst/>
              <a:cxnLst/>
              <a:rect l="l" t="t" r="r" b="b"/>
              <a:pathLst>
                <a:path w="13384" h="15675" extrusionOk="0">
                  <a:moveTo>
                    <a:pt x="5281" y="0"/>
                  </a:moveTo>
                  <a:cubicBezTo>
                    <a:pt x="5199" y="0"/>
                    <a:pt x="5119" y="3"/>
                    <a:pt x="5040" y="9"/>
                  </a:cubicBezTo>
                  <a:cubicBezTo>
                    <a:pt x="4928" y="16"/>
                    <a:pt x="4809" y="29"/>
                    <a:pt x="4703" y="49"/>
                  </a:cubicBezTo>
                  <a:cubicBezTo>
                    <a:pt x="4697" y="49"/>
                    <a:pt x="4690" y="55"/>
                    <a:pt x="4684" y="55"/>
                  </a:cubicBezTo>
                  <a:cubicBezTo>
                    <a:pt x="4360" y="115"/>
                    <a:pt x="4064" y="220"/>
                    <a:pt x="3793" y="379"/>
                  </a:cubicBezTo>
                  <a:lnTo>
                    <a:pt x="1696" y="1599"/>
                  </a:lnTo>
                  <a:cubicBezTo>
                    <a:pt x="1689" y="1605"/>
                    <a:pt x="1682" y="1605"/>
                    <a:pt x="1676" y="1612"/>
                  </a:cubicBezTo>
                  <a:cubicBezTo>
                    <a:pt x="1663" y="1619"/>
                    <a:pt x="1649" y="1625"/>
                    <a:pt x="1643" y="1632"/>
                  </a:cubicBezTo>
                  <a:cubicBezTo>
                    <a:pt x="1610" y="1645"/>
                    <a:pt x="1584" y="1665"/>
                    <a:pt x="1557" y="1685"/>
                  </a:cubicBezTo>
                  <a:cubicBezTo>
                    <a:pt x="1531" y="1698"/>
                    <a:pt x="1504" y="1718"/>
                    <a:pt x="1471" y="1737"/>
                  </a:cubicBezTo>
                  <a:cubicBezTo>
                    <a:pt x="1445" y="1757"/>
                    <a:pt x="1419" y="1777"/>
                    <a:pt x="1399" y="1790"/>
                  </a:cubicBezTo>
                  <a:cubicBezTo>
                    <a:pt x="1366" y="1816"/>
                    <a:pt x="1333" y="1843"/>
                    <a:pt x="1300" y="1869"/>
                  </a:cubicBezTo>
                  <a:cubicBezTo>
                    <a:pt x="1267" y="1889"/>
                    <a:pt x="1241" y="1915"/>
                    <a:pt x="1214" y="1942"/>
                  </a:cubicBezTo>
                  <a:cubicBezTo>
                    <a:pt x="1188" y="1962"/>
                    <a:pt x="1161" y="1988"/>
                    <a:pt x="1135" y="2014"/>
                  </a:cubicBezTo>
                  <a:cubicBezTo>
                    <a:pt x="1109" y="2041"/>
                    <a:pt x="1082" y="2067"/>
                    <a:pt x="1049" y="2093"/>
                  </a:cubicBezTo>
                  <a:cubicBezTo>
                    <a:pt x="970" y="2179"/>
                    <a:pt x="891" y="2272"/>
                    <a:pt x="818" y="2370"/>
                  </a:cubicBezTo>
                  <a:cubicBezTo>
                    <a:pt x="779" y="2430"/>
                    <a:pt x="733" y="2489"/>
                    <a:pt x="693" y="2549"/>
                  </a:cubicBezTo>
                  <a:cubicBezTo>
                    <a:pt x="673" y="2582"/>
                    <a:pt x="654" y="2615"/>
                    <a:pt x="634" y="2648"/>
                  </a:cubicBezTo>
                  <a:cubicBezTo>
                    <a:pt x="614" y="2687"/>
                    <a:pt x="588" y="2720"/>
                    <a:pt x="568" y="2753"/>
                  </a:cubicBezTo>
                  <a:cubicBezTo>
                    <a:pt x="561" y="2773"/>
                    <a:pt x="555" y="2786"/>
                    <a:pt x="548" y="2799"/>
                  </a:cubicBezTo>
                  <a:cubicBezTo>
                    <a:pt x="535" y="2819"/>
                    <a:pt x="522" y="2845"/>
                    <a:pt x="508" y="2872"/>
                  </a:cubicBezTo>
                  <a:cubicBezTo>
                    <a:pt x="495" y="2892"/>
                    <a:pt x="489" y="2918"/>
                    <a:pt x="475" y="2938"/>
                  </a:cubicBezTo>
                  <a:cubicBezTo>
                    <a:pt x="462" y="2964"/>
                    <a:pt x="449" y="2990"/>
                    <a:pt x="442" y="3017"/>
                  </a:cubicBezTo>
                  <a:cubicBezTo>
                    <a:pt x="429" y="3043"/>
                    <a:pt x="416" y="3070"/>
                    <a:pt x="403" y="3103"/>
                  </a:cubicBezTo>
                  <a:cubicBezTo>
                    <a:pt x="390" y="3136"/>
                    <a:pt x="370" y="3169"/>
                    <a:pt x="357" y="3208"/>
                  </a:cubicBezTo>
                  <a:cubicBezTo>
                    <a:pt x="344" y="3241"/>
                    <a:pt x="337" y="3274"/>
                    <a:pt x="324" y="3307"/>
                  </a:cubicBezTo>
                  <a:cubicBezTo>
                    <a:pt x="317" y="3320"/>
                    <a:pt x="311" y="3340"/>
                    <a:pt x="304" y="3360"/>
                  </a:cubicBezTo>
                  <a:cubicBezTo>
                    <a:pt x="278" y="3426"/>
                    <a:pt x="258" y="3492"/>
                    <a:pt x="238" y="3564"/>
                  </a:cubicBezTo>
                  <a:cubicBezTo>
                    <a:pt x="231" y="3584"/>
                    <a:pt x="225" y="3610"/>
                    <a:pt x="218" y="3630"/>
                  </a:cubicBezTo>
                  <a:cubicBezTo>
                    <a:pt x="212" y="3657"/>
                    <a:pt x="205" y="3676"/>
                    <a:pt x="198" y="3703"/>
                  </a:cubicBezTo>
                  <a:cubicBezTo>
                    <a:pt x="192" y="3716"/>
                    <a:pt x="192" y="3729"/>
                    <a:pt x="185" y="3749"/>
                  </a:cubicBezTo>
                  <a:cubicBezTo>
                    <a:pt x="179" y="3782"/>
                    <a:pt x="165" y="3822"/>
                    <a:pt x="159" y="3861"/>
                  </a:cubicBezTo>
                  <a:cubicBezTo>
                    <a:pt x="152" y="3907"/>
                    <a:pt x="139" y="3947"/>
                    <a:pt x="132" y="3993"/>
                  </a:cubicBezTo>
                  <a:cubicBezTo>
                    <a:pt x="126" y="4033"/>
                    <a:pt x="113" y="4079"/>
                    <a:pt x="106" y="4118"/>
                  </a:cubicBezTo>
                  <a:cubicBezTo>
                    <a:pt x="99" y="4158"/>
                    <a:pt x="93" y="4191"/>
                    <a:pt x="93" y="4224"/>
                  </a:cubicBezTo>
                  <a:cubicBezTo>
                    <a:pt x="86" y="4244"/>
                    <a:pt x="86" y="4263"/>
                    <a:pt x="80" y="4283"/>
                  </a:cubicBezTo>
                  <a:lnTo>
                    <a:pt x="73" y="4356"/>
                  </a:lnTo>
                  <a:cubicBezTo>
                    <a:pt x="66" y="4395"/>
                    <a:pt x="60" y="4435"/>
                    <a:pt x="53" y="4475"/>
                  </a:cubicBezTo>
                  <a:cubicBezTo>
                    <a:pt x="53" y="4521"/>
                    <a:pt x="47" y="4567"/>
                    <a:pt x="40" y="4613"/>
                  </a:cubicBezTo>
                  <a:cubicBezTo>
                    <a:pt x="40" y="4646"/>
                    <a:pt x="34" y="4686"/>
                    <a:pt x="34" y="4719"/>
                  </a:cubicBezTo>
                  <a:cubicBezTo>
                    <a:pt x="34" y="4752"/>
                    <a:pt x="27" y="4778"/>
                    <a:pt x="27" y="4804"/>
                  </a:cubicBezTo>
                  <a:cubicBezTo>
                    <a:pt x="27" y="4850"/>
                    <a:pt x="20" y="4890"/>
                    <a:pt x="20" y="4936"/>
                  </a:cubicBezTo>
                  <a:cubicBezTo>
                    <a:pt x="20" y="4976"/>
                    <a:pt x="20" y="5015"/>
                    <a:pt x="20" y="5055"/>
                  </a:cubicBezTo>
                  <a:cubicBezTo>
                    <a:pt x="14" y="5114"/>
                    <a:pt x="14" y="5167"/>
                    <a:pt x="14" y="5220"/>
                  </a:cubicBezTo>
                  <a:cubicBezTo>
                    <a:pt x="1" y="8782"/>
                    <a:pt x="2507" y="13115"/>
                    <a:pt x="5607" y="14902"/>
                  </a:cubicBezTo>
                  <a:cubicBezTo>
                    <a:pt x="5660" y="14935"/>
                    <a:pt x="5712" y="14968"/>
                    <a:pt x="5765" y="14995"/>
                  </a:cubicBezTo>
                  <a:cubicBezTo>
                    <a:pt x="5818" y="15021"/>
                    <a:pt x="5871" y="15047"/>
                    <a:pt x="5924" y="15074"/>
                  </a:cubicBezTo>
                  <a:cubicBezTo>
                    <a:pt x="5943" y="15087"/>
                    <a:pt x="5963" y="15100"/>
                    <a:pt x="5983" y="15107"/>
                  </a:cubicBezTo>
                  <a:cubicBezTo>
                    <a:pt x="6082" y="15160"/>
                    <a:pt x="6181" y="15206"/>
                    <a:pt x="6280" y="15245"/>
                  </a:cubicBezTo>
                  <a:cubicBezTo>
                    <a:pt x="6332" y="15272"/>
                    <a:pt x="6385" y="15292"/>
                    <a:pt x="6438" y="15311"/>
                  </a:cubicBezTo>
                  <a:cubicBezTo>
                    <a:pt x="6438" y="15318"/>
                    <a:pt x="6445" y="15318"/>
                    <a:pt x="6451" y="15318"/>
                  </a:cubicBezTo>
                  <a:cubicBezTo>
                    <a:pt x="6497" y="15338"/>
                    <a:pt x="6544" y="15357"/>
                    <a:pt x="6590" y="15377"/>
                  </a:cubicBezTo>
                  <a:lnTo>
                    <a:pt x="6596" y="15377"/>
                  </a:lnTo>
                  <a:cubicBezTo>
                    <a:pt x="6656" y="15397"/>
                    <a:pt x="6708" y="15417"/>
                    <a:pt x="6761" y="15437"/>
                  </a:cubicBezTo>
                  <a:cubicBezTo>
                    <a:pt x="6860" y="15470"/>
                    <a:pt x="6959" y="15496"/>
                    <a:pt x="7051" y="15522"/>
                  </a:cubicBezTo>
                  <a:cubicBezTo>
                    <a:pt x="7071" y="15529"/>
                    <a:pt x="7091" y="15536"/>
                    <a:pt x="7111" y="15536"/>
                  </a:cubicBezTo>
                  <a:cubicBezTo>
                    <a:pt x="7197" y="15562"/>
                    <a:pt x="7289" y="15582"/>
                    <a:pt x="7375" y="15595"/>
                  </a:cubicBezTo>
                  <a:cubicBezTo>
                    <a:pt x="7394" y="15602"/>
                    <a:pt x="7421" y="15608"/>
                    <a:pt x="7441" y="15608"/>
                  </a:cubicBezTo>
                  <a:cubicBezTo>
                    <a:pt x="7474" y="15615"/>
                    <a:pt x="7507" y="15621"/>
                    <a:pt x="7533" y="15628"/>
                  </a:cubicBezTo>
                  <a:cubicBezTo>
                    <a:pt x="7573" y="15635"/>
                    <a:pt x="7612" y="15641"/>
                    <a:pt x="7645" y="15641"/>
                  </a:cubicBezTo>
                  <a:lnTo>
                    <a:pt x="7658" y="15641"/>
                  </a:lnTo>
                  <a:cubicBezTo>
                    <a:pt x="7678" y="15648"/>
                    <a:pt x="7704" y="15648"/>
                    <a:pt x="7731" y="15654"/>
                  </a:cubicBezTo>
                  <a:cubicBezTo>
                    <a:pt x="7751" y="15654"/>
                    <a:pt x="7770" y="15654"/>
                    <a:pt x="7790" y="15661"/>
                  </a:cubicBezTo>
                  <a:lnTo>
                    <a:pt x="7797" y="15661"/>
                  </a:lnTo>
                  <a:cubicBezTo>
                    <a:pt x="7823" y="15661"/>
                    <a:pt x="7850" y="15661"/>
                    <a:pt x="7876" y="15667"/>
                  </a:cubicBezTo>
                  <a:lnTo>
                    <a:pt x="7889" y="15667"/>
                  </a:lnTo>
                  <a:cubicBezTo>
                    <a:pt x="7948" y="15667"/>
                    <a:pt x="8001" y="15674"/>
                    <a:pt x="8061" y="15674"/>
                  </a:cubicBezTo>
                  <a:lnTo>
                    <a:pt x="8245" y="15674"/>
                  </a:lnTo>
                  <a:cubicBezTo>
                    <a:pt x="8278" y="15667"/>
                    <a:pt x="8318" y="15667"/>
                    <a:pt x="8351" y="15667"/>
                  </a:cubicBezTo>
                  <a:cubicBezTo>
                    <a:pt x="8377" y="15667"/>
                    <a:pt x="8404" y="15661"/>
                    <a:pt x="8430" y="15661"/>
                  </a:cubicBezTo>
                  <a:cubicBezTo>
                    <a:pt x="8456" y="15661"/>
                    <a:pt x="8483" y="15654"/>
                    <a:pt x="8509" y="15654"/>
                  </a:cubicBezTo>
                  <a:cubicBezTo>
                    <a:pt x="8555" y="15648"/>
                    <a:pt x="8608" y="15641"/>
                    <a:pt x="8661" y="15628"/>
                  </a:cubicBezTo>
                  <a:cubicBezTo>
                    <a:pt x="8681" y="15628"/>
                    <a:pt x="8707" y="15621"/>
                    <a:pt x="8733" y="15615"/>
                  </a:cubicBezTo>
                  <a:cubicBezTo>
                    <a:pt x="8766" y="15608"/>
                    <a:pt x="8799" y="15602"/>
                    <a:pt x="8832" y="15595"/>
                  </a:cubicBezTo>
                  <a:cubicBezTo>
                    <a:pt x="8892" y="15582"/>
                    <a:pt x="8951" y="15562"/>
                    <a:pt x="9017" y="15549"/>
                  </a:cubicBezTo>
                  <a:cubicBezTo>
                    <a:pt x="9083" y="15529"/>
                    <a:pt x="9149" y="15503"/>
                    <a:pt x="9215" y="15476"/>
                  </a:cubicBezTo>
                  <a:lnTo>
                    <a:pt x="9294" y="15443"/>
                  </a:lnTo>
                  <a:cubicBezTo>
                    <a:pt x="9353" y="15423"/>
                    <a:pt x="9406" y="15397"/>
                    <a:pt x="9466" y="15364"/>
                  </a:cubicBezTo>
                  <a:cubicBezTo>
                    <a:pt x="9492" y="15351"/>
                    <a:pt x="9525" y="15338"/>
                    <a:pt x="9551" y="15318"/>
                  </a:cubicBezTo>
                  <a:cubicBezTo>
                    <a:pt x="9571" y="15311"/>
                    <a:pt x="9591" y="15298"/>
                    <a:pt x="9611" y="15285"/>
                  </a:cubicBezTo>
                  <a:cubicBezTo>
                    <a:pt x="9624" y="15278"/>
                    <a:pt x="9644" y="15272"/>
                    <a:pt x="9657" y="15259"/>
                  </a:cubicBezTo>
                  <a:lnTo>
                    <a:pt x="11741" y="14052"/>
                  </a:lnTo>
                  <a:cubicBezTo>
                    <a:pt x="12744" y="13465"/>
                    <a:pt x="13370" y="12225"/>
                    <a:pt x="13377" y="10450"/>
                  </a:cubicBezTo>
                  <a:cubicBezTo>
                    <a:pt x="13383" y="7337"/>
                    <a:pt x="11464" y="3624"/>
                    <a:pt x="8905" y="1546"/>
                  </a:cubicBezTo>
                  <a:cubicBezTo>
                    <a:pt x="8786" y="1447"/>
                    <a:pt x="8661" y="1355"/>
                    <a:pt x="8542" y="1262"/>
                  </a:cubicBezTo>
                  <a:cubicBezTo>
                    <a:pt x="8410" y="1170"/>
                    <a:pt x="8278" y="1078"/>
                    <a:pt x="8146" y="992"/>
                  </a:cubicBezTo>
                  <a:cubicBezTo>
                    <a:pt x="8127" y="979"/>
                    <a:pt x="8113" y="972"/>
                    <a:pt x="8100" y="966"/>
                  </a:cubicBezTo>
                  <a:cubicBezTo>
                    <a:pt x="7995" y="893"/>
                    <a:pt x="7889" y="834"/>
                    <a:pt x="7784" y="768"/>
                  </a:cubicBezTo>
                  <a:cubicBezTo>
                    <a:pt x="7315" y="504"/>
                    <a:pt x="6860" y="306"/>
                    <a:pt x="6425" y="181"/>
                  </a:cubicBezTo>
                  <a:cubicBezTo>
                    <a:pt x="6385" y="168"/>
                    <a:pt x="6346" y="154"/>
                    <a:pt x="6306" y="141"/>
                  </a:cubicBezTo>
                  <a:lnTo>
                    <a:pt x="6135" y="207"/>
                  </a:lnTo>
                  <a:lnTo>
                    <a:pt x="6022" y="148"/>
                  </a:lnTo>
                  <a:lnTo>
                    <a:pt x="6022" y="141"/>
                  </a:lnTo>
                  <a:lnTo>
                    <a:pt x="5864" y="49"/>
                  </a:lnTo>
                  <a:cubicBezTo>
                    <a:pt x="5666" y="16"/>
                    <a:pt x="5470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2"/>
            <p:cNvSpPr/>
            <p:nvPr/>
          </p:nvSpPr>
          <p:spPr>
            <a:xfrm>
              <a:off x="5254958" y="4664012"/>
              <a:ext cx="173129" cy="222320"/>
            </a:xfrm>
            <a:custGeom>
              <a:avLst/>
              <a:gdLst/>
              <a:ahLst/>
              <a:cxnLst/>
              <a:rect l="l" t="t" r="r" b="b"/>
              <a:pathLst>
                <a:path w="11233" h="14427" extrusionOk="0">
                  <a:moveTo>
                    <a:pt x="3120" y="1"/>
                  </a:moveTo>
                  <a:cubicBezTo>
                    <a:pt x="1283" y="1"/>
                    <a:pt x="16" y="1457"/>
                    <a:pt x="7" y="3975"/>
                  </a:cubicBezTo>
                  <a:cubicBezTo>
                    <a:pt x="0" y="7537"/>
                    <a:pt x="2500" y="11870"/>
                    <a:pt x="5600" y="13657"/>
                  </a:cubicBezTo>
                  <a:cubicBezTo>
                    <a:pt x="6504" y="14179"/>
                    <a:pt x="7358" y="14427"/>
                    <a:pt x="8116" y="14427"/>
                  </a:cubicBezTo>
                  <a:cubicBezTo>
                    <a:pt x="9951" y="14427"/>
                    <a:pt x="11217" y="12973"/>
                    <a:pt x="11226" y="10452"/>
                  </a:cubicBezTo>
                  <a:cubicBezTo>
                    <a:pt x="11233" y="6897"/>
                    <a:pt x="8733" y="2557"/>
                    <a:pt x="5633" y="769"/>
                  </a:cubicBezTo>
                  <a:cubicBezTo>
                    <a:pt x="4731" y="248"/>
                    <a:pt x="3877" y="1"/>
                    <a:pt x="3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2"/>
            <p:cNvSpPr/>
            <p:nvPr/>
          </p:nvSpPr>
          <p:spPr>
            <a:xfrm>
              <a:off x="5270508" y="4703305"/>
              <a:ext cx="124040" cy="150741"/>
            </a:xfrm>
            <a:custGeom>
              <a:avLst/>
              <a:gdLst/>
              <a:ahLst/>
              <a:cxnLst/>
              <a:rect l="l" t="t" r="r" b="b"/>
              <a:pathLst>
                <a:path w="8048" h="9782" extrusionOk="0">
                  <a:moveTo>
                    <a:pt x="4354" y="0"/>
                  </a:moveTo>
                  <a:lnTo>
                    <a:pt x="3714" y="370"/>
                  </a:lnTo>
                  <a:lnTo>
                    <a:pt x="3041" y="2335"/>
                  </a:lnTo>
                  <a:lnTo>
                    <a:pt x="640" y="950"/>
                  </a:lnTo>
                  <a:lnTo>
                    <a:pt x="0" y="1326"/>
                  </a:lnTo>
                  <a:lnTo>
                    <a:pt x="2282" y="4558"/>
                  </a:lnTo>
                  <a:lnTo>
                    <a:pt x="1399" y="7143"/>
                  </a:lnTo>
                  <a:lnTo>
                    <a:pt x="3694" y="6550"/>
                  </a:lnTo>
                  <a:lnTo>
                    <a:pt x="5976" y="9782"/>
                  </a:lnTo>
                  <a:lnTo>
                    <a:pt x="6616" y="9412"/>
                  </a:lnTo>
                  <a:lnTo>
                    <a:pt x="5798" y="6009"/>
                  </a:lnTo>
                  <a:lnTo>
                    <a:pt x="7401" y="5600"/>
                  </a:lnTo>
                  <a:lnTo>
                    <a:pt x="8047" y="5224"/>
                  </a:lnTo>
                  <a:lnTo>
                    <a:pt x="5218" y="3595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0" name="Google Shape;2870;p42"/>
          <p:cNvGrpSpPr/>
          <p:nvPr/>
        </p:nvGrpSpPr>
        <p:grpSpPr>
          <a:xfrm>
            <a:off x="4126327" y="4607105"/>
            <a:ext cx="202168" cy="279358"/>
            <a:chOff x="4134334" y="4607105"/>
            <a:chExt cx="202168" cy="279358"/>
          </a:xfrm>
        </p:grpSpPr>
        <p:sp>
          <p:nvSpPr>
            <p:cNvPr id="2871" name="Google Shape;2871;p42"/>
            <p:cNvSpPr/>
            <p:nvPr/>
          </p:nvSpPr>
          <p:spPr>
            <a:xfrm>
              <a:off x="4134334" y="4684331"/>
              <a:ext cx="202168" cy="202132"/>
            </a:xfrm>
            <a:custGeom>
              <a:avLst/>
              <a:gdLst/>
              <a:ahLst/>
              <a:cxnLst/>
              <a:rect l="l" t="t" r="r" b="b"/>
              <a:pathLst>
                <a:path w="30539" h="30545" extrusionOk="0">
                  <a:moveTo>
                    <a:pt x="15270" y="0"/>
                  </a:moveTo>
                  <a:cubicBezTo>
                    <a:pt x="6840" y="0"/>
                    <a:pt x="0" y="6840"/>
                    <a:pt x="0" y="15269"/>
                  </a:cubicBezTo>
                  <a:cubicBezTo>
                    <a:pt x="0" y="23705"/>
                    <a:pt x="6840" y="30545"/>
                    <a:pt x="15270" y="30545"/>
                  </a:cubicBezTo>
                  <a:cubicBezTo>
                    <a:pt x="23706" y="30545"/>
                    <a:pt x="30539" y="23705"/>
                    <a:pt x="30539" y="15269"/>
                  </a:cubicBezTo>
                  <a:cubicBezTo>
                    <a:pt x="30539" y="6840"/>
                    <a:pt x="23706" y="0"/>
                    <a:pt x="1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2"/>
            <p:cNvSpPr/>
            <p:nvPr/>
          </p:nvSpPr>
          <p:spPr>
            <a:xfrm>
              <a:off x="4148832" y="4723368"/>
              <a:ext cx="173219" cy="148609"/>
            </a:xfrm>
            <a:custGeom>
              <a:avLst/>
              <a:gdLst/>
              <a:ahLst/>
              <a:cxnLst/>
              <a:rect l="l" t="t" r="r" b="b"/>
              <a:pathLst>
                <a:path w="26166" h="22457" extrusionOk="0">
                  <a:moveTo>
                    <a:pt x="13044" y="1"/>
                  </a:moveTo>
                  <a:cubicBezTo>
                    <a:pt x="9749" y="1"/>
                    <a:pt x="6457" y="730"/>
                    <a:pt x="3951" y="2187"/>
                  </a:cubicBezTo>
                  <a:cubicBezTo>
                    <a:pt x="1781" y="3441"/>
                    <a:pt x="561" y="5043"/>
                    <a:pt x="277" y="6686"/>
                  </a:cubicBezTo>
                  <a:cubicBezTo>
                    <a:pt x="92" y="7550"/>
                    <a:pt x="0" y="8453"/>
                    <a:pt x="0" y="9370"/>
                  </a:cubicBezTo>
                  <a:cubicBezTo>
                    <a:pt x="0" y="16599"/>
                    <a:pt x="5857" y="22456"/>
                    <a:pt x="13080" y="22456"/>
                  </a:cubicBezTo>
                  <a:cubicBezTo>
                    <a:pt x="20309" y="22456"/>
                    <a:pt x="26166" y="16599"/>
                    <a:pt x="26166" y="9370"/>
                  </a:cubicBezTo>
                  <a:cubicBezTo>
                    <a:pt x="26166" y="8447"/>
                    <a:pt x="26067" y="7550"/>
                    <a:pt x="25889" y="6679"/>
                  </a:cubicBezTo>
                  <a:cubicBezTo>
                    <a:pt x="25585" y="5037"/>
                    <a:pt x="24339" y="3441"/>
                    <a:pt x="22162" y="2187"/>
                  </a:cubicBezTo>
                  <a:cubicBezTo>
                    <a:pt x="19639" y="730"/>
                    <a:pt x="16340" y="1"/>
                    <a:pt x="13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2"/>
            <p:cNvSpPr/>
            <p:nvPr/>
          </p:nvSpPr>
          <p:spPr>
            <a:xfrm>
              <a:off x="4148176" y="4767566"/>
              <a:ext cx="174702" cy="104411"/>
            </a:xfrm>
            <a:custGeom>
              <a:avLst/>
              <a:gdLst/>
              <a:ahLst/>
              <a:cxnLst/>
              <a:rect l="l" t="t" r="r" b="b"/>
              <a:pathLst>
                <a:path w="26390" h="15778" extrusionOk="0">
                  <a:moveTo>
                    <a:pt x="25988" y="0"/>
                  </a:moveTo>
                  <a:cubicBezTo>
                    <a:pt x="26390" y="2157"/>
                    <a:pt x="25170" y="4400"/>
                    <a:pt x="22320" y="6055"/>
                  </a:cubicBezTo>
                  <a:cubicBezTo>
                    <a:pt x="19814" y="7509"/>
                    <a:pt x="16523" y="8237"/>
                    <a:pt x="13227" y="8237"/>
                  </a:cubicBezTo>
                  <a:cubicBezTo>
                    <a:pt x="9932" y="8237"/>
                    <a:pt x="6632" y="7509"/>
                    <a:pt x="4109" y="6055"/>
                  </a:cubicBezTo>
                  <a:cubicBezTo>
                    <a:pt x="1247" y="4400"/>
                    <a:pt x="0" y="2164"/>
                    <a:pt x="376" y="7"/>
                  </a:cubicBezTo>
                  <a:lnTo>
                    <a:pt x="376" y="7"/>
                  </a:lnTo>
                  <a:cubicBezTo>
                    <a:pt x="191" y="871"/>
                    <a:pt x="99" y="1774"/>
                    <a:pt x="99" y="2691"/>
                  </a:cubicBezTo>
                  <a:cubicBezTo>
                    <a:pt x="99" y="9920"/>
                    <a:pt x="5956" y="15777"/>
                    <a:pt x="13179" y="15777"/>
                  </a:cubicBezTo>
                  <a:cubicBezTo>
                    <a:pt x="20408" y="15777"/>
                    <a:pt x="26265" y="9920"/>
                    <a:pt x="26265" y="2691"/>
                  </a:cubicBezTo>
                  <a:cubicBezTo>
                    <a:pt x="26265" y="1768"/>
                    <a:pt x="26166" y="871"/>
                    <a:pt x="259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2"/>
            <p:cNvSpPr/>
            <p:nvPr/>
          </p:nvSpPr>
          <p:spPr>
            <a:xfrm>
              <a:off x="4206333" y="4651158"/>
              <a:ext cx="58124" cy="67267"/>
            </a:xfrm>
            <a:custGeom>
              <a:avLst/>
              <a:gdLst/>
              <a:ahLst/>
              <a:cxnLst/>
              <a:rect l="l" t="t" r="r" b="b"/>
              <a:pathLst>
                <a:path w="8780" h="10165" extrusionOk="0">
                  <a:moveTo>
                    <a:pt x="1" y="0"/>
                  </a:moveTo>
                  <a:lnTo>
                    <a:pt x="1" y="8001"/>
                  </a:lnTo>
                  <a:cubicBezTo>
                    <a:pt x="1" y="8542"/>
                    <a:pt x="324" y="9083"/>
                    <a:pt x="1155" y="9505"/>
                  </a:cubicBezTo>
                  <a:cubicBezTo>
                    <a:pt x="2022" y="9944"/>
                    <a:pt x="3173" y="10165"/>
                    <a:pt x="4322" y="10165"/>
                  </a:cubicBezTo>
                  <a:cubicBezTo>
                    <a:pt x="5419" y="10165"/>
                    <a:pt x="6515" y="9963"/>
                    <a:pt x="7362" y="9558"/>
                  </a:cubicBezTo>
                  <a:cubicBezTo>
                    <a:pt x="8245" y="9142"/>
                    <a:pt x="8780" y="8377"/>
                    <a:pt x="8780" y="8021"/>
                  </a:cubicBezTo>
                  <a:lnTo>
                    <a:pt x="8780" y="20"/>
                  </a:lnTo>
                  <a:cubicBezTo>
                    <a:pt x="8780" y="581"/>
                    <a:pt x="8331" y="1141"/>
                    <a:pt x="7454" y="1557"/>
                  </a:cubicBezTo>
                  <a:cubicBezTo>
                    <a:pt x="6604" y="1963"/>
                    <a:pt x="5507" y="2164"/>
                    <a:pt x="4410" y="2164"/>
                  </a:cubicBezTo>
                  <a:cubicBezTo>
                    <a:pt x="3260" y="2164"/>
                    <a:pt x="2111" y="1943"/>
                    <a:pt x="1247" y="1504"/>
                  </a:cubicBezTo>
                  <a:cubicBezTo>
                    <a:pt x="416" y="1082"/>
                    <a:pt x="1" y="54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2"/>
            <p:cNvSpPr/>
            <p:nvPr/>
          </p:nvSpPr>
          <p:spPr>
            <a:xfrm>
              <a:off x="4215330" y="4627454"/>
              <a:ext cx="40177" cy="53039"/>
            </a:xfrm>
            <a:custGeom>
              <a:avLst/>
              <a:gdLst/>
              <a:ahLst/>
              <a:cxnLst/>
              <a:rect l="l" t="t" r="r" b="b"/>
              <a:pathLst>
                <a:path w="6069" h="8015" extrusionOk="0">
                  <a:moveTo>
                    <a:pt x="3035" y="1"/>
                  </a:moveTo>
                  <a:cubicBezTo>
                    <a:pt x="2274" y="1"/>
                    <a:pt x="1513" y="166"/>
                    <a:pt x="924" y="496"/>
                  </a:cubicBezTo>
                  <a:cubicBezTo>
                    <a:pt x="310" y="839"/>
                    <a:pt x="7" y="1294"/>
                    <a:pt x="0" y="1749"/>
                  </a:cubicBezTo>
                  <a:cubicBezTo>
                    <a:pt x="0" y="1749"/>
                    <a:pt x="7" y="6313"/>
                    <a:pt x="7" y="6313"/>
                  </a:cubicBezTo>
                  <a:cubicBezTo>
                    <a:pt x="7" y="6313"/>
                    <a:pt x="7" y="6313"/>
                    <a:pt x="7" y="6313"/>
                  </a:cubicBezTo>
                  <a:cubicBezTo>
                    <a:pt x="33" y="6748"/>
                    <a:pt x="330" y="7170"/>
                    <a:pt x="898" y="7500"/>
                  </a:cubicBezTo>
                  <a:cubicBezTo>
                    <a:pt x="1491" y="7843"/>
                    <a:pt x="2268" y="8015"/>
                    <a:pt x="3044" y="8015"/>
                  </a:cubicBezTo>
                  <a:cubicBezTo>
                    <a:pt x="3819" y="8015"/>
                    <a:pt x="4594" y="7843"/>
                    <a:pt x="5185" y="7500"/>
                  </a:cubicBezTo>
                  <a:cubicBezTo>
                    <a:pt x="5739" y="7177"/>
                    <a:pt x="6029" y="6768"/>
                    <a:pt x="6062" y="6346"/>
                  </a:cubicBezTo>
                  <a:cubicBezTo>
                    <a:pt x="6062" y="6346"/>
                    <a:pt x="6062" y="6346"/>
                    <a:pt x="6062" y="6346"/>
                  </a:cubicBezTo>
                  <a:cubicBezTo>
                    <a:pt x="6062" y="6346"/>
                    <a:pt x="6069" y="1762"/>
                    <a:pt x="6069" y="1762"/>
                  </a:cubicBezTo>
                  <a:cubicBezTo>
                    <a:pt x="6069" y="1320"/>
                    <a:pt x="5785" y="878"/>
                    <a:pt x="5211" y="535"/>
                  </a:cubicBezTo>
                  <a:cubicBezTo>
                    <a:pt x="4616" y="179"/>
                    <a:pt x="3826" y="1"/>
                    <a:pt x="3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2"/>
            <p:cNvSpPr/>
            <p:nvPr/>
          </p:nvSpPr>
          <p:spPr>
            <a:xfrm>
              <a:off x="4195853" y="4615344"/>
              <a:ext cx="79169" cy="57030"/>
            </a:xfrm>
            <a:custGeom>
              <a:avLst/>
              <a:gdLst/>
              <a:ahLst/>
              <a:cxnLst/>
              <a:rect l="l" t="t" r="r" b="b"/>
              <a:pathLst>
                <a:path w="11959" h="8618" extrusionOk="0">
                  <a:moveTo>
                    <a:pt x="5958" y="1"/>
                  </a:moveTo>
                  <a:cubicBezTo>
                    <a:pt x="4514" y="1"/>
                    <a:pt x="3070" y="313"/>
                    <a:pt x="1953" y="940"/>
                  </a:cubicBezTo>
                  <a:cubicBezTo>
                    <a:pt x="1834" y="1006"/>
                    <a:pt x="1683" y="1099"/>
                    <a:pt x="1571" y="1178"/>
                  </a:cubicBezTo>
                  <a:cubicBezTo>
                    <a:pt x="1425" y="1277"/>
                    <a:pt x="1287" y="1369"/>
                    <a:pt x="1122" y="1521"/>
                  </a:cubicBezTo>
                  <a:cubicBezTo>
                    <a:pt x="759" y="1837"/>
                    <a:pt x="594" y="2068"/>
                    <a:pt x="476" y="2233"/>
                  </a:cubicBezTo>
                  <a:cubicBezTo>
                    <a:pt x="383" y="2372"/>
                    <a:pt x="298" y="2543"/>
                    <a:pt x="251" y="2636"/>
                  </a:cubicBezTo>
                  <a:cubicBezTo>
                    <a:pt x="179" y="2781"/>
                    <a:pt x="133" y="2932"/>
                    <a:pt x="113" y="2998"/>
                  </a:cubicBezTo>
                  <a:cubicBezTo>
                    <a:pt x="93" y="3058"/>
                    <a:pt x="54" y="3190"/>
                    <a:pt x="27" y="3368"/>
                  </a:cubicBezTo>
                  <a:cubicBezTo>
                    <a:pt x="7" y="3506"/>
                    <a:pt x="1" y="3605"/>
                    <a:pt x="1" y="3724"/>
                  </a:cubicBezTo>
                  <a:lnTo>
                    <a:pt x="1" y="4852"/>
                  </a:lnTo>
                  <a:cubicBezTo>
                    <a:pt x="1" y="5043"/>
                    <a:pt x="7" y="5168"/>
                    <a:pt x="67" y="5439"/>
                  </a:cubicBezTo>
                  <a:cubicBezTo>
                    <a:pt x="86" y="5524"/>
                    <a:pt x="133" y="5703"/>
                    <a:pt x="238" y="5933"/>
                  </a:cubicBezTo>
                  <a:cubicBezTo>
                    <a:pt x="311" y="6092"/>
                    <a:pt x="515" y="6487"/>
                    <a:pt x="918" y="6883"/>
                  </a:cubicBezTo>
                  <a:cubicBezTo>
                    <a:pt x="1333" y="7292"/>
                    <a:pt x="1735" y="7543"/>
                    <a:pt x="2078" y="7727"/>
                  </a:cubicBezTo>
                  <a:cubicBezTo>
                    <a:pt x="2369" y="7886"/>
                    <a:pt x="2725" y="8024"/>
                    <a:pt x="2745" y="8031"/>
                  </a:cubicBezTo>
                  <a:cubicBezTo>
                    <a:pt x="2982" y="8130"/>
                    <a:pt x="3233" y="8209"/>
                    <a:pt x="3483" y="8281"/>
                  </a:cubicBezTo>
                  <a:cubicBezTo>
                    <a:pt x="4423" y="8547"/>
                    <a:pt x="5317" y="8617"/>
                    <a:pt x="6004" y="8617"/>
                  </a:cubicBezTo>
                  <a:cubicBezTo>
                    <a:pt x="6359" y="8617"/>
                    <a:pt x="6658" y="8598"/>
                    <a:pt x="6880" y="8578"/>
                  </a:cubicBezTo>
                  <a:cubicBezTo>
                    <a:pt x="7263" y="8539"/>
                    <a:pt x="7856" y="8473"/>
                    <a:pt x="8549" y="8268"/>
                  </a:cubicBezTo>
                  <a:cubicBezTo>
                    <a:pt x="8892" y="8169"/>
                    <a:pt x="9406" y="7998"/>
                    <a:pt x="10007" y="7668"/>
                  </a:cubicBezTo>
                  <a:cubicBezTo>
                    <a:pt x="10145" y="7589"/>
                    <a:pt x="10514" y="7378"/>
                    <a:pt x="10838" y="7088"/>
                  </a:cubicBezTo>
                  <a:cubicBezTo>
                    <a:pt x="10930" y="7009"/>
                    <a:pt x="11055" y="6890"/>
                    <a:pt x="11154" y="6784"/>
                  </a:cubicBezTo>
                  <a:cubicBezTo>
                    <a:pt x="11194" y="6731"/>
                    <a:pt x="11253" y="6672"/>
                    <a:pt x="11293" y="6619"/>
                  </a:cubicBezTo>
                  <a:cubicBezTo>
                    <a:pt x="11352" y="6547"/>
                    <a:pt x="11425" y="6448"/>
                    <a:pt x="11477" y="6375"/>
                  </a:cubicBezTo>
                  <a:cubicBezTo>
                    <a:pt x="11517" y="6316"/>
                    <a:pt x="11603" y="6184"/>
                    <a:pt x="11702" y="5980"/>
                  </a:cubicBezTo>
                  <a:cubicBezTo>
                    <a:pt x="11774" y="5828"/>
                    <a:pt x="11827" y="5676"/>
                    <a:pt x="11847" y="5610"/>
                  </a:cubicBezTo>
                  <a:cubicBezTo>
                    <a:pt x="11867" y="5551"/>
                    <a:pt x="11900" y="5426"/>
                    <a:pt x="11926" y="5241"/>
                  </a:cubicBezTo>
                  <a:cubicBezTo>
                    <a:pt x="11952" y="5102"/>
                    <a:pt x="11952" y="5003"/>
                    <a:pt x="11959" y="4885"/>
                  </a:cubicBezTo>
                  <a:lnTo>
                    <a:pt x="11959" y="3757"/>
                  </a:lnTo>
                  <a:cubicBezTo>
                    <a:pt x="11959" y="3500"/>
                    <a:pt x="11919" y="3249"/>
                    <a:pt x="11847" y="3012"/>
                  </a:cubicBezTo>
                  <a:cubicBezTo>
                    <a:pt x="11814" y="2913"/>
                    <a:pt x="11721" y="2609"/>
                    <a:pt x="11491" y="2266"/>
                  </a:cubicBezTo>
                  <a:cubicBezTo>
                    <a:pt x="11293" y="1976"/>
                    <a:pt x="11082" y="1758"/>
                    <a:pt x="10937" y="1626"/>
                  </a:cubicBezTo>
                  <a:cubicBezTo>
                    <a:pt x="10890" y="1580"/>
                    <a:pt x="10745" y="1448"/>
                    <a:pt x="10561" y="1310"/>
                  </a:cubicBezTo>
                  <a:cubicBezTo>
                    <a:pt x="10435" y="1217"/>
                    <a:pt x="10264" y="1112"/>
                    <a:pt x="10132" y="1026"/>
                  </a:cubicBezTo>
                  <a:lnTo>
                    <a:pt x="10125" y="1026"/>
                  </a:lnTo>
                  <a:cubicBezTo>
                    <a:pt x="8987" y="344"/>
                    <a:pt x="7472" y="1"/>
                    <a:pt x="5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2"/>
            <p:cNvSpPr/>
            <p:nvPr/>
          </p:nvSpPr>
          <p:spPr>
            <a:xfrm>
              <a:off x="4195814" y="4639981"/>
              <a:ext cx="79208" cy="30507"/>
            </a:xfrm>
            <a:custGeom>
              <a:avLst/>
              <a:gdLst/>
              <a:ahLst/>
              <a:cxnLst/>
              <a:rect l="l" t="t" r="r" b="b"/>
              <a:pathLst>
                <a:path w="11965" h="4610" extrusionOk="0">
                  <a:moveTo>
                    <a:pt x="11965" y="34"/>
                  </a:moveTo>
                  <a:lnTo>
                    <a:pt x="11965" y="57"/>
                  </a:lnTo>
                  <a:lnTo>
                    <a:pt x="11965" y="57"/>
                  </a:lnTo>
                  <a:cubicBezTo>
                    <a:pt x="11965" y="50"/>
                    <a:pt x="11965" y="42"/>
                    <a:pt x="11965" y="34"/>
                  </a:cubicBezTo>
                  <a:close/>
                  <a:moveTo>
                    <a:pt x="7" y="1"/>
                  </a:moveTo>
                  <a:lnTo>
                    <a:pt x="7" y="1129"/>
                  </a:lnTo>
                  <a:cubicBezTo>
                    <a:pt x="0" y="1999"/>
                    <a:pt x="561" y="2877"/>
                    <a:pt x="1695" y="3549"/>
                  </a:cubicBezTo>
                  <a:cubicBezTo>
                    <a:pt x="2873" y="4255"/>
                    <a:pt x="4439" y="4609"/>
                    <a:pt x="6005" y="4609"/>
                  </a:cubicBezTo>
                  <a:cubicBezTo>
                    <a:pt x="7500" y="4609"/>
                    <a:pt x="8995" y="4286"/>
                    <a:pt x="10151" y="3635"/>
                  </a:cubicBezTo>
                  <a:cubicBezTo>
                    <a:pt x="11352" y="2962"/>
                    <a:pt x="11958" y="2065"/>
                    <a:pt x="11958" y="1162"/>
                  </a:cubicBezTo>
                  <a:lnTo>
                    <a:pt x="11965" y="57"/>
                  </a:lnTo>
                  <a:lnTo>
                    <a:pt x="11965" y="57"/>
                  </a:lnTo>
                  <a:cubicBezTo>
                    <a:pt x="11954" y="953"/>
                    <a:pt x="11348" y="1840"/>
                    <a:pt x="10151" y="2507"/>
                  </a:cubicBezTo>
                  <a:cubicBezTo>
                    <a:pt x="8995" y="3158"/>
                    <a:pt x="7500" y="3481"/>
                    <a:pt x="6005" y="3481"/>
                  </a:cubicBezTo>
                  <a:cubicBezTo>
                    <a:pt x="4439" y="3481"/>
                    <a:pt x="2873" y="3127"/>
                    <a:pt x="1695" y="2421"/>
                  </a:cubicBezTo>
                  <a:cubicBezTo>
                    <a:pt x="567" y="1749"/>
                    <a:pt x="7" y="87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2"/>
            <p:cNvSpPr/>
            <p:nvPr/>
          </p:nvSpPr>
          <p:spPr>
            <a:xfrm>
              <a:off x="4214674" y="4607105"/>
              <a:ext cx="41574" cy="43020"/>
            </a:xfrm>
            <a:custGeom>
              <a:avLst/>
              <a:gdLst/>
              <a:ahLst/>
              <a:cxnLst/>
              <a:rect l="l" t="t" r="r" b="b"/>
              <a:pathLst>
                <a:path w="6280" h="6501" extrusionOk="0">
                  <a:moveTo>
                    <a:pt x="3124" y="1"/>
                  </a:moveTo>
                  <a:cubicBezTo>
                    <a:pt x="2322" y="1"/>
                    <a:pt x="1521" y="177"/>
                    <a:pt x="911" y="530"/>
                  </a:cubicBezTo>
                  <a:cubicBezTo>
                    <a:pt x="304" y="886"/>
                    <a:pt x="1" y="1348"/>
                    <a:pt x="1" y="1809"/>
                  </a:cubicBezTo>
                  <a:lnTo>
                    <a:pt x="1" y="4679"/>
                  </a:lnTo>
                  <a:cubicBezTo>
                    <a:pt x="1" y="5140"/>
                    <a:pt x="291" y="5615"/>
                    <a:pt x="911" y="5971"/>
                  </a:cubicBezTo>
                  <a:cubicBezTo>
                    <a:pt x="1524" y="6324"/>
                    <a:pt x="2327" y="6501"/>
                    <a:pt x="3129" y="6501"/>
                  </a:cubicBezTo>
                  <a:cubicBezTo>
                    <a:pt x="3932" y="6501"/>
                    <a:pt x="4733" y="6324"/>
                    <a:pt x="5343" y="5971"/>
                  </a:cubicBezTo>
                  <a:cubicBezTo>
                    <a:pt x="5950" y="5615"/>
                    <a:pt x="6253" y="5154"/>
                    <a:pt x="6253" y="4692"/>
                  </a:cubicBezTo>
                  <a:lnTo>
                    <a:pt x="6273" y="1823"/>
                  </a:lnTo>
                  <a:cubicBezTo>
                    <a:pt x="6273" y="1829"/>
                    <a:pt x="6273" y="1836"/>
                    <a:pt x="6273" y="1842"/>
                  </a:cubicBezTo>
                  <a:cubicBezTo>
                    <a:pt x="6280" y="1368"/>
                    <a:pt x="5970" y="893"/>
                    <a:pt x="5343" y="530"/>
                  </a:cubicBezTo>
                  <a:cubicBezTo>
                    <a:pt x="4730" y="177"/>
                    <a:pt x="3927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2"/>
            <p:cNvSpPr/>
            <p:nvPr/>
          </p:nvSpPr>
          <p:spPr>
            <a:xfrm>
              <a:off x="4214674" y="4619076"/>
              <a:ext cx="41534" cy="31049"/>
            </a:xfrm>
            <a:custGeom>
              <a:avLst/>
              <a:gdLst/>
              <a:ahLst/>
              <a:cxnLst/>
              <a:rect l="l" t="t" r="r" b="b"/>
              <a:pathLst>
                <a:path w="6274" h="4692" extrusionOk="0">
                  <a:moveTo>
                    <a:pt x="1" y="0"/>
                  </a:moveTo>
                  <a:lnTo>
                    <a:pt x="1" y="2870"/>
                  </a:lnTo>
                  <a:cubicBezTo>
                    <a:pt x="1" y="3338"/>
                    <a:pt x="291" y="3806"/>
                    <a:pt x="911" y="4162"/>
                  </a:cubicBezTo>
                  <a:cubicBezTo>
                    <a:pt x="1524" y="4515"/>
                    <a:pt x="2327" y="4692"/>
                    <a:pt x="3129" y="4692"/>
                  </a:cubicBezTo>
                  <a:cubicBezTo>
                    <a:pt x="3932" y="4692"/>
                    <a:pt x="4733" y="4515"/>
                    <a:pt x="5343" y="4162"/>
                  </a:cubicBezTo>
                  <a:cubicBezTo>
                    <a:pt x="5950" y="3806"/>
                    <a:pt x="6253" y="3345"/>
                    <a:pt x="6253" y="2883"/>
                  </a:cubicBezTo>
                  <a:lnTo>
                    <a:pt x="6273" y="14"/>
                  </a:lnTo>
                  <a:lnTo>
                    <a:pt x="6273" y="14"/>
                  </a:lnTo>
                  <a:cubicBezTo>
                    <a:pt x="6267" y="475"/>
                    <a:pt x="5963" y="937"/>
                    <a:pt x="5363" y="1293"/>
                  </a:cubicBezTo>
                  <a:cubicBezTo>
                    <a:pt x="4750" y="1646"/>
                    <a:pt x="3946" y="1823"/>
                    <a:pt x="3143" y="1823"/>
                  </a:cubicBezTo>
                  <a:cubicBezTo>
                    <a:pt x="2340" y="1823"/>
                    <a:pt x="1537" y="1646"/>
                    <a:pt x="924" y="1293"/>
                  </a:cubicBezTo>
                  <a:cubicBezTo>
                    <a:pt x="304" y="937"/>
                    <a:pt x="1" y="46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0" name="Google Shape;2880;p42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42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2882;p42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3" name="Google Shape;2883;p42"/>
          <p:cNvGrpSpPr/>
          <p:nvPr/>
        </p:nvGrpSpPr>
        <p:grpSpPr>
          <a:xfrm>
            <a:off x="6300092" y="4620438"/>
            <a:ext cx="269374" cy="279338"/>
            <a:chOff x="6314624" y="4620438"/>
            <a:chExt cx="269374" cy="279338"/>
          </a:xfrm>
        </p:grpSpPr>
        <p:sp>
          <p:nvSpPr>
            <p:cNvPr id="2884" name="Google Shape;2884;p42"/>
            <p:cNvSpPr/>
            <p:nvPr/>
          </p:nvSpPr>
          <p:spPr>
            <a:xfrm>
              <a:off x="6331306" y="4620438"/>
              <a:ext cx="252692" cy="256647"/>
            </a:xfrm>
            <a:custGeom>
              <a:avLst/>
              <a:gdLst/>
              <a:ahLst/>
              <a:cxnLst/>
              <a:rect l="l" t="t" r="r" b="b"/>
              <a:pathLst>
                <a:path w="38171" h="38783" extrusionOk="0">
                  <a:moveTo>
                    <a:pt x="18" y="6090"/>
                  </a:moveTo>
                  <a:cubicBezTo>
                    <a:pt x="12" y="6094"/>
                    <a:pt x="6" y="6097"/>
                    <a:pt x="0" y="6100"/>
                  </a:cubicBezTo>
                  <a:lnTo>
                    <a:pt x="18" y="6090"/>
                  </a:lnTo>
                  <a:close/>
                  <a:moveTo>
                    <a:pt x="11742" y="0"/>
                  </a:moveTo>
                  <a:cubicBezTo>
                    <a:pt x="10912" y="0"/>
                    <a:pt x="10159" y="196"/>
                    <a:pt x="9511" y="573"/>
                  </a:cubicBezTo>
                  <a:lnTo>
                    <a:pt x="18" y="6090"/>
                  </a:lnTo>
                  <a:lnTo>
                    <a:pt x="18" y="6090"/>
                  </a:lnTo>
                  <a:cubicBezTo>
                    <a:pt x="47" y="6074"/>
                    <a:pt x="80" y="6057"/>
                    <a:pt x="112" y="6041"/>
                  </a:cubicBezTo>
                  <a:cubicBezTo>
                    <a:pt x="152" y="6015"/>
                    <a:pt x="191" y="5995"/>
                    <a:pt x="231" y="5975"/>
                  </a:cubicBezTo>
                  <a:cubicBezTo>
                    <a:pt x="264" y="5962"/>
                    <a:pt x="290" y="5949"/>
                    <a:pt x="323" y="5929"/>
                  </a:cubicBezTo>
                  <a:cubicBezTo>
                    <a:pt x="343" y="5922"/>
                    <a:pt x="363" y="5909"/>
                    <a:pt x="383" y="5903"/>
                  </a:cubicBezTo>
                  <a:cubicBezTo>
                    <a:pt x="422" y="5889"/>
                    <a:pt x="455" y="5870"/>
                    <a:pt x="495" y="5856"/>
                  </a:cubicBezTo>
                  <a:cubicBezTo>
                    <a:pt x="521" y="5843"/>
                    <a:pt x="554" y="5837"/>
                    <a:pt x="581" y="5823"/>
                  </a:cubicBezTo>
                  <a:cubicBezTo>
                    <a:pt x="600" y="5817"/>
                    <a:pt x="620" y="5810"/>
                    <a:pt x="640" y="5804"/>
                  </a:cubicBezTo>
                  <a:cubicBezTo>
                    <a:pt x="686" y="5784"/>
                    <a:pt x="739" y="5764"/>
                    <a:pt x="792" y="5751"/>
                  </a:cubicBezTo>
                  <a:cubicBezTo>
                    <a:pt x="825" y="5738"/>
                    <a:pt x="858" y="5724"/>
                    <a:pt x="897" y="5718"/>
                  </a:cubicBezTo>
                  <a:cubicBezTo>
                    <a:pt x="930" y="5705"/>
                    <a:pt x="970" y="5698"/>
                    <a:pt x="1009" y="5685"/>
                  </a:cubicBezTo>
                  <a:cubicBezTo>
                    <a:pt x="1029" y="5678"/>
                    <a:pt x="1056" y="5672"/>
                    <a:pt x="1082" y="5665"/>
                  </a:cubicBezTo>
                  <a:cubicBezTo>
                    <a:pt x="1095" y="5665"/>
                    <a:pt x="1108" y="5658"/>
                    <a:pt x="1121" y="5658"/>
                  </a:cubicBezTo>
                  <a:cubicBezTo>
                    <a:pt x="1148" y="5652"/>
                    <a:pt x="1174" y="5645"/>
                    <a:pt x="1201" y="5639"/>
                  </a:cubicBezTo>
                  <a:cubicBezTo>
                    <a:pt x="1220" y="5639"/>
                    <a:pt x="1234" y="5632"/>
                    <a:pt x="1253" y="5632"/>
                  </a:cubicBezTo>
                  <a:cubicBezTo>
                    <a:pt x="1280" y="5626"/>
                    <a:pt x="1306" y="5619"/>
                    <a:pt x="1339" y="5612"/>
                  </a:cubicBezTo>
                  <a:cubicBezTo>
                    <a:pt x="1418" y="5599"/>
                    <a:pt x="1497" y="5586"/>
                    <a:pt x="1583" y="5573"/>
                  </a:cubicBezTo>
                  <a:cubicBezTo>
                    <a:pt x="1610" y="5573"/>
                    <a:pt x="1636" y="5566"/>
                    <a:pt x="1669" y="5566"/>
                  </a:cubicBezTo>
                  <a:cubicBezTo>
                    <a:pt x="1689" y="5560"/>
                    <a:pt x="1715" y="5560"/>
                    <a:pt x="1735" y="5560"/>
                  </a:cubicBezTo>
                  <a:cubicBezTo>
                    <a:pt x="1774" y="5553"/>
                    <a:pt x="1814" y="5546"/>
                    <a:pt x="1854" y="5546"/>
                  </a:cubicBezTo>
                  <a:cubicBezTo>
                    <a:pt x="1880" y="5546"/>
                    <a:pt x="1913" y="5540"/>
                    <a:pt x="1946" y="5540"/>
                  </a:cubicBezTo>
                  <a:cubicBezTo>
                    <a:pt x="2037" y="5535"/>
                    <a:pt x="2130" y="5532"/>
                    <a:pt x="2224" y="5532"/>
                  </a:cubicBezTo>
                  <a:cubicBezTo>
                    <a:pt x="3370" y="5532"/>
                    <a:pt x="4663" y="5908"/>
                    <a:pt x="6029" y="6701"/>
                  </a:cubicBezTo>
                  <a:cubicBezTo>
                    <a:pt x="8977" y="8402"/>
                    <a:pt x="11569" y="11634"/>
                    <a:pt x="13086" y="15137"/>
                  </a:cubicBezTo>
                  <a:cubicBezTo>
                    <a:pt x="13396" y="14780"/>
                    <a:pt x="13746" y="14490"/>
                    <a:pt x="14135" y="14266"/>
                  </a:cubicBezTo>
                  <a:cubicBezTo>
                    <a:pt x="14175" y="14246"/>
                    <a:pt x="14214" y="14226"/>
                    <a:pt x="14254" y="14207"/>
                  </a:cubicBezTo>
                  <a:cubicBezTo>
                    <a:pt x="14300" y="14180"/>
                    <a:pt x="14346" y="14154"/>
                    <a:pt x="14392" y="14134"/>
                  </a:cubicBezTo>
                  <a:cubicBezTo>
                    <a:pt x="14425" y="14114"/>
                    <a:pt x="14452" y="14101"/>
                    <a:pt x="14485" y="14088"/>
                  </a:cubicBezTo>
                  <a:cubicBezTo>
                    <a:pt x="14491" y="14081"/>
                    <a:pt x="14504" y="14081"/>
                    <a:pt x="14518" y="14075"/>
                  </a:cubicBezTo>
                  <a:cubicBezTo>
                    <a:pt x="14557" y="14055"/>
                    <a:pt x="14597" y="14042"/>
                    <a:pt x="14636" y="14022"/>
                  </a:cubicBezTo>
                  <a:cubicBezTo>
                    <a:pt x="14669" y="14009"/>
                    <a:pt x="14709" y="13995"/>
                    <a:pt x="14742" y="13982"/>
                  </a:cubicBezTo>
                  <a:cubicBezTo>
                    <a:pt x="14768" y="13969"/>
                    <a:pt x="14788" y="13963"/>
                    <a:pt x="14814" y="13956"/>
                  </a:cubicBezTo>
                  <a:cubicBezTo>
                    <a:pt x="14834" y="13949"/>
                    <a:pt x="14854" y="13943"/>
                    <a:pt x="14874" y="13936"/>
                  </a:cubicBezTo>
                  <a:cubicBezTo>
                    <a:pt x="14894" y="13930"/>
                    <a:pt x="14913" y="13923"/>
                    <a:pt x="14940" y="13916"/>
                  </a:cubicBezTo>
                  <a:cubicBezTo>
                    <a:pt x="14973" y="13903"/>
                    <a:pt x="15006" y="13890"/>
                    <a:pt x="15045" y="13883"/>
                  </a:cubicBezTo>
                  <a:cubicBezTo>
                    <a:pt x="15085" y="13870"/>
                    <a:pt x="15131" y="13857"/>
                    <a:pt x="15177" y="13844"/>
                  </a:cubicBezTo>
                  <a:cubicBezTo>
                    <a:pt x="15223" y="13831"/>
                    <a:pt x="15269" y="13824"/>
                    <a:pt x="15309" y="13811"/>
                  </a:cubicBezTo>
                  <a:cubicBezTo>
                    <a:pt x="15335" y="13804"/>
                    <a:pt x="15362" y="13798"/>
                    <a:pt x="15395" y="13798"/>
                  </a:cubicBezTo>
                  <a:cubicBezTo>
                    <a:pt x="15395" y="13791"/>
                    <a:pt x="15401" y="13791"/>
                    <a:pt x="15408" y="13791"/>
                  </a:cubicBezTo>
                  <a:cubicBezTo>
                    <a:pt x="15434" y="13784"/>
                    <a:pt x="15467" y="13778"/>
                    <a:pt x="15494" y="13778"/>
                  </a:cubicBezTo>
                  <a:cubicBezTo>
                    <a:pt x="15527" y="13771"/>
                    <a:pt x="15560" y="13765"/>
                    <a:pt x="15593" y="13758"/>
                  </a:cubicBezTo>
                  <a:lnTo>
                    <a:pt x="15612" y="13758"/>
                  </a:lnTo>
                  <a:cubicBezTo>
                    <a:pt x="15652" y="13751"/>
                    <a:pt x="15692" y="13745"/>
                    <a:pt x="15731" y="13738"/>
                  </a:cubicBezTo>
                  <a:cubicBezTo>
                    <a:pt x="15744" y="13738"/>
                    <a:pt x="15758" y="13732"/>
                    <a:pt x="15771" y="13732"/>
                  </a:cubicBezTo>
                  <a:cubicBezTo>
                    <a:pt x="15810" y="13732"/>
                    <a:pt x="15857" y="13725"/>
                    <a:pt x="15903" y="13718"/>
                  </a:cubicBezTo>
                  <a:lnTo>
                    <a:pt x="15909" y="13718"/>
                  </a:lnTo>
                  <a:cubicBezTo>
                    <a:pt x="15949" y="13718"/>
                    <a:pt x="15982" y="13712"/>
                    <a:pt x="16021" y="13712"/>
                  </a:cubicBezTo>
                  <a:cubicBezTo>
                    <a:pt x="16041" y="13712"/>
                    <a:pt x="16061" y="13705"/>
                    <a:pt x="16081" y="13705"/>
                  </a:cubicBezTo>
                  <a:lnTo>
                    <a:pt x="16180" y="13705"/>
                  </a:lnTo>
                  <a:cubicBezTo>
                    <a:pt x="16246" y="13703"/>
                    <a:pt x="16312" y="13701"/>
                    <a:pt x="16380" y="13701"/>
                  </a:cubicBezTo>
                  <a:cubicBezTo>
                    <a:pt x="17524" y="13701"/>
                    <a:pt x="18812" y="14074"/>
                    <a:pt x="20170" y="14860"/>
                  </a:cubicBezTo>
                  <a:cubicBezTo>
                    <a:pt x="21193" y="15453"/>
                    <a:pt x="22175" y="16231"/>
                    <a:pt x="23079" y="17135"/>
                  </a:cubicBezTo>
                  <a:cubicBezTo>
                    <a:pt x="23211" y="17267"/>
                    <a:pt x="23336" y="17399"/>
                    <a:pt x="23468" y="17531"/>
                  </a:cubicBezTo>
                  <a:cubicBezTo>
                    <a:pt x="23653" y="17735"/>
                    <a:pt x="23844" y="17940"/>
                    <a:pt x="24022" y="18151"/>
                  </a:cubicBezTo>
                  <a:cubicBezTo>
                    <a:pt x="24147" y="18296"/>
                    <a:pt x="24266" y="18441"/>
                    <a:pt x="24385" y="18586"/>
                  </a:cubicBezTo>
                  <a:cubicBezTo>
                    <a:pt x="24563" y="18804"/>
                    <a:pt x="24734" y="19028"/>
                    <a:pt x="24906" y="19259"/>
                  </a:cubicBezTo>
                  <a:cubicBezTo>
                    <a:pt x="24959" y="19331"/>
                    <a:pt x="25018" y="19411"/>
                    <a:pt x="25071" y="19490"/>
                  </a:cubicBezTo>
                  <a:cubicBezTo>
                    <a:pt x="25183" y="19641"/>
                    <a:pt x="25288" y="19800"/>
                    <a:pt x="25394" y="19958"/>
                  </a:cubicBezTo>
                  <a:cubicBezTo>
                    <a:pt x="25506" y="20116"/>
                    <a:pt x="25605" y="20275"/>
                    <a:pt x="25711" y="20433"/>
                  </a:cubicBezTo>
                  <a:cubicBezTo>
                    <a:pt x="25862" y="20677"/>
                    <a:pt x="26014" y="20921"/>
                    <a:pt x="26153" y="21172"/>
                  </a:cubicBezTo>
                  <a:cubicBezTo>
                    <a:pt x="26205" y="21251"/>
                    <a:pt x="26251" y="21337"/>
                    <a:pt x="26298" y="21422"/>
                  </a:cubicBezTo>
                  <a:cubicBezTo>
                    <a:pt x="26390" y="21587"/>
                    <a:pt x="26482" y="21752"/>
                    <a:pt x="26568" y="21924"/>
                  </a:cubicBezTo>
                  <a:cubicBezTo>
                    <a:pt x="26614" y="22009"/>
                    <a:pt x="26660" y="22095"/>
                    <a:pt x="26700" y="22174"/>
                  </a:cubicBezTo>
                  <a:cubicBezTo>
                    <a:pt x="26832" y="22431"/>
                    <a:pt x="26957" y="22689"/>
                    <a:pt x="27069" y="22946"/>
                  </a:cubicBezTo>
                  <a:cubicBezTo>
                    <a:pt x="27188" y="23210"/>
                    <a:pt x="27300" y="23467"/>
                    <a:pt x="27406" y="23731"/>
                  </a:cubicBezTo>
                  <a:cubicBezTo>
                    <a:pt x="28191" y="25663"/>
                    <a:pt x="28639" y="27662"/>
                    <a:pt x="28633" y="29522"/>
                  </a:cubicBezTo>
                  <a:cubicBezTo>
                    <a:pt x="28633" y="29601"/>
                    <a:pt x="28633" y="29674"/>
                    <a:pt x="28626" y="29753"/>
                  </a:cubicBezTo>
                  <a:cubicBezTo>
                    <a:pt x="28626" y="29825"/>
                    <a:pt x="28626" y="29898"/>
                    <a:pt x="28619" y="29970"/>
                  </a:cubicBezTo>
                  <a:cubicBezTo>
                    <a:pt x="28619" y="30023"/>
                    <a:pt x="28613" y="30082"/>
                    <a:pt x="28613" y="30142"/>
                  </a:cubicBezTo>
                  <a:cubicBezTo>
                    <a:pt x="28606" y="30181"/>
                    <a:pt x="28606" y="30221"/>
                    <a:pt x="28600" y="30254"/>
                  </a:cubicBezTo>
                  <a:cubicBezTo>
                    <a:pt x="28600" y="30307"/>
                    <a:pt x="28593" y="30366"/>
                    <a:pt x="28586" y="30419"/>
                  </a:cubicBezTo>
                  <a:cubicBezTo>
                    <a:pt x="28580" y="30485"/>
                    <a:pt x="28573" y="30557"/>
                    <a:pt x="28567" y="30623"/>
                  </a:cubicBezTo>
                  <a:cubicBezTo>
                    <a:pt x="28567" y="30630"/>
                    <a:pt x="28560" y="30643"/>
                    <a:pt x="28560" y="30650"/>
                  </a:cubicBezTo>
                  <a:cubicBezTo>
                    <a:pt x="28553" y="30702"/>
                    <a:pt x="28547" y="30749"/>
                    <a:pt x="28540" y="30795"/>
                  </a:cubicBezTo>
                  <a:cubicBezTo>
                    <a:pt x="28540" y="30828"/>
                    <a:pt x="28534" y="30854"/>
                    <a:pt x="28527" y="30887"/>
                  </a:cubicBezTo>
                  <a:cubicBezTo>
                    <a:pt x="28520" y="30947"/>
                    <a:pt x="28507" y="31006"/>
                    <a:pt x="28501" y="31065"/>
                  </a:cubicBezTo>
                  <a:cubicBezTo>
                    <a:pt x="28487" y="31125"/>
                    <a:pt x="28474" y="31191"/>
                    <a:pt x="28468" y="31257"/>
                  </a:cubicBezTo>
                  <a:cubicBezTo>
                    <a:pt x="28448" y="31342"/>
                    <a:pt x="28428" y="31428"/>
                    <a:pt x="28408" y="31514"/>
                  </a:cubicBezTo>
                  <a:cubicBezTo>
                    <a:pt x="28395" y="31573"/>
                    <a:pt x="28382" y="31632"/>
                    <a:pt x="28369" y="31685"/>
                  </a:cubicBezTo>
                  <a:cubicBezTo>
                    <a:pt x="28349" y="31751"/>
                    <a:pt x="28336" y="31824"/>
                    <a:pt x="28316" y="31890"/>
                  </a:cubicBezTo>
                  <a:cubicBezTo>
                    <a:pt x="28316" y="31890"/>
                    <a:pt x="28316" y="31896"/>
                    <a:pt x="28309" y="31903"/>
                  </a:cubicBezTo>
                  <a:cubicBezTo>
                    <a:pt x="28296" y="31962"/>
                    <a:pt x="28276" y="32022"/>
                    <a:pt x="28263" y="32081"/>
                  </a:cubicBezTo>
                  <a:cubicBezTo>
                    <a:pt x="28257" y="32094"/>
                    <a:pt x="28257" y="32101"/>
                    <a:pt x="28250" y="32114"/>
                  </a:cubicBezTo>
                  <a:cubicBezTo>
                    <a:pt x="28237" y="32160"/>
                    <a:pt x="28224" y="32206"/>
                    <a:pt x="28204" y="32259"/>
                  </a:cubicBezTo>
                  <a:cubicBezTo>
                    <a:pt x="28197" y="32279"/>
                    <a:pt x="28191" y="32305"/>
                    <a:pt x="28184" y="32332"/>
                  </a:cubicBezTo>
                  <a:cubicBezTo>
                    <a:pt x="28171" y="32371"/>
                    <a:pt x="28158" y="32404"/>
                    <a:pt x="28144" y="32444"/>
                  </a:cubicBezTo>
                  <a:cubicBezTo>
                    <a:pt x="28138" y="32470"/>
                    <a:pt x="28125" y="32490"/>
                    <a:pt x="28118" y="32516"/>
                  </a:cubicBezTo>
                  <a:cubicBezTo>
                    <a:pt x="28105" y="32549"/>
                    <a:pt x="28098" y="32582"/>
                    <a:pt x="28085" y="32609"/>
                  </a:cubicBezTo>
                  <a:cubicBezTo>
                    <a:pt x="28072" y="32648"/>
                    <a:pt x="28052" y="32694"/>
                    <a:pt x="28039" y="32734"/>
                  </a:cubicBezTo>
                  <a:cubicBezTo>
                    <a:pt x="28019" y="32780"/>
                    <a:pt x="27999" y="32826"/>
                    <a:pt x="27980" y="32879"/>
                  </a:cubicBezTo>
                  <a:cubicBezTo>
                    <a:pt x="27960" y="32938"/>
                    <a:pt x="27933" y="32998"/>
                    <a:pt x="27907" y="33057"/>
                  </a:cubicBezTo>
                  <a:cubicBezTo>
                    <a:pt x="27881" y="33116"/>
                    <a:pt x="27854" y="33182"/>
                    <a:pt x="27821" y="33242"/>
                  </a:cubicBezTo>
                  <a:cubicBezTo>
                    <a:pt x="27749" y="33413"/>
                    <a:pt x="27663" y="33578"/>
                    <a:pt x="27577" y="33743"/>
                  </a:cubicBezTo>
                  <a:cubicBezTo>
                    <a:pt x="27551" y="33796"/>
                    <a:pt x="27518" y="33842"/>
                    <a:pt x="27491" y="33895"/>
                  </a:cubicBezTo>
                  <a:cubicBezTo>
                    <a:pt x="27465" y="33941"/>
                    <a:pt x="27439" y="33987"/>
                    <a:pt x="27412" y="34033"/>
                  </a:cubicBezTo>
                  <a:cubicBezTo>
                    <a:pt x="27393" y="34073"/>
                    <a:pt x="27366" y="34119"/>
                    <a:pt x="27340" y="34159"/>
                  </a:cubicBezTo>
                  <a:cubicBezTo>
                    <a:pt x="27320" y="34192"/>
                    <a:pt x="27300" y="34225"/>
                    <a:pt x="27280" y="34258"/>
                  </a:cubicBezTo>
                  <a:cubicBezTo>
                    <a:pt x="27050" y="34627"/>
                    <a:pt x="26799" y="34983"/>
                    <a:pt x="26529" y="35319"/>
                  </a:cubicBezTo>
                  <a:cubicBezTo>
                    <a:pt x="26496" y="35366"/>
                    <a:pt x="26456" y="35412"/>
                    <a:pt x="26416" y="35451"/>
                  </a:cubicBezTo>
                  <a:cubicBezTo>
                    <a:pt x="26383" y="35498"/>
                    <a:pt x="26350" y="35537"/>
                    <a:pt x="26317" y="35577"/>
                  </a:cubicBezTo>
                  <a:cubicBezTo>
                    <a:pt x="26291" y="35603"/>
                    <a:pt x="26265" y="35636"/>
                    <a:pt x="26238" y="35669"/>
                  </a:cubicBezTo>
                  <a:cubicBezTo>
                    <a:pt x="26199" y="35715"/>
                    <a:pt x="26159" y="35761"/>
                    <a:pt x="26120" y="35801"/>
                  </a:cubicBezTo>
                  <a:cubicBezTo>
                    <a:pt x="26034" y="35893"/>
                    <a:pt x="25955" y="35986"/>
                    <a:pt x="25869" y="36071"/>
                  </a:cubicBezTo>
                  <a:cubicBezTo>
                    <a:pt x="25783" y="36164"/>
                    <a:pt x="25691" y="36256"/>
                    <a:pt x="25599" y="36348"/>
                  </a:cubicBezTo>
                  <a:cubicBezTo>
                    <a:pt x="25447" y="36494"/>
                    <a:pt x="25295" y="36639"/>
                    <a:pt x="25143" y="36784"/>
                  </a:cubicBezTo>
                  <a:cubicBezTo>
                    <a:pt x="25104" y="36817"/>
                    <a:pt x="25064" y="36850"/>
                    <a:pt x="25025" y="36883"/>
                  </a:cubicBezTo>
                  <a:cubicBezTo>
                    <a:pt x="24998" y="36909"/>
                    <a:pt x="24965" y="36935"/>
                    <a:pt x="24939" y="36955"/>
                  </a:cubicBezTo>
                  <a:cubicBezTo>
                    <a:pt x="24893" y="36995"/>
                    <a:pt x="24847" y="37034"/>
                    <a:pt x="24800" y="37074"/>
                  </a:cubicBezTo>
                  <a:cubicBezTo>
                    <a:pt x="24754" y="37114"/>
                    <a:pt x="24708" y="37153"/>
                    <a:pt x="24662" y="37193"/>
                  </a:cubicBezTo>
                  <a:cubicBezTo>
                    <a:pt x="24616" y="37232"/>
                    <a:pt x="24563" y="37272"/>
                    <a:pt x="24517" y="37311"/>
                  </a:cubicBezTo>
                  <a:cubicBezTo>
                    <a:pt x="24424" y="37384"/>
                    <a:pt x="24326" y="37463"/>
                    <a:pt x="24227" y="37536"/>
                  </a:cubicBezTo>
                  <a:cubicBezTo>
                    <a:pt x="24180" y="37575"/>
                    <a:pt x="24134" y="37615"/>
                    <a:pt x="24081" y="37648"/>
                  </a:cubicBezTo>
                  <a:cubicBezTo>
                    <a:pt x="24029" y="37687"/>
                    <a:pt x="23983" y="37720"/>
                    <a:pt x="23930" y="37760"/>
                  </a:cubicBezTo>
                  <a:cubicBezTo>
                    <a:pt x="23884" y="37793"/>
                    <a:pt x="23837" y="37832"/>
                    <a:pt x="23785" y="37865"/>
                  </a:cubicBezTo>
                  <a:cubicBezTo>
                    <a:pt x="23732" y="37898"/>
                    <a:pt x="23686" y="37938"/>
                    <a:pt x="23633" y="37971"/>
                  </a:cubicBezTo>
                  <a:cubicBezTo>
                    <a:pt x="23580" y="38011"/>
                    <a:pt x="23534" y="38044"/>
                    <a:pt x="23481" y="38076"/>
                  </a:cubicBezTo>
                  <a:cubicBezTo>
                    <a:pt x="23382" y="38149"/>
                    <a:pt x="23277" y="38215"/>
                    <a:pt x="23178" y="38281"/>
                  </a:cubicBezTo>
                  <a:cubicBezTo>
                    <a:pt x="23072" y="38354"/>
                    <a:pt x="22973" y="38419"/>
                    <a:pt x="22868" y="38479"/>
                  </a:cubicBezTo>
                  <a:lnTo>
                    <a:pt x="22868" y="38485"/>
                  </a:lnTo>
                  <a:cubicBezTo>
                    <a:pt x="22716" y="38578"/>
                    <a:pt x="22571" y="38664"/>
                    <a:pt x="22419" y="38756"/>
                  </a:cubicBezTo>
                  <a:cubicBezTo>
                    <a:pt x="22413" y="38762"/>
                    <a:pt x="22406" y="38762"/>
                    <a:pt x="22400" y="38769"/>
                  </a:cubicBezTo>
                  <a:lnTo>
                    <a:pt x="22380" y="38782"/>
                  </a:lnTo>
                  <a:lnTo>
                    <a:pt x="22380" y="38782"/>
                  </a:lnTo>
                  <a:lnTo>
                    <a:pt x="31759" y="33328"/>
                  </a:lnTo>
                  <a:cubicBezTo>
                    <a:pt x="31970" y="33202"/>
                    <a:pt x="32181" y="33077"/>
                    <a:pt x="32392" y="32945"/>
                  </a:cubicBezTo>
                  <a:cubicBezTo>
                    <a:pt x="32874" y="32642"/>
                    <a:pt x="33349" y="32312"/>
                    <a:pt x="33804" y="31962"/>
                  </a:cubicBezTo>
                  <a:cubicBezTo>
                    <a:pt x="33988" y="31817"/>
                    <a:pt x="34166" y="31679"/>
                    <a:pt x="34345" y="31527"/>
                  </a:cubicBezTo>
                  <a:cubicBezTo>
                    <a:pt x="34430" y="31454"/>
                    <a:pt x="34516" y="31375"/>
                    <a:pt x="34602" y="31303"/>
                  </a:cubicBezTo>
                  <a:cubicBezTo>
                    <a:pt x="36660" y="29476"/>
                    <a:pt x="38144" y="27081"/>
                    <a:pt x="38157" y="23988"/>
                  </a:cubicBezTo>
                  <a:cubicBezTo>
                    <a:pt x="38170" y="18599"/>
                    <a:pt x="34378" y="12037"/>
                    <a:pt x="29688" y="9326"/>
                  </a:cubicBezTo>
                  <a:cubicBezTo>
                    <a:pt x="28323" y="8538"/>
                    <a:pt x="27032" y="8165"/>
                    <a:pt x="25886" y="8165"/>
                  </a:cubicBezTo>
                  <a:cubicBezTo>
                    <a:pt x="25056" y="8165"/>
                    <a:pt x="24302" y="8362"/>
                    <a:pt x="23653" y="8739"/>
                  </a:cubicBezTo>
                  <a:lnTo>
                    <a:pt x="22518" y="9398"/>
                  </a:lnTo>
                  <a:cubicBezTo>
                    <a:pt x="21819" y="7835"/>
                    <a:pt x="20909" y="6331"/>
                    <a:pt x="19847" y="4992"/>
                  </a:cubicBezTo>
                  <a:cubicBezTo>
                    <a:pt x="19603" y="4689"/>
                    <a:pt x="19352" y="4386"/>
                    <a:pt x="19095" y="4102"/>
                  </a:cubicBezTo>
                  <a:cubicBezTo>
                    <a:pt x="19036" y="4036"/>
                    <a:pt x="18976" y="3977"/>
                    <a:pt x="18917" y="3911"/>
                  </a:cubicBezTo>
                  <a:cubicBezTo>
                    <a:pt x="18745" y="3719"/>
                    <a:pt x="18567" y="3541"/>
                    <a:pt x="18383" y="3357"/>
                  </a:cubicBezTo>
                  <a:cubicBezTo>
                    <a:pt x="18343" y="3317"/>
                    <a:pt x="18304" y="3277"/>
                    <a:pt x="18257" y="3238"/>
                  </a:cubicBezTo>
                  <a:cubicBezTo>
                    <a:pt x="18218" y="3198"/>
                    <a:pt x="18178" y="3159"/>
                    <a:pt x="18139" y="3126"/>
                  </a:cubicBezTo>
                  <a:cubicBezTo>
                    <a:pt x="18099" y="3086"/>
                    <a:pt x="18053" y="3040"/>
                    <a:pt x="18013" y="3000"/>
                  </a:cubicBezTo>
                  <a:cubicBezTo>
                    <a:pt x="17974" y="2967"/>
                    <a:pt x="17934" y="2928"/>
                    <a:pt x="17895" y="2895"/>
                  </a:cubicBezTo>
                  <a:cubicBezTo>
                    <a:pt x="17855" y="2855"/>
                    <a:pt x="17809" y="2822"/>
                    <a:pt x="17769" y="2783"/>
                  </a:cubicBezTo>
                  <a:cubicBezTo>
                    <a:pt x="17730" y="2750"/>
                    <a:pt x="17684" y="2710"/>
                    <a:pt x="17644" y="2671"/>
                  </a:cubicBezTo>
                  <a:cubicBezTo>
                    <a:pt x="17486" y="2539"/>
                    <a:pt x="17327" y="2407"/>
                    <a:pt x="17169" y="2275"/>
                  </a:cubicBezTo>
                  <a:cubicBezTo>
                    <a:pt x="17129" y="2248"/>
                    <a:pt x="17090" y="2216"/>
                    <a:pt x="17057" y="2189"/>
                  </a:cubicBezTo>
                  <a:cubicBezTo>
                    <a:pt x="16833" y="2011"/>
                    <a:pt x="16602" y="1840"/>
                    <a:pt x="16371" y="1681"/>
                  </a:cubicBezTo>
                  <a:cubicBezTo>
                    <a:pt x="16325" y="1655"/>
                    <a:pt x="16279" y="1622"/>
                    <a:pt x="16232" y="1589"/>
                  </a:cubicBezTo>
                  <a:cubicBezTo>
                    <a:pt x="16008" y="1437"/>
                    <a:pt x="15784" y="1299"/>
                    <a:pt x="15553" y="1167"/>
                  </a:cubicBezTo>
                  <a:cubicBezTo>
                    <a:pt x="14183" y="375"/>
                    <a:pt x="12889" y="0"/>
                    <a:pt x="11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2"/>
            <p:cNvSpPr/>
            <p:nvPr/>
          </p:nvSpPr>
          <p:spPr>
            <a:xfrm>
              <a:off x="6314624" y="4657046"/>
              <a:ext cx="206279" cy="242730"/>
            </a:xfrm>
            <a:custGeom>
              <a:avLst/>
              <a:gdLst/>
              <a:ahLst/>
              <a:cxnLst/>
              <a:rect l="l" t="t" r="r" b="b"/>
              <a:pathLst>
                <a:path w="31160" h="36680" extrusionOk="0">
                  <a:moveTo>
                    <a:pt x="4744" y="0"/>
                  </a:moveTo>
                  <a:cubicBezTo>
                    <a:pt x="4650" y="0"/>
                    <a:pt x="4557" y="3"/>
                    <a:pt x="4466" y="8"/>
                  </a:cubicBezTo>
                  <a:cubicBezTo>
                    <a:pt x="4433" y="8"/>
                    <a:pt x="4400" y="14"/>
                    <a:pt x="4367" y="14"/>
                  </a:cubicBezTo>
                  <a:cubicBezTo>
                    <a:pt x="4334" y="14"/>
                    <a:pt x="4294" y="21"/>
                    <a:pt x="4255" y="28"/>
                  </a:cubicBezTo>
                  <a:cubicBezTo>
                    <a:pt x="4235" y="28"/>
                    <a:pt x="4209" y="28"/>
                    <a:pt x="4182" y="34"/>
                  </a:cubicBezTo>
                  <a:cubicBezTo>
                    <a:pt x="4156" y="34"/>
                    <a:pt x="4130" y="41"/>
                    <a:pt x="4103" y="41"/>
                  </a:cubicBezTo>
                  <a:cubicBezTo>
                    <a:pt x="4017" y="54"/>
                    <a:pt x="3938" y="67"/>
                    <a:pt x="3859" y="80"/>
                  </a:cubicBezTo>
                  <a:cubicBezTo>
                    <a:pt x="3826" y="87"/>
                    <a:pt x="3800" y="94"/>
                    <a:pt x="3773" y="100"/>
                  </a:cubicBezTo>
                  <a:cubicBezTo>
                    <a:pt x="3754" y="100"/>
                    <a:pt x="3740" y="107"/>
                    <a:pt x="3721" y="107"/>
                  </a:cubicBezTo>
                  <a:cubicBezTo>
                    <a:pt x="3694" y="113"/>
                    <a:pt x="3668" y="120"/>
                    <a:pt x="3641" y="126"/>
                  </a:cubicBezTo>
                  <a:cubicBezTo>
                    <a:pt x="3628" y="126"/>
                    <a:pt x="3615" y="133"/>
                    <a:pt x="3602" y="133"/>
                  </a:cubicBezTo>
                  <a:cubicBezTo>
                    <a:pt x="3576" y="140"/>
                    <a:pt x="3549" y="146"/>
                    <a:pt x="3529" y="153"/>
                  </a:cubicBezTo>
                  <a:cubicBezTo>
                    <a:pt x="3490" y="166"/>
                    <a:pt x="3450" y="173"/>
                    <a:pt x="3417" y="186"/>
                  </a:cubicBezTo>
                  <a:cubicBezTo>
                    <a:pt x="3378" y="192"/>
                    <a:pt x="3345" y="206"/>
                    <a:pt x="3312" y="219"/>
                  </a:cubicBezTo>
                  <a:cubicBezTo>
                    <a:pt x="3259" y="232"/>
                    <a:pt x="3206" y="252"/>
                    <a:pt x="3160" y="272"/>
                  </a:cubicBezTo>
                  <a:cubicBezTo>
                    <a:pt x="3140" y="278"/>
                    <a:pt x="3120" y="285"/>
                    <a:pt x="3101" y="291"/>
                  </a:cubicBezTo>
                  <a:cubicBezTo>
                    <a:pt x="3074" y="305"/>
                    <a:pt x="3041" y="311"/>
                    <a:pt x="3008" y="324"/>
                  </a:cubicBezTo>
                  <a:cubicBezTo>
                    <a:pt x="2975" y="338"/>
                    <a:pt x="2942" y="357"/>
                    <a:pt x="2903" y="371"/>
                  </a:cubicBezTo>
                  <a:cubicBezTo>
                    <a:pt x="2883" y="377"/>
                    <a:pt x="2863" y="390"/>
                    <a:pt x="2843" y="397"/>
                  </a:cubicBezTo>
                  <a:cubicBezTo>
                    <a:pt x="2810" y="417"/>
                    <a:pt x="2777" y="430"/>
                    <a:pt x="2751" y="443"/>
                  </a:cubicBezTo>
                  <a:cubicBezTo>
                    <a:pt x="2705" y="463"/>
                    <a:pt x="2665" y="483"/>
                    <a:pt x="2626" y="509"/>
                  </a:cubicBezTo>
                  <a:cubicBezTo>
                    <a:pt x="2593" y="529"/>
                    <a:pt x="2553" y="549"/>
                    <a:pt x="2514" y="568"/>
                  </a:cubicBezTo>
                  <a:cubicBezTo>
                    <a:pt x="2514" y="568"/>
                    <a:pt x="2514" y="568"/>
                    <a:pt x="2507" y="575"/>
                  </a:cubicBezTo>
                  <a:cubicBezTo>
                    <a:pt x="2316" y="687"/>
                    <a:pt x="2131" y="812"/>
                    <a:pt x="1960" y="958"/>
                  </a:cubicBezTo>
                  <a:cubicBezTo>
                    <a:pt x="1953" y="958"/>
                    <a:pt x="1953" y="964"/>
                    <a:pt x="1953" y="964"/>
                  </a:cubicBezTo>
                  <a:cubicBezTo>
                    <a:pt x="1867" y="1037"/>
                    <a:pt x="1781" y="1109"/>
                    <a:pt x="1702" y="1188"/>
                  </a:cubicBezTo>
                  <a:cubicBezTo>
                    <a:pt x="1669" y="1215"/>
                    <a:pt x="1643" y="1248"/>
                    <a:pt x="1617" y="1274"/>
                  </a:cubicBezTo>
                  <a:cubicBezTo>
                    <a:pt x="1537" y="1353"/>
                    <a:pt x="1465" y="1432"/>
                    <a:pt x="1392" y="1518"/>
                  </a:cubicBezTo>
                  <a:cubicBezTo>
                    <a:pt x="1386" y="1531"/>
                    <a:pt x="1373" y="1545"/>
                    <a:pt x="1359" y="1564"/>
                  </a:cubicBezTo>
                  <a:cubicBezTo>
                    <a:pt x="1326" y="1604"/>
                    <a:pt x="1293" y="1650"/>
                    <a:pt x="1260" y="1690"/>
                  </a:cubicBezTo>
                  <a:cubicBezTo>
                    <a:pt x="1227" y="1736"/>
                    <a:pt x="1194" y="1782"/>
                    <a:pt x="1161" y="1822"/>
                  </a:cubicBezTo>
                  <a:cubicBezTo>
                    <a:pt x="1089" y="1921"/>
                    <a:pt x="1030" y="2019"/>
                    <a:pt x="964" y="2125"/>
                  </a:cubicBezTo>
                  <a:cubicBezTo>
                    <a:pt x="871" y="2283"/>
                    <a:pt x="785" y="2448"/>
                    <a:pt x="700" y="2620"/>
                  </a:cubicBezTo>
                  <a:cubicBezTo>
                    <a:pt x="673" y="2672"/>
                    <a:pt x="647" y="2732"/>
                    <a:pt x="627" y="2791"/>
                  </a:cubicBezTo>
                  <a:cubicBezTo>
                    <a:pt x="601" y="2851"/>
                    <a:pt x="574" y="2903"/>
                    <a:pt x="555" y="2963"/>
                  </a:cubicBezTo>
                  <a:cubicBezTo>
                    <a:pt x="548" y="2969"/>
                    <a:pt x="548" y="2982"/>
                    <a:pt x="541" y="2989"/>
                  </a:cubicBezTo>
                  <a:cubicBezTo>
                    <a:pt x="522" y="3042"/>
                    <a:pt x="502" y="3101"/>
                    <a:pt x="482" y="3161"/>
                  </a:cubicBezTo>
                  <a:cubicBezTo>
                    <a:pt x="436" y="3286"/>
                    <a:pt x="396" y="3411"/>
                    <a:pt x="357" y="3543"/>
                  </a:cubicBezTo>
                  <a:cubicBezTo>
                    <a:pt x="337" y="3609"/>
                    <a:pt x="317" y="3675"/>
                    <a:pt x="304" y="3741"/>
                  </a:cubicBezTo>
                  <a:cubicBezTo>
                    <a:pt x="284" y="3813"/>
                    <a:pt x="264" y="3879"/>
                    <a:pt x="251" y="3952"/>
                  </a:cubicBezTo>
                  <a:cubicBezTo>
                    <a:pt x="231" y="4018"/>
                    <a:pt x="218" y="4091"/>
                    <a:pt x="205" y="4163"/>
                  </a:cubicBezTo>
                  <a:cubicBezTo>
                    <a:pt x="192" y="4222"/>
                    <a:pt x="179" y="4288"/>
                    <a:pt x="172" y="4354"/>
                  </a:cubicBezTo>
                  <a:cubicBezTo>
                    <a:pt x="165" y="4374"/>
                    <a:pt x="159" y="4394"/>
                    <a:pt x="159" y="4414"/>
                  </a:cubicBezTo>
                  <a:cubicBezTo>
                    <a:pt x="152" y="4466"/>
                    <a:pt x="139" y="4513"/>
                    <a:pt x="133" y="4565"/>
                  </a:cubicBezTo>
                  <a:cubicBezTo>
                    <a:pt x="126" y="4612"/>
                    <a:pt x="119" y="4658"/>
                    <a:pt x="113" y="4704"/>
                  </a:cubicBezTo>
                  <a:cubicBezTo>
                    <a:pt x="100" y="4803"/>
                    <a:pt x="93" y="4895"/>
                    <a:pt x="80" y="4994"/>
                  </a:cubicBezTo>
                  <a:cubicBezTo>
                    <a:pt x="73" y="5034"/>
                    <a:pt x="73" y="5080"/>
                    <a:pt x="67" y="5126"/>
                  </a:cubicBezTo>
                  <a:cubicBezTo>
                    <a:pt x="53" y="5271"/>
                    <a:pt x="47" y="5423"/>
                    <a:pt x="40" y="5575"/>
                  </a:cubicBezTo>
                  <a:cubicBezTo>
                    <a:pt x="34" y="5627"/>
                    <a:pt x="34" y="5680"/>
                    <a:pt x="34" y="5733"/>
                  </a:cubicBezTo>
                  <a:cubicBezTo>
                    <a:pt x="34" y="5753"/>
                    <a:pt x="34" y="5772"/>
                    <a:pt x="34" y="5799"/>
                  </a:cubicBezTo>
                  <a:cubicBezTo>
                    <a:pt x="27" y="5871"/>
                    <a:pt x="27" y="5944"/>
                    <a:pt x="27" y="6023"/>
                  </a:cubicBezTo>
                  <a:cubicBezTo>
                    <a:pt x="1" y="15798"/>
                    <a:pt x="14755" y="35638"/>
                    <a:pt x="15527" y="36680"/>
                  </a:cubicBezTo>
                  <a:cubicBezTo>
                    <a:pt x="15540" y="36680"/>
                    <a:pt x="15553" y="36673"/>
                    <a:pt x="15573" y="36673"/>
                  </a:cubicBezTo>
                  <a:lnTo>
                    <a:pt x="15580" y="36673"/>
                  </a:lnTo>
                  <a:cubicBezTo>
                    <a:pt x="15600" y="36667"/>
                    <a:pt x="15619" y="36660"/>
                    <a:pt x="15639" y="36660"/>
                  </a:cubicBezTo>
                  <a:cubicBezTo>
                    <a:pt x="15652" y="36654"/>
                    <a:pt x="15666" y="36654"/>
                    <a:pt x="15685" y="36654"/>
                  </a:cubicBezTo>
                  <a:cubicBezTo>
                    <a:pt x="15699" y="36647"/>
                    <a:pt x="15712" y="36647"/>
                    <a:pt x="15725" y="36640"/>
                  </a:cubicBezTo>
                  <a:cubicBezTo>
                    <a:pt x="16015" y="36588"/>
                    <a:pt x="16549" y="36476"/>
                    <a:pt x="17255" y="36291"/>
                  </a:cubicBezTo>
                  <a:cubicBezTo>
                    <a:pt x="17295" y="36284"/>
                    <a:pt x="17334" y="36271"/>
                    <a:pt x="17374" y="36264"/>
                  </a:cubicBezTo>
                  <a:cubicBezTo>
                    <a:pt x="17499" y="36232"/>
                    <a:pt x="17625" y="36199"/>
                    <a:pt x="17756" y="36166"/>
                  </a:cubicBezTo>
                  <a:cubicBezTo>
                    <a:pt x="17849" y="36139"/>
                    <a:pt x="17941" y="36113"/>
                    <a:pt x="18040" y="36086"/>
                  </a:cubicBezTo>
                  <a:cubicBezTo>
                    <a:pt x="18086" y="36073"/>
                    <a:pt x="18139" y="36053"/>
                    <a:pt x="18192" y="36040"/>
                  </a:cubicBezTo>
                  <a:cubicBezTo>
                    <a:pt x="18271" y="36020"/>
                    <a:pt x="18350" y="35994"/>
                    <a:pt x="18436" y="35968"/>
                  </a:cubicBezTo>
                  <a:cubicBezTo>
                    <a:pt x="18462" y="35961"/>
                    <a:pt x="18489" y="35954"/>
                    <a:pt x="18515" y="35948"/>
                  </a:cubicBezTo>
                  <a:cubicBezTo>
                    <a:pt x="18568" y="35935"/>
                    <a:pt x="18614" y="35915"/>
                    <a:pt x="18667" y="35902"/>
                  </a:cubicBezTo>
                  <a:cubicBezTo>
                    <a:pt x="18739" y="35882"/>
                    <a:pt x="18805" y="35862"/>
                    <a:pt x="18878" y="35836"/>
                  </a:cubicBezTo>
                  <a:cubicBezTo>
                    <a:pt x="18970" y="35809"/>
                    <a:pt x="19076" y="35776"/>
                    <a:pt x="19175" y="35743"/>
                  </a:cubicBezTo>
                  <a:cubicBezTo>
                    <a:pt x="19227" y="35724"/>
                    <a:pt x="19287" y="35710"/>
                    <a:pt x="19346" y="35691"/>
                  </a:cubicBezTo>
                  <a:cubicBezTo>
                    <a:pt x="19445" y="35658"/>
                    <a:pt x="19551" y="35625"/>
                    <a:pt x="19649" y="35592"/>
                  </a:cubicBezTo>
                  <a:cubicBezTo>
                    <a:pt x="19729" y="35565"/>
                    <a:pt x="19801" y="35539"/>
                    <a:pt x="19880" y="35513"/>
                  </a:cubicBezTo>
                  <a:cubicBezTo>
                    <a:pt x="20058" y="35453"/>
                    <a:pt x="20243" y="35387"/>
                    <a:pt x="20434" y="35315"/>
                  </a:cubicBezTo>
                  <a:cubicBezTo>
                    <a:pt x="20494" y="35295"/>
                    <a:pt x="20553" y="35275"/>
                    <a:pt x="20619" y="35249"/>
                  </a:cubicBezTo>
                  <a:cubicBezTo>
                    <a:pt x="20678" y="35229"/>
                    <a:pt x="20744" y="35203"/>
                    <a:pt x="20810" y="35176"/>
                  </a:cubicBezTo>
                  <a:cubicBezTo>
                    <a:pt x="20870" y="35156"/>
                    <a:pt x="20936" y="35130"/>
                    <a:pt x="20995" y="35104"/>
                  </a:cubicBezTo>
                  <a:cubicBezTo>
                    <a:pt x="21127" y="35057"/>
                    <a:pt x="21252" y="35005"/>
                    <a:pt x="21384" y="34952"/>
                  </a:cubicBezTo>
                  <a:cubicBezTo>
                    <a:pt x="21450" y="34932"/>
                    <a:pt x="21510" y="34906"/>
                    <a:pt x="21575" y="34879"/>
                  </a:cubicBezTo>
                  <a:cubicBezTo>
                    <a:pt x="21635" y="34853"/>
                    <a:pt x="21694" y="34827"/>
                    <a:pt x="21754" y="34807"/>
                  </a:cubicBezTo>
                  <a:cubicBezTo>
                    <a:pt x="21839" y="34767"/>
                    <a:pt x="21932" y="34728"/>
                    <a:pt x="22024" y="34695"/>
                  </a:cubicBezTo>
                  <a:cubicBezTo>
                    <a:pt x="22195" y="34616"/>
                    <a:pt x="22374" y="34536"/>
                    <a:pt x="22552" y="34457"/>
                  </a:cubicBezTo>
                  <a:cubicBezTo>
                    <a:pt x="22624" y="34424"/>
                    <a:pt x="22690" y="34398"/>
                    <a:pt x="22763" y="34365"/>
                  </a:cubicBezTo>
                  <a:cubicBezTo>
                    <a:pt x="22895" y="34306"/>
                    <a:pt x="23027" y="34240"/>
                    <a:pt x="23158" y="34174"/>
                  </a:cubicBezTo>
                  <a:cubicBezTo>
                    <a:pt x="23224" y="34147"/>
                    <a:pt x="23290" y="34114"/>
                    <a:pt x="23356" y="34081"/>
                  </a:cubicBezTo>
                  <a:cubicBezTo>
                    <a:pt x="23422" y="34048"/>
                    <a:pt x="23488" y="34015"/>
                    <a:pt x="23554" y="33982"/>
                  </a:cubicBezTo>
                  <a:cubicBezTo>
                    <a:pt x="23699" y="33910"/>
                    <a:pt x="23838" y="33837"/>
                    <a:pt x="23976" y="33765"/>
                  </a:cubicBezTo>
                  <a:cubicBezTo>
                    <a:pt x="24095" y="33699"/>
                    <a:pt x="24214" y="33633"/>
                    <a:pt x="24333" y="33567"/>
                  </a:cubicBezTo>
                  <a:lnTo>
                    <a:pt x="24352" y="33560"/>
                  </a:lnTo>
                  <a:cubicBezTo>
                    <a:pt x="24418" y="33521"/>
                    <a:pt x="24484" y="33488"/>
                    <a:pt x="24550" y="33448"/>
                  </a:cubicBezTo>
                  <a:cubicBezTo>
                    <a:pt x="24616" y="33415"/>
                    <a:pt x="24682" y="33376"/>
                    <a:pt x="24741" y="33336"/>
                  </a:cubicBezTo>
                  <a:cubicBezTo>
                    <a:pt x="24748" y="33336"/>
                    <a:pt x="24755" y="33329"/>
                    <a:pt x="24761" y="33329"/>
                  </a:cubicBezTo>
                  <a:cubicBezTo>
                    <a:pt x="24768" y="33323"/>
                    <a:pt x="24774" y="33323"/>
                    <a:pt x="24781" y="33316"/>
                  </a:cubicBezTo>
                  <a:cubicBezTo>
                    <a:pt x="24788" y="33310"/>
                    <a:pt x="24801" y="33303"/>
                    <a:pt x="24807" y="33303"/>
                  </a:cubicBezTo>
                  <a:cubicBezTo>
                    <a:pt x="24821" y="33296"/>
                    <a:pt x="24834" y="33290"/>
                    <a:pt x="24840" y="33277"/>
                  </a:cubicBezTo>
                  <a:cubicBezTo>
                    <a:pt x="24847" y="33277"/>
                    <a:pt x="24854" y="33270"/>
                    <a:pt x="24860" y="33270"/>
                  </a:cubicBezTo>
                  <a:cubicBezTo>
                    <a:pt x="24873" y="33263"/>
                    <a:pt x="24887" y="33257"/>
                    <a:pt x="24900" y="33250"/>
                  </a:cubicBezTo>
                  <a:lnTo>
                    <a:pt x="24920" y="33237"/>
                  </a:lnTo>
                  <a:cubicBezTo>
                    <a:pt x="24926" y="33230"/>
                    <a:pt x="24933" y="33224"/>
                    <a:pt x="24939" y="33224"/>
                  </a:cubicBezTo>
                  <a:cubicBezTo>
                    <a:pt x="25091" y="33132"/>
                    <a:pt x="25236" y="33039"/>
                    <a:pt x="25388" y="32953"/>
                  </a:cubicBezTo>
                  <a:lnTo>
                    <a:pt x="25388" y="32947"/>
                  </a:lnTo>
                  <a:cubicBezTo>
                    <a:pt x="25493" y="32881"/>
                    <a:pt x="25592" y="32822"/>
                    <a:pt x="25698" y="32749"/>
                  </a:cubicBezTo>
                  <a:cubicBezTo>
                    <a:pt x="25797" y="32683"/>
                    <a:pt x="25902" y="32617"/>
                    <a:pt x="26001" y="32544"/>
                  </a:cubicBezTo>
                  <a:cubicBezTo>
                    <a:pt x="26054" y="32512"/>
                    <a:pt x="26100" y="32472"/>
                    <a:pt x="26153" y="32439"/>
                  </a:cubicBezTo>
                  <a:cubicBezTo>
                    <a:pt x="26206" y="32406"/>
                    <a:pt x="26252" y="32366"/>
                    <a:pt x="26305" y="32333"/>
                  </a:cubicBezTo>
                  <a:cubicBezTo>
                    <a:pt x="26351" y="32300"/>
                    <a:pt x="26404" y="32261"/>
                    <a:pt x="26450" y="32228"/>
                  </a:cubicBezTo>
                  <a:cubicBezTo>
                    <a:pt x="26503" y="32188"/>
                    <a:pt x="26549" y="32155"/>
                    <a:pt x="26601" y="32116"/>
                  </a:cubicBezTo>
                  <a:cubicBezTo>
                    <a:pt x="26654" y="32076"/>
                    <a:pt x="26700" y="32043"/>
                    <a:pt x="26747" y="32004"/>
                  </a:cubicBezTo>
                  <a:cubicBezTo>
                    <a:pt x="26846" y="31931"/>
                    <a:pt x="26944" y="31852"/>
                    <a:pt x="27037" y="31779"/>
                  </a:cubicBezTo>
                  <a:cubicBezTo>
                    <a:pt x="27083" y="31740"/>
                    <a:pt x="27136" y="31700"/>
                    <a:pt x="27182" y="31661"/>
                  </a:cubicBezTo>
                  <a:cubicBezTo>
                    <a:pt x="27228" y="31621"/>
                    <a:pt x="27274" y="31582"/>
                    <a:pt x="27320" y="31542"/>
                  </a:cubicBezTo>
                  <a:cubicBezTo>
                    <a:pt x="27367" y="31502"/>
                    <a:pt x="27413" y="31463"/>
                    <a:pt x="27459" y="31423"/>
                  </a:cubicBezTo>
                  <a:cubicBezTo>
                    <a:pt x="27485" y="31403"/>
                    <a:pt x="27518" y="31377"/>
                    <a:pt x="27545" y="31351"/>
                  </a:cubicBezTo>
                  <a:cubicBezTo>
                    <a:pt x="27584" y="31318"/>
                    <a:pt x="27624" y="31285"/>
                    <a:pt x="27663" y="31252"/>
                  </a:cubicBezTo>
                  <a:cubicBezTo>
                    <a:pt x="27815" y="31107"/>
                    <a:pt x="27967" y="30962"/>
                    <a:pt x="28119" y="30816"/>
                  </a:cubicBezTo>
                  <a:cubicBezTo>
                    <a:pt x="28211" y="30724"/>
                    <a:pt x="28303" y="30632"/>
                    <a:pt x="28389" y="30539"/>
                  </a:cubicBezTo>
                  <a:cubicBezTo>
                    <a:pt x="28475" y="30454"/>
                    <a:pt x="28554" y="30361"/>
                    <a:pt x="28640" y="30269"/>
                  </a:cubicBezTo>
                  <a:cubicBezTo>
                    <a:pt x="28679" y="30229"/>
                    <a:pt x="28719" y="30183"/>
                    <a:pt x="28758" y="30137"/>
                  </a:cubicBezTo>
                  <a:cubicBezTo>
                    <a:pt x="28785" y="30104"/>
                    <a:pt x="28811" y="30071"/>
                    <a:pt x="28837" y="30045"/>
                  </a:cubicBezTo>
                  <a:cubicBezTo>
                    <a:pt x="28870" y="30005"/>
                    <a:pt x="28903" y="29966"/>
                    <a:pt x="28936" y="29919"/>
                  </a:cubicBezTo>
                  <a:cubicBezTo>
                    <a:pt x="28976" y="29880"/>
                    <a:pt x="29016" y="29834"/>
                    <a:pt x="29049" y="29787"/>
                  </a:cubicBezTo>
                  <a:cubicBezTo>
                    <a:pt x="29319" y="29451"/>
                    <a:pt x="29570" y="29095"/>
                    <a:pt x="29800" y="28726"/>
                  </a:cubicBezTo>
                  <a:cubicBezTo>
                    <a:pt x="29820" y="28693"/>
                    <a:pt x="29840" y="28660"/>
                    <a:pt x="29860" y="28627"/>
                  </a:cubicBezTo>
                  <a:cubicBezTo>
                    <a:pt x="29886" y="28587"/>
                    <a:pt x="29913" y="28541"/>
                    <a:pt x="29932" y="28501"/>
                  </a:cubicBezTo>
                  <a:cubicBezTo>
                    <a:pt x="29959" y="28455"/>
                    <a:pt x="29985" y="28409"/>
                    <a:pt x="30011" y="28363"/>
                  </a:cubicBezTo>
                  <a:cubicBezTo>
                    <a:pt x="30038" y="28310"/>
                    <a:pt x="30064" y="28264"/>
                    <a:pt x="30091" y="28211"/>
                  </a:cubicBezTo>
                  <a:cubicBezTo>
                    <a:pt x="30183" y="28046"/>
                    <a:pt x="30269" y="27881"/>
                    <a:pt x="30341" y="27710"/>
                  </a:cubicBezTo>
                  <a:cubicBezTo>
                    <a:pt x="30374" y="27650"/>
                    <a:pt x="30401" y="27584"/>
                    <a:pt x="30427" y="27525"/>
                  </a:cubicBezTo>
                  <a:cubicBezTo>
                    <a:pt x="30453" y="27466"/>
                    <a:pt x="30473" y="27406"/>
                    <a:pt x="30500" y="27347"/>
                  </a:cubicBezTo>
                  <a:cubicBezTo>
                    <a:pt x="30519" y="27294"/>
                    <a:pt x="30539" y="27248"/>
                    <a:pt x="30559" y="27202"/>
                  </a:cubicBezTo>
                  <a:cubicBezTo>
                    <a:pt x="30572" y="27162"/>
                    <a:pt x="30592" y="27116"/>
                    <a:pt x="30605" y="27077"/>
                  </a:cubicBezTo>
                  <a:cubicBezTo>
                    <a:pt x="30618" y="27044"/>
                    <a:pt x="30625" y="27017"/>
                    <a:pt x="30638" y="26984"/>
                  </a:cubicBezTo>
                  <a:cubicBezTo>
                    <a:pt x="30645" y="26958"/>
                    <a:pt x="30658" y="26938"/>
                    <a:pt x="30664" y="26912"/>
                  </a:cubicBezTo>
                  <a:cubicBezTo>
                    <a:pt x="30678" y="26872"/>
                    <a:pt x="30691" y="26839"/>
                    <a:pt x="30704" y="26800"/>
                  </a:cubicBezTo>
                  <a:cubicBezTo>
                    <a:pt x="30711" y="26773"/>
                    <a:pt x="30717" y="26747"/>
                    <a:pt x="30724" y="26727"/>
                  </a:cubicBezTo>
                  <a:cubicBezTo>
                    <a:pt x="30744" y="26674"/>
                    <a:pt x="30757" y="26628"/>
                    <a:pt x="30770" y="26582"/>
                  </a:cubicBezTo>
                  <a:cubicBezTo>
                    <a:pt x="30777" y="26569"/>
                    <a:pt x="30777" y="26562"/>
                    <a:pt x="30783" y="26549"/>
                  </a:cubicBezTo>
                  <a:cubicBezTo>
                    <a:pt x="30796" y="26490"/>
                    <a:pt x="30816" y="26430"/>
                    <a:pt x="30829" y="26371"/>
                  </a:cubicBezTo>
                  <a:cubicBezTo>
                    <a:pt x="30836" y="26364"/>
                    <a:pt x="30836" y="26358"/>
                    <a:pt x="30836" y="26358"/>
                  </a:cubicBezTo>
                  <a:cubicBezTo>
                    <a:pt x="30856" y="26292"/>
                    <a:pt x="30869" y="26219"/>
                    <a:pt x="30889" y="26153"/>
                  </a:cubicBezTo>
                  <a:cubicBezTo>
                    <a:pt x="30902" y="26100"/>
                    <a:pt x="30915" y="26041"/>
                    <a:pt x="30928" y="25982"/>
                  </a:cubicBezTo>
                  <a:cubicBezTo>
                    <a:pt x="30948" y="25896"/>
                    <a:pt x="30968" y="25810"/>
                    <a:pt x="30988" y="25725"/>
                  </a:cubicBezTo>
                  <a:cubicBezTo>
                    <a:pt x="30994" y="25659"/>
                    <a:pt x="31007" y="25593"/>
                    <a:pt x="31021" y="25533"/>
                  </a:cubicBezTo>
                  <a:cubicBezTo>
                    <a:pt x="31027" y="25474"/>
                    <a:pt x="31040" y="25415"/>
                    <a:pt x="31047" y="25355"/>
                  </a:cubicBezTo>
                  <a:cubicBezTo>
                    <a:pt x="31054" y="25322"/>
                    <a:pt x="31060" y="25296"/>
                    <a:pt x="31060" y="25263"/>
                  </a:cubicBezTo>
                  <a:cubicBezTo>
                    <a:pt x="31067" y="25217"/>
                    <a:pt x="31073" y="25170"/>
                    <a:pt x="31080" y="25118"/>
                  </a:cubicBezTo>
                  <a:cubicBezTo>
                    <a:pt x="31080" y="25111"/>
                    <a:pt x="31087" y="25098"/>
                    <a:pt x="31087" y="25091"/>
                  </a:cubicBezTo>
                  <a:cubicBezTo>
                    <a:pt x="31093" y="25025"/>
                    <a:pt x="31100" y="24953"/>
                    <a:pt x="31106" y="24887"/>
                  </a:cubicBezTo>
                  <a:cubicBezTo>
                    <a:pt x="31113" y="24834"/>
                    <a:pt x="31120" y="24775"/>
                    <a:pt x="31120" y="24722"/>
                  </a:cubicBezTo>
                  <a:cubicBezTo>
                    <a:pt x="31126" y="24689"/>
                    <a:pt x="31126" y="24649"/>
                    <a:pt x="31133" y="24610"/>
                  </a:cubicBezTo>
                  <a:cubicBezTo>
                    <a:pt x="31133" y="24550"/>
                    <a:pt x="31139" y="24491"/>
                    <a:pt x="31139" y="24438"/>
                  </a:cubicBezTo>
                  <a:cubicBezTo>
                    <a:pt x="31146" y="24366"/>
                    <a:pt x="31146" y="24293"/>
                    <a:pt x="31146" y="24221"/>
                  </a:cubicBezTo>
                  <a:cubicBezTo>
                    <a:pt x="31153" y="24142"/>
                    <a:pt x="31153" y="24069"/>
                    <a:pt x="31153" y="23990"/>
                  </a:cubicBezTo>
                  <a:cubicBezTo>
                    <a:pt x="31159" y="22130"/>
                    <a:pt x="30711" y="20131"/>
                    <a:pt x="29926" y="18199"/>
                  </a:cubicBezTo>
                  <a:cubicBezTo>
                    <a:pt x="29820" y="17935"/>
                    <a:pt x="29708" y="17678"/>
                    <a:pt x="29589" y="17414"/>
                  </a:cubicBezTo>
                  <a:cubicBezTo>
                    <a:pt x="29471" y="17157"/>
                    <a:pt x="29352" y="16899"/>
                    <a:pt x="29220" y="16642"/>
                  </a:cubicBezTo>
                  <a:cubicBezTo>
                    <a:pt x="29180" y="16563"/>
                    <a:pt x="29134" y="16477"/>
                    <a:pt x="29088" y="16392"/>
                  </a:cubicBezTo>
                  <a:cubicBezTo>
                    <a:pt x="29002" y="16220"/>
                    <a:pt x="28910" y="16055"/>
                    <a:pt x="28818" y="15890"/>
                  </a:cubicBezTo>
                  <a:cubicBezTo>
                    <a:pt x="28771" y="15805"/>
                    <a:pt x="28725" y="15719"/>
                    <a:pt x="28673" y="15640"/>
                  </a:cubicBezTo>
                  <a:cubicBezTo>
                    <a:pt x="28534" y="15389"/>
                    <a:pt x="28382" y="15145"/>
                    <a:pt x="28231" y="14901"/>
                  </a:cubicBezTo>
                  <a:cubicBezTo>
                    <a:pt x="28125" y="14743"/>
                    <a:pt x="28020" y="14584"/>
                    <a:pt x="27914" y="14426"/>
                  </a:cubicBezTo>
                  <a:cubicBezTo>
                    <a:pt x="27808" y="14268"/>
                    <a:pt x="27703" y="14109"/>
                    <a:pt x="27591" y="13958"/>
                  </a:cubicBezTo>
                  <a:cubicBezTo>
                    <a:pt x="27531" y="13879"/>
                    <a:pt x="27479" y="13799"/>
                    <a:pt x="27419" y="13727"/>
                  </a:cubicBezTo>
                  <a:cubicBezTo>
                    <a:pt x="27254" y="13496"/>
                    <a:pt x="27083" y="13272"/>
                    <a:pt x="26905" y="13054"/>
                  </a:cubicBezTo>
                  <a:cubicBezTo>
                    <a:pt x="26786" y="12909"/>
                    <a:pt x="26667" y="12764"/>
                    <a:pt x="26542" y="12619"/>
                  </a:cubicBezTo>
                  <a:cubicBezTo>
                    <a:pt x="26364" y="12408"/>
                    <a:pt x="26173" y="12203"/>
                    <a:pt x="25981" y="11999"/>
                  </a:cubicBezTo>
                  <a:cubicBezTo>
                    <a:pt x="25856" y="11867"/>
                    <a:pt x="25731" y="11735"/>
                    <a:pt x="25599" y="11603"/>
                  </a:cubicBezTo>
                  <a:cubicBezTo>
                    <a:pt x="24695" y="10699"/>
                    <a:pt x="23713" y="9921"/>
                    <a:pt x="22690" y="9328"/>
                  </a:cubicBezTo>
                  <a:cubicBezTo>
                    <a:pt x="21332" y="8542"/>
                    <a:pt x="20044" y="8169"/>
                    <a:pt x="18900" y="8169"/>
                  </a:cubicBezTo>
                  <a:cubicBezTo>
                    <a:pt x="18832" y="8169"/>
                    <a:pt x="18766" y="8171"/>
                    <a:pt x="18700" y="8173"/>
                  </a:cubicBezTo>
                  <a:lnTo>
                    <a:pt x="18601" y="8173"/>
                  </a:lnTo>
                  <a:cubicBezTo>
                    <a:pt x="18581" y="8173"/>
                    <a:pt x="18561" y="8180"/>
                    <a:pt x="18541" y="8180"/>
                  </a:cubicBezTo>
                  <a:cubicBezTo>
                    <a:pt x="18502" y="8180"/>
                    <a:pt x="18469" y="8186"/>
                    <a:pt x="18429" y="8186"/>
                  </a:cubicBezTo>
                  <a:lnTo>
                    <a:pt x="18423" y="8186"/>
                  </a:lnTo>
                  <a:cubicBezTo>
                    <a:pt x="18377" y="8193"/>
                    <a:pt x="18330" y="8200"/>
                    <a:pt x="18291" y="8200"/>
                  </a:cubicBezTo>
                  <a:cubicBezTo>
                    <a:pt x="18278" y="8200"/>
                    <a:pt x="18264" y="8206"/>
                    <a:pt x="18251" y="8206"/>
                  </a:cubicBezTo>
                  <a:cubicBezTo>
                    <a:pt x="18212" y="8213"/>
                    <a:pt x="18172" y="8219"/>
                    <a:pt x="18132" y="8226"/>
                  </a:cubicBezTo>
                  <a:lnTo>
                    <a:pt x="18113" y="8226"/>
                  </a:lnTo>
                  <a:cubicBezTo>
                    <a:pt x="18080" y="8233"/>
                    <a:pt x="18047" y="8239"/>
                    <a:pt x="18014" y="8246"/>
                  </a:cubicBezTo>
                  <a:cubicBezTo>
                    <a:pt x="17987" y="8246"/>
                    <a:pt x="17954" y="8252"/>
                    <a:pt x="17928" y="8259"/>
                  </a:cubicBezTo>
                  <a:cubicBezTo>
                    <a:pt x="17921" y="8259"/>
                    <a:pt x="17915" y="8259"/>
                    <a:pt x="17908" y="8266"/>
                  </a:cubicBezTo>
                  <a:cubicBezTo>
                    <a:pt x="17882" y="8266"/>
                    <a:pt x="17855" y="8272"/>
                    <a:pt x="17829" y="8279"/>
                  </a:cubicBezTo>
                  <a:cubicBezTo>
                    <a:pt x="17783" y="8292"/>
                    <a:pt x="17743" y="8299"/>
                    <a:pt x="17697" y="8312"/>
                  </a:cubicBezTo>
                  <a:cubicBezTo>
                    <a:pt x="17651" y="8325"/>
                    <a:pt x="17605" y="8338"/>
                    <a:pt x="17565" y="8351"/>
                  </a:cubicBezTo>
                  <a:cubicBezTo>
                    <a:pt x="17526" y="8358"/>
                    <a:pt x="17493" y="8371"/>
                    <a:pt x="17453" y="8384"/>
                  </a:cubicBezTo>
                  <a:cubicBezTo>
                    <a:pt x="17433" y="8391"/>
                    <a:pt x="17414" y="8398"/>
                    <a:pt x="17394" y="8404"/>
                  </a:cubicBezTo>
                  <a:cubicBezTo>
                    <a:pt x="17374" y="8411"/>
                    <a:pt x="17354" y="8417"/>
                    <a:pt x="17334" y="8424"/>
                  </a:cubicBezTo>
                  <a:cubicBezTo>
                    <a:pt x="17308" y="8431"/>
                    <a:pt x="17288" y="8437"/>
                    <a:pt x="17262" y="8450"/>
                  </a:cubicBezTo>
                  <a:cubicBezTo>
                    <a:pt x="17229" y="8463"/>
                    <a:pt x="17189" y="8477"/>
                    <a:pt x="17156" y="8490"/>
                  </a:cubicBezTo>
                  <a:cubicBezTo>
                    <a:pt x="17117" y="8510"/>
                    <a:pt x="17077" y="8523"/>
                    <a:pt x="17038" y="8543"/>
                  </a:cubicBezTo>
                  <a:cubicBezTo>
                    <a:pt x="17024" y="8549"/>
                    <a:pt x="17011" y="8549"/>
                    <a:pt x="16998" y="8556"/>
                  </a:cubicBezTo>
                  <a:cubicBezTo>
                    <a:pt x="16972" y="8569"/>
                    <a:pt x="16945" y="8582"/>
                    <a:pt x="16912" y="8602"/>
                  </a:cubicBezTo>
                  <a:cubicBezTo>
                    <a:pt x="16866" y="8622"/>
                    <a:pt x="16820" y="8648"/>
                    <a:pt x="16774" y="8675"/>
                  </a:cubicBezTo>
                  <a:cubicBezTo>
                    <a:pt x="16734" y="8694"/>
                    <a:pt x="16695" y="8714"/>
                    <a:pt x="16655" y="8734"/>
                  </a:cubicBezTo>
                  <a:cubicBezTo>
                    <a:pt x="16266" y="8958"/>
                    <a:pt x="15916" y="9248"/>
                    <a:pt x="15606" y="9605"/>
                  </a:cubicBezTo>
                  <a:cubicBezTo>
                    <a:pt x="14089" y="6102"/>
                    <a:pt x="11497" y="2870"/>
                    <a:pt x="8549" y="1169"/>
                  </a:cubicBezTo>
                  <a:cubicBezTo>
                    <a:pt x="7183" y="376"/>
                    <a:pt x="5890" y="0"/>
                    <a:pt x="4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6" name="Google Shape;2886;p42"/>
          <p:cNvGrpSpPr/>
          <p:nvPr/>
        </p:nvGrpSpPr>
        <p:grpSpPr>
          <a:xfrm>
            <a:off x="3031488" y="4626441"/>
            <a:ext cx="255400" cy="279351"/>
            <a:chOff x="3039495" y="4626441"/>
            <a:chExt cx="255400" cy="279351"/>
          </a:xfrm>
        </p:grpSpPr>
        <p:sp>
          <p:nvSpPr>
            <p:cNvPr id="2887" name="Google Shape;2887;p42"/>
            <p:cNvSpPr/>
            <p:nvPr/>
          </p:nvSpPr>
          <p:spPr>
            <a:xfrm>
              <a:off x="3191378" y="4628748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2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2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2"/>
            <p:cNvSpPr/>
            <p:nvPr/>
          </p:nvSpPr>
          <p:spPr>
            <a:xfrm>
              <a:off x="3209391" y="4646499"/>
              <a:ext cx="841" cy="2667"/>
            </a:xfrm>
            <a:custGeom>
              <a:avLst/>
              <a:gdLst/>
              <a:ahLst/>
              <a:cxnLst/>
              <a:rect l="l" t="t" r="r" b="b"/>
              <a:pathLst>
                <a:path w="127" h="403" extrusionOk="0">
                  <a:moveTo>
                    <a:pt x="1" y="0"/>
                  </a:moveTo>
                  <a:cubicBezTo>
                    <a:pt x="47" y="132"/>
                    <a:pt x="87" y="264"/>
                    <a:pt x="126" y="402"/>
                  </a:cubicBezTo>
                  <a:cubicBezTo>
                    <a:pt x="93" y="264"/>
                    <a:pt x="47" y="132"/>
                    <a:pt x="1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2"/>
            <p:cNvSpPr/>
            <p:nvPr/>
          </p:nvSpPr>
          <p:spPr>
            <a:xfrm>
              <a:off x="3044473" y="4661812"/>
              <a:ext cx="185711" cy="153910"/>
            </a:xfrm>
            <a:custGeom>
              <a:avLst/>
              <a:gdLst/>
              <a:ahLst/>
              <a:cxnLst/>
              <a:rect l="l" t="t" r="r" b="b"/>
              <a:pathLst>
                <a:path w="28053" h="23258" extrusionOk="0">
                  <a:moveTo>
                    <a:pt x="12163" y="1"/>
                  </a:moveTo>
                  <a:cubicBezTo>
                    <a:pt x="12158" y="1"/>
                    <a:pt x="12149" y="5"/>
                    <a:pt x="12142" y="10"/>
                  </a:cubicBezTo>
                  <a:lnTo>
                    <a:pt x="12142" y="10"/>
                  </a:lnTo>
                  <a:cubicBezTo>
                    <a:pt x="12149" y="7"/>
                    <a:pt x="12156" y="3"/>
                    <a:pt x="12163" y="1"/>
                  </a:cubicBezTo>
                  <a:close/>
                  <a:moveTo>
                    <a:pt x="12142" y="10"/>
                  </a:moveTo>
                  <a:cubicBezTo>
                    <a:pt x="12139" y="11"/>
                    <a:pt x="12136" y="13"/>
                    <a:pt x="12133" y="14"/>
                  </a:cubicBezTo>
                  <a:lnTo>
                    <a:pt x="12133" y="14"/>
                  </a:lnTo>
                  <a:cubicBezTo>
                    <a:pt x="12134" y="14"/>
                    <a:pt x="12136" y="14"/>
                    <a:pt x="12137" y="14"/>
                  </a:cubicBezTo>
                  <a:cubicBezTo>
                    <a:pt x="12138" y="13"/>
                    <a:pt x="12140" y="11"/>
                    <a:pt x="12142" y="10"/>
                  </a:cubicBezTo>
                  <a:close/>
                  <a:moveTo>
                    <a:pt x="12133" y="14"/>
                  </a:moveTo>
                  <a:cubicBezTo>
                    <a:pt x="12125" y="15"/>
                    <a:pt x="12120" y="19"/>
                    <a:pt x="12115" y="23"/>
                  </a:cubicBezTo>
                  <a:lnTo>
                    <a:pt x="12115" y="23"/>
                  </a:lnTo>
                  <a:cubicBezTo>
                    <a:pt x="12121" y="20"/>
                    <a:pt x="12127" y="17"/>
                    <a:pt x="12133" y="14"/>
                  </a:cubicBezTo>
                  <a:close/>
                  <a:moveTo>
                    <a:pt x="12115" y="23"/>
                  </a:moveTo>
                  <a:lnTo>
                    <a:pt x="12115" y="23"/>
                  </a:lnTo>
                  <a:cubicBezTo>
                    <a:pt x="12111" y="25"/>
                    <a:pt x="12107" y="26"/>
                    <a:pt x="12104" y="27"/>
                  </a:cubicBezTo>
                  <a:lnTo>
                    <a:pt x="12110" y="27"/>
                  </a:lnTo>
                  <a:cubicBezTo>
                    <a:pt x="12112" y="26"/>
                    <a:pt x="12113" y="24"/>
                    <a:pt x="12115" y="23"/>
                  </a:cubicBezTo>
                  <a:close/>
                  <a:moveTo>
                    <a:pt x="27" y="3114"/>
                  </a:moveTo>
                  <a:cubicBezTo>
                    <a:pt x="20" y="3121"/>
                    <a:pt x="14" y="3121"/>
                    <a:pt x="7" y="3127"/>
                  </a:cubicBezTo>
                  <a:lnTo>
                    <a:pt x="1" y="3134"/>
                  </a:lnTo>
                  <a:cubicBezTo>
                    <a:pt x="14" y="3127"/>
                    <a:pt x="20" y="3121"/>
                    <a:pt x="27" y="3114"/>
                  </a:cubicBezTo>
                  <a:close/>
                  <a:moveTo>
                    <a:pt x="28052" y="22538"/>
                  </a:moveTo>
                  <a:lnTo>
                    <a:pt x="26819" y="23257"/>
                  </a:lnTo>
                  <a:lnTo>
                    <a:pt x="27287" y="23139"/>
                  </a:lnTo>
                  <a:cubicBezTo>
                    <a:pt x="27413" y="23106"/>
                    <a:pt x="27531" y="23053"/>
                    <a:pt x="27630" y="22994"/>
                  </a:cubicBezTo>
                  <a:cubicBezTo>
                    <a:pt x="27650" y="22980"/>
                    <a:pt x="27670" y="22967"/>
                    <a:pt x="27690" y="22954"/>
                  </a:cubicBezTo>
                  <a:cubicBezTo>
                    <a:pt x="27703" y="22941"/>
                    <a:pt x="27716" y="22934"/>
                    <a:pt x="27736" y="22921"/>
                  </a:cubicBezTo>
                  <a:cubicBezTo>
                    <a:pt x="27762" y="22895"/>
                    <a:pt x="27795" y="22868"/>
                    <a:pt x="27822" y="22842"/>
                  </a:cubicBezTo>
                  <a:cubicBezTo>
                    <a:pt x="27841" y="22829"/>
                    <a:pt x="27855" y="22815"/>
                    <a:pt x="27868" y="22802"/>
                  </a:cubicBezTo>
                  <a:cubicBezTo>
                    <a:pt x="27874" y="22789"/>
                    <a:pt x="27888" y="22776"/>
                    <a:pt x="27894" y="22763"/>
                  </a:cubicBezTo>
                  <a:cubicBezTo>
                    <a:pt x="27914" y="22750"/>
                    <a:pt x="27927" y="22730"/>
                    <a:pt x="27947" y="22710"/>
                  </a:cubicBezTo>
                  <a:cubicBezTo>
                    <a:pt x="27954" y="22690"/>
                    <a:pt x="27967" y="22677"/>
                    <a:pt x="27980" y="22657"/>
                  </a:cubicBezTo>
                  <a:cubicBezTo>
                    <a:pt x="27993" y="22644"/>
                    <a:pt x="28000" y="22624"/>
                    <a:pt x="28013" y="22611"/>
                  </a:cubicBezTo>
                  <a:cubicBezTo>
                    <a:pt x="28026" y="22585"/>
                    <a:pt x="28039" y="22565"/>
                    <a:pt x="28052" y="22538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2"/>
            <p:cNvSpPr/>
            <p:nvPr/>
          </p:nvSpPr>
          <p:spPr>
            <a:xfrm>
              <a:off x="3124814" y="4626441"/>
              <a:ext cx="170081" cy="187619"/>
            </a:xfrm>
            <a:custGeom>
              <a:avLst/>
              <a:gdLst/>
              <a:ahLst/>
              <a:cxnLst/>
              <a:rect l="l" t="t" r="r" b="b"/>
              <a:pathLst>
                <a:path w="25692" h="28352" extrusionOk="0">
                  <a:moveTo>
                    <a:pt x="21" y="5347"/>
                  </a:moveTo>
                  <a:lnTo>
                    <a:pt x="21" y="5347"/>
                  </a:lnTo>
                  <a:cubicBezTo>
                    <a:pt x="15" y="5349"/>
                    <a:pt x="6" y="5354"/>
                    <a:pt x="1" y="5359"/>
                  </a:cubicBezTo>
                  <a:lnTo>
                    <a:pt x="21" y="5347"/>
                  </a:lnTo>
                  <a:close/>
                  <a:moveTo>
                    <a:pt x="9549" y="0"/>
                  </a:moveTo>
                  <a:cubicBezTo>
                    <a:pt x="9329" y="0"/>
                    <a:pt x="9124" y="50"/>
                    <a:pt x="8945" y="155"/>
                  </a:cubicBezTo>
                  <a:lnTo>
                    <a:pt x="898" y="4831"/>
                  </a:lnTo>
                  <a:lnTo>
                    <a:pt x="21" y="5347"/>
                  </a:lnTo>
                  <a:lnTo>
                    <a:pt x="21" y="5347"/>
                  </a:lnTo>
                  <a:cubicBezTo>
                    <a:pt x="24" y="5346"/>
                    <a:pt x="26" y="5346"/>
                    <a:pt x="27" y="5346"/>
                  </a:cubicBezTo>
                  <a:cubicBezTo>
                    <a:pt x="47" y="5333"/>
                    <a:pt x="73" y="5319"/>
                    <a:pt x="100" y="5313"/>
                  </a:cubicBezTo>
                  <a:cubicBezTo>
                    <a:pt x="120" y="5306"/>
                    <a:pt x="139" y="5293"/>
                    <a:pt x="159" y="5286"/>
                  </a:cubicBezTo>
                  <a:cubicBezTo>
                    <a:pt x="166" y="5286"/>
                    <a:pt x="172" y="5286"/>
                    <a:pt x="179" y="5280"/>
                  </a:cubicBezTo>
                  <a:lnTo>
                    <a:pt x="185" y="5280"/>
                  </a:lnTo>
                  <a:cubicBezTo>
                    <a:pt x="205" y="5273"/>
                    <a:pt x="225" y="5267"/>
                    <a:pt x="245" y="5260"/>
                  </a:cubicBezTo>
                  <a:cubicBezTo>
                    <a:pt x="271" y="5260"/>
                    <a:pt x="291" y="5253"/>
                    <a:pt x="311" y="5247"/>
                  </a:cubicBezTo>
                  <a:lnTo>
                    <a:pt x="331" y="5247"/>
                  </a:lnTo>
                  <a:cubicBezTo>
                    <a:pt x="350" y="5240"/>
                    <a:pt x="370" y="5240"/>
                    <a:pt x="397" y="5234"/>
                  </a:cubicBezTo>
                  <a:lnTo>
                    <a:pt x="416" y="5234"/>
                  </a:lnTo>
                  <a:cubicBezTo>
                    <a:pt x="436" y="5227"/>
                    <a:pt x="462" y="5227"/>
                    <a:pt x="482" y="5227"/>
                  </a:cubicBezTo>
                  <a:lnTo>
                    <a:pt x="561" y="5227"/>
                  </a:lnTo>
                  <a:cubicBezTo>
                    <a:pt x="904" y="5227"/>
                    <a:pt x="1287" y="5346"/>
                    <a:pt x="1670" y="5563"/>
                  </a:cubicBezTo>
                  <a:cubicBezTo>
                    <a:pt x="1999" y="5755"/>
                    <a:pt x="2329" y="6025"/>
                    <a:pt x="2633" y="6348"/>
                  </a:cubicBezTo>
                  <a:cubicBezTo>
                    <a:pt x="2745" y="6467"/>
                    <a:pt x="2857" y="6599"/>
                    <a:pt x="2956" y="6731"/>
                  </a:cubicBezTo>
                  <a:cubicBezTo>
                    <a:pt x="3193" y="7034"/>
                    <a:pt x="3404" y="7377"/>
                    <a:pt x="3582" y="7753"/>
                  </a:cubicBezTo>
                  <a:cubicBezTo>
                    <a:pt x="3688" y="7971"/>
                    <a:pt x="3774" y="8202"/>
                    <a:pt x="3846" y="8433"/>
                  </a:cubicBezTo>
                  <a:cubicBezTo>
                    <a:pt x="3886" y="8551"/>
                    <a:pt x="3919" y="8670"/>
                    <a:pt x="3952" y="8795"/>
                  </a:cubicBezTo>
                  <a:lnTo>
                    <a:pt x="5858" y="16737"/>
                  </a:lnTo>
                  <a:cubicBezTo>
                    <a:pt x="6089" y="17686"/>
                    <a:pt x="6755" y="18630"/>
                    <a:pt x="7500" y="19065"/>
                  </a:cubicBezTo>
                  <a:lnTo>
                    <a:pt x="13753" y="22666"/>
                  </a:lnTo>
                  <a:cubicBezTo>
                    <a:pt x="14116" y="22884"/>
                    <a:pt x="14452" y="23161"/>
                    <a:pt x="14749" y="23484"/>
                  </a:cubicBezTo>
                  <a:cubicBezTo>
                    <a:pt x="14894" y="23642"/>
                    <a:pt x="15033" y="23814"/>
                    <a:pt x="15158" y="23992"/>
                  </a:cubicBezTo>
                  <a:cubicBezTo>
                    <a:pt x="15191" y="24038"/>
                    <a:pt x="15217" y="24084"/>
                    <a:pt x="15250" y="24124"/>
                  </a:cubicBezTo>
                  <a:cubicBezTo>
                    <a:pt x="15310" y="24216"/>
                    <a:pt x="15369" y="24309"/>
                    <a:pt x="15422" y="24407"/>
                  </a:cubicBezTo>
                  <a:cubicBezTo>
                    <a:pt x="15481" y="24500"/>
                    <a:pt x="15527" y="24592"/>
                    <a:pt x="15580" y="24691"/>
                  </a:cubicBezTo>
                  <a:cubicBezTo>
                    <a:pt x="15626" y="24783"/>
                    <a:pt x="15672" y="24882"/>
                    <a:pt x="15719" y="24981"/>
                  </a:cubicBezTo>
                  <a:cubicBezTo>
                    <a:pt x="15785" y="25126"/>
                    <a:pt x="15837" y="25272"/>
                    <a:pt x="15890" y="25423"/>
                  </a:cubicBezTo>
                  <a:cubicBezTo>
                    <a:pt x="15956" y="25615"/>
                    <a:pt x="16015" y="25812"/>
                    <a:pt x="16055" y="26004"/>
                  </a:cubicBezTo>
                  <a:cubicBezTo>
                    <a:pt x="16075" y="26089"/>
                    <a:pt x="16088" y="26169"/>
                    <a:pt x="16101" y="26248"/>
                  </a:cubicBezTo>
                  <a:cubicBezTo>
                    <a:pt x="16101" y="26261"/>
                    <a:pt x="16108" y="26281"/>
                    <a:pt x="16108" y="26294"/>
                  </a:cubicBezTo>
                  <a:cubicBezTo>
                    <a:pt x="16141" y="26525"/>
                    <a:pt x="16154" y="26756"/>
                    <a:pt x="16147" y="26967"/>
                  </a:cubicBezTo>
                  <a:cubicBezTo>
                    <a:pt x="16147" y="26986"/>
                    <a:pt x="16147" y="27006"/>
                    <a:pt x="16147" y="27026"/>
                  </a:cubicBezTo>
                  <a:cubicBezTo>
                    <a:pt x="16141" y="27118"/>
                    <a:pt x="16128" y="27211"/>
                    <a:pt x="16114" y="27296"/>
                  </a:cubicBezTo>
                  <a:cubicBezTo>
                    <a:pt x="16114" y="27316"/>
                    <a:pt x="16108" y="27329"/>
                    <a:pt x="16108" y="27349"/>
                  </a:cubicBezTo>
                  <a:cubicBezTo>
                    <a:pt x="16101" y="27376"/>
                    <a:pt x="16095" y="27395"/>
                    <a:pt x="16095" y="27415"/>
                  </a:cubicBezTo>
                  <a:lnTo>
                    <a:pt x="16081" y="27468"/>
                  </a:lnTo>
                  <a:cubicBezTo>
                    <a:pt x="16042" y="27620"/>
                    <a:pt x="15989" y="27758"/>
                    <a:pt x="15916" y="27883"/>
                  </a:cubicBezTo>
                  <a:cubicBezTo>
                    <a:pt x="15903" y="27910"/>
                    <a:pt x="15890" y="27930"/>
                    <a:pt x="15877" y="27956"/>
                  </a:cubicBezTo>
                  <a:cubicBezTo>
                    <a:pt x="15864" y="27969"/>
                    <a:pt x="15857" y="27989"/>
                    <a:pt x="15844" y="28002"/>
                  </a:cubicBezTo>
                  <a:cubicBezTo>
                    <a:pt x="15831" y="28022"/>
                    <a:pt x="15818" y="28035"/>
                    <a:pt x="15811" y="28055"/>
                  </a:cubicBezTo>
                  <a:cubicBezTo>
                    <a:pt x="15791" y="28075"/>
                    <a:pt x="15778" y="28095"/>
                    <a:pt x="15758" y="28114"/>
                  </a:cubicBezTo>
                  <a:cubicBezTo>
                    <a:pt x="15752" y="28121"/>
                    <a:pt x="15738" y="28134"/>
                    <a:pt x="15732" y="28147"/>
                  </a:cubicBezTo>
                  <a:cubicBezTo>
                    <a:pt x="15719" y="28160"/>
                    <a:pt x="15705" y="28174"/>
                    <a:pt x="15686" y="28187"/>
                  </a:cubicBezTo>
                  <a:cubicBezTo>
                    <a:pt x="15659" y="28213"/>
                    <a:pt x="15626" y="28240"/>
                    <a:pt x="15600" y="28266"/>
                  </a:cubicBezTo>
                  <a:cubicBezTo>
                    <a:pt x="15580" y="28279"/>
                    <a:pt x="15567" y="28286"/>
                    <a:pt x="15554" y="28299"/>
                  </a:cubicBezTo>
                  <a:cubicBezTo>
                    <a:pt x="15542" y="28307"/>
                    <a:pt x="15530" y="28315"/>
                    <a:pt x="15519" y="28322"/>
                  </a:cubicBezTo>
                  <a:lnTo>
                    <a:pt x="18482" y="26604"/>
                  </a:lnTo>
                  <a:lnTo>
                    <a:pt x="24458" y="23128"/>
                  </a:lnTo>
                  <a:cubicBezTo>
                    <a:pt x="24544" y="23082"/>
                    <a:pt x="24623" y="23016"/>
                    <a:pt x="24695" y="22950"/>
                  </a:cubicBezTo>
                  <a:cubicBezTo>
                    <a:pt x="24709" y="22937"/>
                    <a:pt x="24715" y="22923"/>
                    <a:pt x="24728" y="22910"/>
                  </a:cubicBezTo>
                  <a:cubicBezTo>
                    <a:pt x="24742" y="22897"/>
                    <a:pt x="24748" y="22884"/>
                    <a:pt x="24761" y="22871"/>
                  </a:cubicBezTo>
                  <a:cubicBezTo>
                    <a:pt x="24781" y="22851"/>
                    <a:pt x="24801" y="22825"/>
                    <a:pt x="24821" y="22798"/>
                  </a:cubicBezTo>
                  <a:cubicBezTo>
                    <a:pt x="25691" y="21585"/>
                    <a:pt x="24702" y="18577"/>
                    <a:pt x="22737" y="17442"/>
                  </a:cubicBezTo>
                  <a:lnTo>
                    <a:pt x="16490" y="13841"/>
                  </a:lnTo>
                  <a:cubicBezTo>
                    <a:pt x="16259" y="13703"/>
                    <a:pt x="16029" y="13518"/>
                    <a:pt x="15824" y="13300"/>
                  </a:cubicBezTo>
                  <a:cubicBezTo>
                    <a:pt x="15785" y="13254"/>
                    <a:pt x="15745" y="13208"/>
                    <a:pt x="15705" y="13162"/>
                  </a:cubicBezTo>
                  <a:cubicBezTo>
                    <a:pt x="15303" y="12700"/>
                    <a:pt x="14993" y="12106"/>
                    <a:pt x="14848" y="11513"/>
                  </a:cubicBezTo>
                  <a:lnTo>
                    <a:pt x="12935" y="3572"/>
                  </a:lnTo>
                  <a:cubicBezTo>
                    <a:pt x="12929" y="3525"/>
                    <a:pt x="12915" y="3479"/>
                    <a:pt x="12902" y="3433"/>
                  </a:cubicBezTo>
                  <a:cubicBezTo>
                    <a:pt x="12863" y="3295"/>
                    <a:pt x="12823" y="3163"/>
                    <a:pt x="12777" y="3031"/>
                  </a:cubicBezTo>
                  <a:cubicBezTo>
                    <a:pt x="12744" y="2938"/>
                    <a:pt x="12711" y="2853"/>
                    <a:pt x="12678" y="2774"/>
                  </a:cubicBezTo>
                  <a:cubicBezTo>
                    <a:pt x="12625" y="2642"/>
                    <a:pt x="12566" y="2516"/>
                    <a:pt x="12506" y="2398"/>
                  </a:cubicBezTo>
                  <a:cubicBezTo>
                    <a:pt x="12487" y="2358"/>
                    <a:pt x="12467" y="2318"/>
                    <a:pt x="12447" y="2279"/>
                  </a:cubicBezTo>
                  <a:cubicBezTo>
                    <a:pt x="12421" y="2239"/>
                    <a:pt x="12401" y="2200"/>
                    <a:pt x="12381" y="2160"/>
                  </a:cubicBezTo>
                  <a:cubicBezTo>
                    <a:pt x="12335" y="2081"/>
                    <a:pt x="12289" y="2008"/>
                    <a:pt x="12243" y="1929"/>
                  </a:cubicBezTo>
                  <a:cubicBezTo>
                    <a:pt x="12150" y="1784"/>
                    <a:pt x="12051" y="1639"/>
                    <a:pt x="11946" y="1507"/>
                  </a:cubicBezTo>
                  <a:cubicBezTo>
                    <a:pt x="11919" y="1474"/>
                    <a:pt x="11893" y="1441"/>
                    <a:pt x="11867" y="1408"/>
                  </a:cubicBezTo>
                  <a:cubicBezTo>
                    <a:pt x="11814" y="1342"/>
                    <a:pt x="11761" y="1276"/>
                    <a:pt x="11708" y="1217"/>
                  </a:cubicBezTo>
                  <a:cubicBezTo>
                    <a:pt x="11656" y="1158"/>
                    <a:pt x="11596" y="1098"/>
                    <a:pt x="11543" y="1039"/>
                  </a:cubicBezTo>
                  <a:cubicBezTo>
                    <a:pt x="11260" y="749"/>
                    <a:pt x="10956" y="518"/>
                    <a:pt x="10660" y="340"/>
                  </a:cubicBezTo>
                  <a:cubicBezTo>
                    <a:pt x="10277" y="122"/>
                    <a:pt x="9894" y="0"/>
                    <a:pt x="9549" y="0"/>
                  </a:cubicBezTo>
                  <a:close/>
                  <a:moveTo>
                    <a:pt x="15519" y="28322"/>
                  </a:moveTo>
                  <a:lnTo>
                    <a:pt x="15468" y="28352"/>
                  </a:lnTo>
                  <a:cubicBezTo>
                    <a:pt x="15475" y="28352"/>
                    <a:pt x="15488" y="28345"/>
                    <a:pt x="15494" y="28339"/>
                  </a:cubicBezTo>
                  <a:cubicBezTo>
                    <a:pt x="15502" y="28333"/>
                    <a:pt x="15511" y="28328"/>
                    <a:pt x="15519" y="28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2"/>
            <p:cNvSpPr/>
            <p:nvPr/>
          </p:nvSpPr>
          <p:spPr>
            <a:xfrm>
              <a:off x="3044520" y="4647061"/>
              <a:ext cx="86239" cy="62291"/>
            </a:xfrm>
            <a:custGeom>
              <a:avLst/>
              <a:gdLst/>
              <a:ahLst/>
              <a:cxnLst/>
              <a:rect l="l" t="t" r="r" b="b"/>
              <a:pathLst>
                <a:path w="13027" h="9413" extrusionOk="0">
                  <a:moveTo>
                    <a:pt x="20" y="5343"/>
                  </a:moveTo>
                  <a:cubicBezTo>
                    <a:pt x="13" y="5350"/>
                    <a:pt x="7" y="5350"/>
                    <a:pt x="0" y="5356"/>
                  </a:cubicBezTo>
                  <a:lnTo>
                    <a:pt x="23" y="5343"/>
                  </a:lnTo>
                  <a:close/>
                  <a:moveTo>
                    <a:pt x="9553" y="0"/>
                  </a:moveTo>
                  <a:cubicBezTo>
                    <a:pt x="9323" y="0"/>
                    <a:pt x="9119" y="56"/>
                    <a:pt x="8944" y="159"/>
                  </a:cubicBezTo>
                  <a:lnTo>
                    <a:pt x="23" y="5343"/>
                  </a:lnTo>
                  <a:lnTo>
                    <a:pt x="26" y="5343"/>
                  </a:lnTo>
                  <a:cubicBezTo>
                    <a:pt x="46" y="5336"/>
                    <a:pt x="66" y="5323"/>
                    <a:pt x="86" y="5317"/>
                  </a:cubicBezTo>
                  <a:cubicBezTo>
                    <a:pt x="106" y="5310"/>
                    <a:pt x="119" y="5303"/>
                    <a:pt x="139" y="5297"/>
                  </a:cubicBezTo>
                  <a:cubicBezTo>
                    <a:pt x="152" y="5290"/>
                    <a:pt x="158" y="5290"/>
                    <a:pt x="165" y="5284"/>
                  </a:cubicBezTo>
                  <a:cubicBezTo>
                    <a:pt x="178" y="5284"/>
                    <a:pt x="185" y="5284"/>
                    <a:pt x="198" y="5277"/>
                  </a:cubicBezTo>
                  <a:cubicBezTo>
                    <a:pt x="211" y="5270"/>
                    <a:pt x="231" y="5264"/>
                    <a:pt x="251" y="5264"/>
                  </a:cubicBezTo>
                  <a:lnTo>
                    <a:pt x="257" y="5264"/>
                  </a:lnTo>
                  <a:cubicBezTo>
                    <a:pt x="264" y="5257"/>
                    <a:pt x="277" y="5257"/>
                    <a:pt x="284" y="5257"/>
                  </a:cubicBezTo>
                  <a:cubicBezTo>
                    <a:pt x="284" y="5257"/>
                    <a:pt x="290" y="5251"/>
                    <a:pt x="290" y="5251"/>
                  </a:cubicBezTo>
                  <a:cubicBezTo>
                    <a:pt x="304" y="5251"/>
                    <a:pt x="317" y="5244"/>
                    <a:pt x="330" y="5244"/>
                  </a:cubicBezTo>
                  <a:cubicBezTo>
                    <a:pt x="350" y="5244"/>
                    <a:pt x="369" y="5237"/>
                    <a:pt x="383" y="5237"/>
                  </a:cubicBezTo>
                  <a:cubicBezTo>
                    <a:pt x="402" y="5237"/>
                    <a:pt x="416" y="5231"/>
                    <a:pt x="435" y="5231"/>
                  </a:cubicBezTo>
                  <a:lnTo>
                    <a:pt x="482" y="5231"/>
                  </a:lnTo>
                  <a:cubicBezTo>
                    <a:pt x="508" y="5224"/>
                    <a:pt x="534" y="5224"/>
                    <a:pt x="561" y="5224"/>
                  </a:cubicBezTo>
                  <a:cubicBezTo>
                    <a:pt x="594" y="5224"/>
                    <a:pt x="620" y="5224"/>
                    <a:pt x="653" y="5231"/>
                  </a:cubicBezTo>
                  <a:lnTo>
                    <a:pt x="699" y="5231"/>
                  </a:lnTo>
                  <a:cubicBezTo>
                    <a:pt x="712" y="5231"/>
                    <a:pt x="732" y="5237"/>
                    <a:pt x="745" y="5237"/>
                  </a:cubicBezTo>
                  <a:cubicBezTo>
                    <a:pt x="759" y="5237"/>
                    <a:pt x="778" y="5244"/>
                    <a:pt x="792" y="5244"/>
                  </a:cubicBezTo>
                  <a:lnTo>
                    <a:pt x="818" y="5244"/>
                  </a:lnTo>
                  <a:cubicBezTo>
                    <a:pt x="825" y="5251"/>
                    <a:pt x="831" y="5251"/>
                    <a:pt x="838" y="5251"/>
                  </a:cubicBezTo>
                  <a:cubicBezTo>
                    <a:pt x="871" y="5257"/>
                    <a:pt x="904" y="5264"/>
                    <a:pt x="937" y="5270"/>
                  </a:cubicBezTo>
                  <a:cubicBezTo>
                    <a:pt x="983" y="5284"/>
                    <a:pt x="1029" y="5297"/>
                    <a:pt x="1075" y="5310"/>
                  </a:cubicBezTo>
                  <a:cubicBezTo>
                    <a:pt x="1121" y="5323"/>
                    <a:pt x="1168" y="5336"/>
                    <a:pt x="1214" y="5356"/>
                  </a:cubicBezTo>
                  <a:cubicBezTo>
                    <a:pt x="1234" y="5363"/>
                    <a:pt x="1260" y="5376"/>
                    <a:pt x="1286" y="5383"/>
                  </a:cubicBezTo>
                  <a:cubicBezTo>
                    <a:pt x="1313" y="5396"/>
                    <a:pt x="1346" y="5409"/>
                    <a:pt x="1379" y="5422"/>
                  </a:cubicBezTo>
                  <a:cubicBezTo>
                    <a:pt x="1405" y="5435"/>
                    <a:pt x="1438" y="5449"/>
                    <a:pt x="1464" y="5468"/>
                  </a:cubicBezTo>
                  <a:cubicBezTo>
                    <a:pt x="1491" y="5482"/>
                    <a:pt x="1517" y="5495"/>
                    <a:pt x="1544" y="5508"/>
                  </a:cubicBezTo>
                  <a:cubicBezTo>
                    <a:pt x="1557" y="5515"/>
                    <a:pt x="1570" y="5521"/>
                    <a:pt x="1577" y="5528"/>
                  </a:cubicBezTo>
                  <a:cubicBezTo>
                    <a:pt x="1603" y="5541"/>
                    <a:pt x="1629" y="5554"/>
                    <a:pt x="1656" y="5567"/>
                  </a:cubicBezTo>
                  <a:lnTo>
                    <a:pt x="7902" y="9175"/>
                  </a:lnTo>
                  <a:cubicBezTo>
                    <a:pt x="8179" y="9333"/>
                    <a:pt x="8443" y="9413"/>
                    <a:pt x="8680" y="9413"/>
                  </a:cubicBezTo>
                  <a:lnTo>
                    <a:pt x="8753" y="9413"/>
                  </a:lnTo>
                  <a:cubicBezTo>
                    <a:pt x="8759" y="9406"/>
                    <a:pt x="8766" y="9406"/>
                    <a:pt x="8773" y="9406"/>
                  </a:cubicBezTo>
                  <a:cubicBezTo>
                    <a:pt x="8786" y="9406"/>
                    <a:pt x="8806" y="9406"/>
                    <a:pt x="8825" y="9399"/>
                  </a:cubicBezTo>
                  <a:lnTo>
                    <a:pt x="8832" y="9399"/>
                  </a:lnTo>
                  <a:cubicBezTo>
                    <a:pt x="8852" y="9399"/>
                    <a:pt x="8871" y="9393"/>
                    <a:pt x="8885" y="9393"/>
                  </a:cubicBezTo>
                  <a:cubicBezTo>
                    <a:pt x="8904" y="9386"/>
                    <a:pt x="8918" y="9386"/>
                    <a:pt x="8937" y="9380"/>
                  </a:cubicBezTo>
                  <a:cubicBezTo>
                    <a:pt x="8951" y="9373"/>
                    <a:pt x="8964" y="9373"/>
                    <a:pt x="8977" y="9366"/>
                  </a:cubicBezTo>
                  <a:cubicBezTo>
                    <a:pt x="9017" y="9353"/>
                    <a:pt x="9050" y="9340"/>
                    <a:pt x="9083" y="9320"/>
                  </a:cubicBezTo>
                  <a:cubicBezTo>
                    <a:pt x="9096" y="9320"/>
                    <a:pt x="9109" y="9314"/>
                    <a:pt x="9116" y="9307"/>
                  </a:cubicBezTo>
                  <a:lnTo>
                    <a:pt x="9129" y="9300"/>
                  </a:lnTo>
                  <a:cubicBezTo>
                    <a:pt x="9135" y="9294"/>
                    <a:pt x="9148" y="9287"/>
                    <a:pt x="9155" y="9281"/>
                  </a:cubicBezTo>
                  <a:cubicBezTo>
                    <a:pt x="9333" y="9175"/>
                    <a:pt x="9472" y="8997"/>
                    <a:pt x="9557" y="8753"/>
                  </a:cubicBezTo>
                  <a:lnTo>
                    <a:pt x="9782" y="8087"/>
                  </a:lnTo>
                  <a:lnTo>
                    <a:pt x="11503" y="3041"/>
                  </a:lnTo>
                  <a:cubicBezTo>
                    <a:pt x="11635" y="2659"/>
                    <a:pt x="11840" y="2401"/>
                    <a:pt x="12097" y="2256"/>
                  </a:cubicBezTo>
                  <a:lnTo>
                    <a:pt x="12103" y="2256"/>
                  </a:lnTo>
                  <a:cubicBezTo>
                    <a:pt x="12110" y="2250"/>
                    <a:pt x="12117" y="2243"/>
                    <a:pt x="12130" y="2243"/>
                  </a:cubicBezTo>
                  <a:lnTo>
                    <a:pt x="13027" y="1722"/>
                  </a:lnTo>
                  <a:lnTo>
                    <a:pt x="10646" y="343"/>
                  </a:lnTo>
                  <a:cubicBezTo>
                    <a:pt x="10237" y="106"/>
                    <a:pt x="9870" y="0"/>
                    <a:pt x="9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2"/>
            <p:cNvSpPr/>
            <p:nvPr/>
          </p:nvSpPr>
          <p:spPr>
            <a:xfrm>
              <a:off x="3044341" y="4682590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2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2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2"/>
            <p:cNvSpPr/>
            <p:nvPr/>
          </p:nvSpPr>
          <p:spPr>
            <a:xfrm>
              <a:off x="3222015" y="4810957"/>
              <a:ext cx="8169" cy="4765"/>
            </a:xfrm>
            <a:custGeom>
              <a:avLst/>
              <a:gdLst/>
              <a:ahLst/>
              <a:cxnLst/>
              <a:rect l="l" t="t" r="r" b="b"/>
              <a:pathLst>
                <a:path w="1234" h="720" extrusionOk="0">
                  <a:moveTo>
                    <a:pt x="1233" y="0"/>
                  </a:moveTo>
                  <a:lnTo>
                    <a:pt x="0" y="719"/>
                  </a:lnTo>
                  <a:lnTo>
                    <a:pt x="462" y="601"/>
                  </a:lnTo>
                  <a:cubicBezTo>
                    <a:pt x="594" y="568"/>
                    <a:pt x="706" y="515"/>
                    <a:pt x="811" y="456"/>
                  </a:cubicBezTo>
                  <a:cubicBezTo>
                    <a:pt x="831" y="442"/>
                    <a:pt x="851" y="429"/>
                    <a:pt x="871" y="416"/>
                  </a:cubicBezTo>
                  <a:cubicBezTo>
                    <a:pt x="884" y="403"/>
                    <a:pt x="897" y="396"/>
                    <a:pt x="910" y="383"/>
                  </a:cubicBezTo>
                  <a:cubicBezTo>
                    <a:pt x="943" y="357"/>
                    <a:pt x="976" y="330"/>
                    <a:pt x="1003" y="304"/>
                  </a:cubicBezTo>
                  <a:cubicBezTo>
                    <a:pt x="1016" y="291"/>
                    <a:pt x="1036" y="277"/>
                    <a:pt x="1049" y="264"/>
                  </a:cubicBezTo>
                  <a:cubicBezTo>
                    <a:pt x="1055" y="251"/>
                    <a:pt x="1069" y="238"/>
                    <a:pt x="1075" y="231"/>
                  </a:cubicBezTo>
                  <a:cubicBezTo>
                    <a:pt x="1095" y="212"/>
                    <a:pt x="1108" y="192"/>
                    <a:pt x="1121" y="172"/>
                  </a:cubicBezTo>
                  <a:cubicBezTo>
                    <a:pt x="1135" y="152"/>
                    <a:pt x="1148" y="139"/>
                    <a:pt x="1161" y="119"/>
                  </a:cubicBezTo>
                  <a:cubicBezTo>
                    <a:pt x="1174" y="106"/>
                    <a:pt x="1181" y="86"/>
                    <a:pt x="1194" y="73"/>
                  </a:cubicBezTo>
                  <a:cubicBezTo>
                    <a:pt x="1207" y="47"/>
                    <a:pt x="1220" y="27"/>
                    <a:pt x="1233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2"/>
            <p:cNvSpPr/>
            <p:nvPr/>
          </p:nvSpPr>
          <p:spPr>
            <a:xfrm>
              <a:off x="3186817" y="4802486"/>
              <a:ext cx="74720" cy="102055"/>
            </a:xfrm>
            <a:custGeom>
              <a:avLst/>
              <a:gdLst/>
              <a:ahLst/>
              <a:cxnLst/>
              <a:rect l="l" t="t" r="r" b="b"/>
              <a:pathLst>
                <a:path w="11287" h="15422" extrusionOk="0">
                  <a:moveTo>
                    <a:pt x="6111" y="1744"/>
                  </a:moveTo>
                  <a:cubicBezTo>
                    <a:pt x="6107" y="1745"/>
                    <a:pt x="6104" y="1746"/>
                    <a:pt x="6102" y="1749"/>
                  </a:cubicBezTo>
                  <a:lnTo>
                    <a:pt x="6111" y="1744"/>
                  </a:lnTo>
                  <a:close/>
                  <a:moveTo>
                    <a:pt x="9116" y="1"/>
                  </a:moveTo>
                  <a:lnTo>
                    <a:pt x="6111" y="1744"/>
                  </a:lnTo>
                  <a:lnTo>
                    <a:pt x="6111" y="1744"/>
                  </a:lnTo>
                  <a:cubicBezTo>
                    <a:pt x="6114" y="1743"/>
                    <a:pt x="6117" y="1742"/>
                    <a:pt x="6120" y="1740"/>
                  </a:cubicBezTo>
                  <a:lnTo>
                    <a:pt x="6120" y="1740"/>
                  </a:lnTo>
                  <a:cubicBezTo>
                    <a:pt x="6023" y="1798"/>
                    <a:pt x="5907" y="1849"/>
                    <a:pt x="5785" y="1881"/>
                  </a:cubicBezTo>
                  <a:lnTo>
                    <a:pt x="5317" y="1999"/>
                  </a:lnTo>
                  <a:lnTo>
                    <a:pt x="720" y="3180"/>
                  </a:lnTo>
                  <a:cubicBezTo>
                    <a:pt x="647" y="3200"/>
                    <a:pt x="581" y="3226"/>
                    <a:pt x="515" y="3259"/>
                  </a:cubicBezTo>
                  <a:cubicBezTo>
                    <a:pt x="509" y="3266"/>
                    <a:pt x="502" y="3266"/>
                    <a:pt x="496" y="3272"/>
                  </a:cubicBezTo>
                  <a:cubicBezTo>
                    <a:pt x="482" y="3279"/>
                    <a:pt x="469" y="3292"/>
                    <a:pt x="456" y="3299"/>
                  </a:cubicBezTo>
                  <a:cubicBezTo>
                    <a:pt x="449" y="3305"/>
                    <a:pt x="443" y="3305"/>
                    <a:pt x="436" y="3312"/>
                  </a:cubicBezTo>
                  <a:cubicBezTo>
                    <a:pt x="423" y="3319"/>
                    <a:pt x="410" y="3332"/>
                    <a:pt x="397" y="3345"/>
                  </a:cubicBezTo>
                  <a:cubicBezTo>
                    <a:pt x="390" y="3351"/>
                    <a:pt x="383" y="3351"/>
                    <a:pt x="377" y="3358"/>
                  </a:cubicBezTo>
                  <a:cubicBezTo>
                    <a:pt x="364" y="3371"/>
                    <a:pt x="350" y="3384"/>
                    <a:pt x="337" y="3398"/>
                  </a:cubicBezTo>
                  <a:cubicBezTo>
                    <a:pt x="317" y="3411"/>
                    <a:pt x="304" y="3431"/>
                    <a:pt x="291" y="3444"/>
                  </a:cubicBezTo>
                  <a:cubicBezTo>
                    <a:pt x="284" y="3450"/>
                    <a:pt x="284" y="3450"/>
                    <a:pt x="284" y="3450"/>
                  </a:cubicBezTo>
                  <a:cubicBezTo>
                    <a:pt x="271" y="3464"/>
                    <a:pt x="258" y="3483"/>
                    <a:pt x="251" y="3497"/>
                  </a:cubicBezTo>
                  <a:cubicBezTo>
                    <a:pt x="245" y="3503"/>
                    <a:pt x="238" y="3510"/>
                    <a:pt x="232" y="3516"/>
                  </a:cubicBezTo>
                  <a:cubicBezTo>
                    <a:pt x="212" y="3543"/>
                    <a:pt x="192" y="3576"/>
                    <a:pt x="179" y="3609"/>
                  </a:cubicBezTo>
                  <a:cubicBezTo>
                    <a:pt x="166" y="3622"/>
                    <a:pt x="159" y="3635"/>
                    <a:pt x="153" y="3655"/>
                  </a:cubicBezTo>
                  <a:cubicBezTo>
                    <a:pt x="146" y="3668"/>
                    <a:pt x="139" y="3681"/>
                    <a:pt x="133" y="3694"/>
                  </a:cubicBezTo>
                  <a:cubicBezTo>
                    <a:pt x="120" y="3714"/>
                    <a:pt x="113" y="3734"/>
                    <a:pt x="106" y="3760"/>
                  </a:cubicBezTo>
                  <a:cubicBezTo>
                    <a:pt x="100" y="3774"/>
                    <a:pt x="93" y="3787"/>
                    <a:pt x="93" y="3800"/>
                  </a:cubicBezTo>
                  <a:cubicBezTo>
                    <a:pt x="87" y="3813"/>
                    <a:pt x="80" y="3833"/>
                    <a:pt x="73" y="3853"/>
                  </a:cubicBezTo>
                  <a:cubicBezTo>
                    <a:pt x="67" y="3866"/>
                    <a:pt x="60" y="3886"/>
                    <a:pt x="60" y="3899"/>
                  </a:cubicBezTo>
                  <a:cubicBezTo>
                    <a:pt x="54" y="3919"/>
                    <a:pt x="47" y="3932"/>
                    <a:pt x="47" y="3952"/>
                  </a:cubicBezTo>
                  <a:cubicBezTo>
                    <a:pt x="27" y="4031"/>
                    <a:pt x="14" y="4110"/>
                    <a:pt x="7" y="4202"/>
                  </a:cubicBezTo>
                  <a:cubicBezTo>
                    <a:pt x="1" y="4222"/>
                    <a:pt x="1" y="4249"/>
                    <a:pt x="1" y="4268"/>
                  </a:cubicBezTo>
                  <a:cubicBezTo>
                    <a:pt x="1" y="4275"/>
                    <a:pt x="1" y="4281"/>
                    <a:pt x="1" y="4288"/>
                  </a:cubicBezTo>
                  <a:cubicBezTo>
                    <a:pt x="1" y="4321"/>
                    <a:pt x="1" y="4354"/>
                    <a:pt x="1" y="4387"/>
                  </a:cubicBezTo>
                  <a:cubicBezTo>
                    <a:pt x="1" y="4591"/>
                    <a:pt x="27" y="4809"/>
                    <a:pt x="80" y="5040"/>
                  </a:cubicBezTo>
                  <a:lnTo>
                    <a:pt x="1993" y="12988"/>
                  </a:lnTo>
                  <a:cubicBezTo>
                    <a:pt x="1999" y="13014"/>
                    <a:pt x="2006" y="13047"/>
                    <a:pt x="2013" y="13074"/>
                  </a:cubicBezTo>
                  <a:cubicBezTo>
                    <a:pt x="2019" y="13100"/>
                    <a:pt x="2026" y="13120"/>
                    <a:pt x="2026" y="13140"/>
                  </a:cubicBezTo>
                  <a:cubicBezTo>
                    <a:pt x="2032" y="13173"/>
                    <a:pt x="2039" y="13206"/>
                    <a:pt x="2046" y="13239"/>
                  </a:cubicBezTo>
                  <a:cubicBezTo>
                    <a:pt x="2059" y="13285"/>
                    <a:pt x="2065" y="13324"/>
                    <a:pt x="2072" y="13364"/>
                  </a:cubicBezTo>
                  <a:cubicBezTo>
                    <a:pt x="2079" y="13410"/>
                    <a:pt x="2085" y="13463"/>
                    <a:pt x="2092" y="13509"/>
                  </a:cubicBezTo>
                  <a:cubicBezTo>
                    <a:pt x="2092" y="13509"/>
                    <a:pt x="2092" y="13516"/>
                    <a:pt x="2092" y="13522"/>
                  </a:cubicBezTo>
                  <a:cubicBezTo>
                    <a:pt x="2092" y="13542"/>
                    <a:pt x="2098" y="13568"/>
                    <a:pt x="2098" y="13588"/>
                  </a:cubicBezTo>
                  <a:cubicBezTo>
                    <a:pt x="2098" y="13608"/>
                    <a:pt x="2105" y="13634"/>
                    <a:pt x="2105" y="13654"/>
                  </a:cubicBezTo>
                  <a:cubicBezTo>
                    <a:pt x="2105" y="13700"/>
                    <a:pt x="2111" y="13746"/>
                    <a:pt x="2111" y="13793"/>
                  </a:cubicBezTo>
                  <a:cubicBezTo>
                    <a:pt x="2118" y="13878"/>
                    <a:pt x="2118" y="13957"/>
                    <a:pt x="2111" y="14030"/>
                  </a:cubicBezTo>
                  <a:cubicBezTo>
                    <a:pt x="2111" y="14063"/>
                    <a:pt x="2111" y="14096"/>
                    <a:pt x="2105" y="14129"/>
                  </a:cubicBezTo>
                  <a:cubicBezTo>
                    <a:pt x="2105" y="14175"/>
                    <a:pt x="2098" y="14221"/>
                    <a:pt x="2098" y="14261"/>
                  </a:cubicBezTo>
                  <a:cubicBezTo>
                    <a:pt x="2092" y="14300"/>
                    <a:pt x="2085" y="14340"/>
                    <a:pt x="2079" y="14386"/>
                  </a:cubicBezTo>
                  <a:cubicBezTo>
                    <a:pt x="2079" y="14393"/>
                    <a:pt x="2072" y="14406"/>
                    <a:pt x="2072" y="14413"/>
                  </a:cubicBezTo>
                  <a:cubicBezTo>
                    <a:pt x="2072" y="14419"/>
                    <a:pt x="2072" y="14419"/>
                    <a:pt x="2072" y="14419"/>
                  </a:cubicBezTo>
                  <a:cubicBezTo>
                    <a:pt x="2065" y="14439"/>
                    <a:pt x="2065" y="14459"/>
                    <a:pt x="2059" y="14478"/>
                  </a:cubicBezTo>
                  <a:cubicBezTo>
                    <a:pt x="2059" y="14492"/>
                    <a:pt x="2052" y="14498"/>
                    <a:pt x="2052" y="14505"/>
                  </a:cubicBezTo>
                  <a:cubicBezTo>
                    <a:pt x="2046" y="14551"/>
                    <a:pt x="2032" y="14597"/>
                    <a:pt x="2019" y="14643"/>
                  </a:cubicBezTo>
                  <a:cubicBezTo>
                    <a:pt x="2013" y="14650"/>
                    <a:pt x="2013" y="14650"/>
                    <a:pt x="2013" y="14657"/>
                  </a:cubicBezTo>
                  <a:cubicBezTo>
                    <a:pt x="2006" y="14683"/>
                    <a:pt x="1993" y="14709"/>
                    <a:pt x="1986" y="14729"/>
                  </a:cubicBezTo>
                  <a:cubicBezTo>
                    <a:pt x="1973" y="14762"/>
                    <a:pt x="1966" y="14795"/>
                    <a:pt x="1947" y="14821"/>
                  </a:cubicBezTo>
                  <a:cubicBezTo>
                    <a:pt x="1947" y="14828"/>
                    <a:pt x="1947" y="14835"/>
                    <a:pt x="1940" y="14841"/>
                  </a:cubicBezTo>
                  <a:cubicBezTo>
                    <a:pt x="1933" y="14861"/>
                    <a:pt x="1927" y="14874"/>
                    <a:pt x="1920" y="14887"/>
                  </a:cubicBezTo>
                  <a:cubicBezTo>
                    <a:pt x="1914" y="14907"/>
                    <a:pt x="1900" y="14920"/>
                    <a:pt x="1894" y="14934"/>
                  </a:cubicBezTo>
                  <a:cubicBezTo>
                    <a:pt x="1894" y="14940"/>
                    <a:pt x="1894" y="14940"/>
                    <a:pt x="1894" y="14947"/>
                  </a:cubicBezTo>
                  <a:lnTo>
                    <a:pt x="1887" y="14953"/>
                  </a:lnTo>
                  <a:cubicBezTo>
                    <a:pt x="1881" y="14960"/>
                    <a:pt x="1874" y="14973"/>
                    <a:pt x="1867" y="14986"/>
                  </a:cubicBezTo>
                  <a:cubicBezTo>
                    <a:pt x="1854" y="15006"/>
                    <a:pt x="1848" y="15019"/>
                    <a:pt x="1834" y="15039"/>
                  </a:cubicBezTo>
                  <a:cubicBezTo>
                    <a:pt x="1821" y="15066"/>
                    <a:pt x="1808" y="15085"/>
                    <a:pt x="1795" y="15098"/>
                  </a:cubicBezTo>
                  <a:cubicBezTo>
                    <a:pt x="1788" y="15105"/>
                    <a:pt x="1782" y="15112"/>
                    <a:pt x="1782" y="15118"/>
                  </a:cubicBezTo>
                  <a:cubicBezTo>
                    <a:pt x="1762" y="15145"/>
                    <a:pt x="1742" y="15164"/>
                    <a:pt x="1722" y="15191"/>
                  </a:cubicBezTo>
                  <a:cubicBezTo>
                    <a:pt x="1716" y="15197"/>
                    <a:pt x="1703" y="15211"/>
                    <a:pt x="1696" y="15217"/>
                  </a:cubicBezTo>
                  <a:cubicBezTo>
                    <a:pt x="1696" y="15224"/>
                    <a:pt x="1696" y="15224"/>
                    <a:pt x="1689" y="15224"/>
                  </a:cubicBezTo>
                  <a:lnTo>
                    <a:pt x="1689" y="15230"/>
                  </a:lnTo>
                  <a:cubicBezTo>
                    <a:pt x="1670" y="15250"/>
                    <a:pt x="1650" y="15263"/>
                    <a:pt x="1637" y="15283"/>
                  </a:cubicBezTo>
                  <a:cubicBezTo>
                    <a:pt x="1623" y="15290"/>
                    <a:pt x="1610" y="15303"/>
                    <a:pt x="1597" y="15310"/>
                  </a:cubicBezTo>
                  <a:cubicBezTo>
                    <a:pt x="1590" y="15316"/>
                    <a:pt x="1584" y="15323"/>
                    <a:pt x="1577" y="15329"/>
                  </a:cubicBezTo>
                  <a:cubicBezTo>
                    <a:pt x="1571" y="15336"/>
                    <a:pt x="1564" y="15343"/>
                    <a:pt x="1557" y="15349"/>
                  </a:cubicBezTo>
                  <a:cubicBezTo>
                    <a:pt x="1544" y="15362"/>
                    <a:pt x="1531" y="15369"/>
                    <a:pt x="1518" y="15382"/>
                  </a:cubicBezTo>
                  <a:lnTo>
                    <a:pt x="1511" y="15382"/>
                  </a:lnTo>
                  <a:lnTo>
                    <a:pt x="1485" y="15402"/>
                  </a:lnTo>
                  <a:lnTo>
                    <a:pt x="1478" y="15402"/>
                  </a:lnTo>
                  <a:cubicBezTo>
                    <a:pt x="1472" y="15408"/>
                    <a:pt x="1459" y="15415"/>
                    <a:pt x="1452" y="15422"/>
                  </a:cubicBezTo>
                  <a:lnTo>
                    <a:pt x="10409" y="10218"/>
                  </a:lnTo>
                  <a:cubicBezTo>
                    <a:pt x="10996" y="9881"/>
                    <a:pt x="11286" y="9030"/>
                    <a:pt x="10983" y="7764"/>
                  </a:cubicBezTo>
                  <a:lnTo>
                    <a:pt x="9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2"/>
            <p:cNvSpPr/>
            <p:nvPr/>
          </p:nvSpPr>
          <p:spPr>
            <a:xfrm>
              <a:off x="3231402" y="4800130"/>
              <a:ext cx="46" cy="311"/>
            </a:xfrm>
            <a:custGeom>
              <a:avLst/>
              <a:gdLst/>
              <a:ahLst/>
              <a:cxnLst/>
              <a:rect l="l" t="t" r="r" b="b"/>
              <a:pathLst>
                <a:path w="7" h="47" extrusionOk="0">
                  <a:moveTo>
                    <a:pt x="7" y="47"/>
                  </a:moveTo>
                  <a:cubicBezTo>
                    <a:pt x="7" y="34"/>
                    <a:pt x="0" y="14"/>
                    <a:pt x="0" y="1"/>
                  </a:cubicBezTo>
                  <a:lnTo>
                    <a:pt x="0" y="1"/>
                  </a:lnTo>
                  <a:cubicBezTo>
                    <a:pt x="0" y="14"/>
                    <a:pt x="7" y="34"/>
                    <a:pt x="7" y="47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2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2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2"/>
            <p:cNvSpPr/>
            <p:nvPr/>
          </p:nvSpPr>
          <p:spPr>
            <a:xfrm>
              <a:off x="3039495" y="4661031"/>
              <a:ext cx="192258" cy="244761"/>
            </a:xfrm>
            <a:custGeom>
              <a:avLst/>
              <a:gdLst/>
              <a:ahLst/>
              <a:cxnLst/>
              <a:rect l="l" t="t" r="r" b="b"/>
              <a:pathLst>
                <a:path w="29042" h="36987" extrusionOk="0">
                  <a:moveTo>
                    <a:pt x="13370" y="0"/>
                  </a:moveTo>
                  <a:cubicBezTo>
                    <a:pt x="13350" y="0"/>
                    <a:pt x="13324" y="7"/>
                    <a:pt x="13304" y="7"/>
                  </a:cubicBezTo>
                  <a:lnTo>
                    <a:pt x="13285" y="7"/>
                  </a:lnTo>
                  <a:cubicBezTo>
                    <a:pt x="13258" y="13"/>
                    <a:pt x="13238" y="13"/>
                    <a:pt x="13219" y="20"/>
                  </a:cubicBezTo>
                  <a:lnTo>
                    <a:pt x="13199" y="20"/>
                  </a:lnTo>
                  <a:cubicBezTo>
                    <a:pt x="13179" y="26"/>
                    <a:pt x="13159" y="33"/>
                    <a:pt x="13133" y="40"/>
                  </a:cubicBezTo>
                  <a:cubicBezTo>
                    <a:pt x="13113" y="40"/>
                    <a:pt x="13093" y="46"/>
                    <a:pt x="13073" y="53"/>
                  </a:cubicBezTo>
                  <a:lnTo>
                    <a:pt x="13067" y="53"/>
                  </a:lnTo>
                  <a:cubicBezTo>
                    <a:pt x="13060" y="59"/>
                    <a:pt x="13054" y="59"/>
                    <a:pt x="13047" y="66"/>
                  </a:cubicBezTo>
                  <a:cubicBezTo>
                    <a:pt x="13027" y="73"/>
                    <a:pt x="13008" y="79"/>
                    <a:pt x="12988" y="86"/>
                  </a:cubicBezTo>
                  <a:cubicBezTo>
                    <a:pt x="12961" y="92"/>
                    <a:pt x="12935" y="106"/>
                    <a:pt x="12915" y="119"/>
                  </a:cubicBezTo>
                  <a:cubicBezTo>
                    <a:pt x="12895" y="125"/>
                    <a:pt x="12876" y="139"/>
                    <a:pt x="12856" y="145"/>
                  </a:cubicBezTo>
                  <a:cubicBezTo>
                    <a:pt x="12599" y="290"/>
                    <a:pt x="12394" y="548"/>
                    <a:pt x="12262" y="930"/>
                  </a:cubicBezTo>
                  <a:lnTo>
                    <a:pt x="10541" y="5976"/>
                  </a:lnTo>
                  <a:lnTo>
                    <a:pt x="10316" y="6642"/>
                  </a:lnTo>
                  <a:cubicBezTo>
                    <a:pt x="10231" y="6886"/>
                    <a:pt x="10092" y="7064"/>
                    <a:pt x="9914" y="7170"/>
                  </a:cubicBezTo>
                  <a:cubicBezTo>
                    <a:pt x="9907" y="7176"/>
                    <a:pt x="9894" y="7183"/>
                    <a:pt x="9888" y="7189"/>
                  </a:cubicBezTo>
                  <a:lnTo>
                    <a:pt x="9875" y="7196"/>
                  </a:lnTo>
                  <a:cubicBezTo>
                    <a:pt x="9868" y="7203"/>
                    <a:pt x="9855" y="7209"/>
                    <a:pt x="9842" y="7209"/>
                  </a:cubicBezTo>
                  <a:cubicBezTo>
                    <a:pt x="9809" y="7229"/>
                    <a:pt x="9776" y="7242"/>
                    <a:pt x="9736" y="7255"/>
                  </a:cubicBezTo>
                  <a:cubicBezTo>
                    <a:pt x="9723" y="7262"/>
                    <a:pt x="9710" y="7262"/>
                    <a:pt x="9696" y="7269"/>
                  </a:cubicBezTo>
                  <a:cubicBezTo>
                    <a:pt x="9677" y="7275"/>
                    <a:pt x="9663" y="7275"/>
                    <a:pt x="9644" y="7282"/>
                  </a:cubicBezTo>
                  <a:cubicBezTo>
                    <a:pt x="9630" y="7282"/>
                    <a:pt x="9611" y="7288"/>
                    <a:pt x="9591" y="7288"/>
                  </a:cubicBezTo>
                  <a:lnTo>
                    <a:pt x="9584" y="7295"/>
                  </a:lnTo>
                  <a:lnTo>
                    <a:pt x="9532" y="7295"/>
                  </a:lnTo>
                  <a:cubicBezTo>
                    <a:pt x="9525" y="7302"/>
                    <a:pt x="9518" y="7302"/>
                    <a:pt x="9512" y="7302"/>
                  </a:cubicBezTo>
                  <a:lnTo>
                    <a:pt x="9439" y="7302"/>
                  </a:lnTo>
                  <a:cubicBezTo>
                    <a:pt x="9202" y="7302"/>
                    <a:pt x="8938" y="7222"/>
                    <a:pt x="8661" y="7064"/>
                  </a:cubicBezTo>
                  <a:lnTo>
                    <a:pt x="2415" y="3456"/>
                  </a:lnTo>
                  <a:cubicBezTo>
                    <a:pt x="2388" y="3443"/>
                    <a:pt x="2362" y="3430"/>
                    <a:pt x="2336" y="3417"/>
                  </a:cubicBezTo>
                  <a:cubicBezTo>
                    <a:pt x="2329" y="3410"/>
                    <a:pt x="2316" y="3404"/>
                    <a:pt x="2303" y="3397"/>
                  </a:cubicBezTo>
                  <a:cubicBezTo>
                    <a:pt x="2276" y="3384"/>
                    <a:pt x="2250" y="3371"/>
                    <a:pt x="2223" y="3357"/>
                  </a:cubicBezTo>
                  <a:cubicBezTo>
                    <a:pt x="2197" y="3344"/>
                    <a:pt x="2171" y="3331"/>
                    <a:pt x="2138" y="3318"/>
                  </a:cubicBezTo>
                  <a:cubicBezTo>
                    <a:pt x="2105" y="3298"/>
                    <a:pt x="2072" y="3285"/>
                    <a:pt x="2045" y="3272"/>
                  </a:cubicBezTo>
                  <a:cubicBezTo>
                    <a:pt x="2019" y="3265"/>
                    <a:pt x="1993" y="3252"/>
                    <a:pt x="1973" y="3245"/>
                  </a:cubicBezTo>
                  <a:cubicBezTo>
                    <a:pt x="1927" y="3225"/>
                    <a:pt x="1880" y="3212"/>
                    <a:pt x="1834" y="3199"/>
                  </a:cubicBezTo>
                  <a:cubicBezTo>
                    <a:pt x="1788" y="3186"/>
                    <a:pt x="1742" y="3173"/>
                    <a:pt x="1696" y="3159"/>
                  </a:cubicBezTo>
                  <a:cubicBezTo>
                    <a:pt x="1663" y="3153"/>
                    <a:pt x="1630" y="3146"/>
                    <a:pt x="1597" y="3140"/>
                  </a:cubicBezTo>
                  <a:lnTo>
                    <a:pt x="1577" y="3140"/>
                  </a:lnTo>
                  <a:cubicBezTo>
                    <a:pt x="1570" y="3133"/>
                    <a:pt x="1557" y="3133"/>
                    <a:pt x="1551" y="3133"/>
                  </a:cubicBezTo>
                  <a:cubicBezTo>
                    <a:pt x="1537" y="3133"/>
                    <a:pt x="1518" y="3126"/>
                    <a:pt x="1504" y="3126"/>
                  </a:cubicBezTo>
                  <a:cubicBezTo>
                    <a:pt x="1491" y="3126"/>
                    <a:pt x="1471" y="3120"/>
                    <a:pt x="1458" y="3120"/>
                  </a:cubicBezTo>
                  <a:lnTo>
                    <a:pt x="1412" y="3120"/>
                  </a:lnTo>
                  <a:cubicBezTo>
                    <a:pt x="1379" y="3113"/>
                    <a:pt x="1353" y="3113"/>
                    <a:pt x="1320" y="3113"/>
                  </a:cubicBezTo>
                  <a:cubicBezTo>
                    <a:pt x="1293" y="3113"/>
                    <a:pt x="1267" y="3113"/>
                    <a:pt x="1241" y="3120"/>
                  </a:cubicBezTo>
                  <a:lnTo>
                    <a:pt x="1194" y="3120"/>
                  </a:lnTo>
                  <a:cubicBezTo>
                    <a:pt x="1175" y="3120"/>
                    <a:pt x="1161" y="3126"/>
                    <a:pt x="1142" y="3126"/>
                  </a:cubicBezTo>
                  <a:cubicBezTo>
                    <a:pt x="1128" y="3126"/>
                    <a:pt x="1109" y="3133"/>
                    <a:pt x="1089" y="3133"/>
                  </a:cubicBezTo>
                  <a:cubicBezTo>
                    <a:pt x="1076" y="3140"/>
                    <a:pt x="1063" y="3140"/>
                    <a:pt x="1049" y="3146"/>
                  </a:cubicBezTo>
                  <a:lnTo>
                    <a:pt x="1043" y="3146"/>
                  </a:lnTo>
                  <a:cubicBezTo>
                    <a:pt x="1036" y="3146"/>
                    <a:pt x="1023" y="3146"/>
                    <a:pt x="1016" y="3153"/>
                  </a:cubicBezTo>
                  <a:lnTo>
                    <a:pt x="1010" y="3153"/>
                  </a:lnTo>
                  <a:cubicBezTo>
                    <a:pt x="990" y="3159"/>
                    <a:pt x="970" y="3159"/>
                    <a:pt x="957" y="3166"/>
                  </a:cubicBezTo>
                  <a:cubicBezTo>
                    <a:pt x="944" y="3173"/>
                    <a:pt x="937" y="3173"/>
                    <a:pt x="924" y="3179"/>
                  </a:cubicBezTo>
                  <a:cubicBezTo>
                    <a:pt x="917" y="3179"/>
                    <a:pt x="911" y="3179"/>
                    <a:pt x="898" y="3186"/>
                  </a:cubicBezTo>
                  <a:cubicBezTo>
                    <a:pt x="878" y="3192"/>
                    <a:pt x="865" y="3199"/>
                    <a:pt x="845" y="3206"/>
                  </a:cubicBezTo>
                  <a:cubicBezTo>
                    <a:pt x="825" y="3212"/>
                    <a:pt x="805" y="3225"/>
                    <a:pt x="785" y="3232"/>
                  </a:cubicBezTo>
                  <a:cubicBezTo>
                    <a:pt x="779" y="3232"/>
                    <a:pt x="779" y="3239"/>
                    <a:pt x="779" y="3239"/>
                  </a:cubicBezTo>
                  <a:cubicBezTo>
                    <a:pt x="772" y="3239"/>
                    <a:pt x="766" y="3245"/>
                    <a:pt x="753" y="3252"/>
                  </a:cubicBezTo>
                  <a:cubicBezTo>
                    <a:pt x="753" y="3252"/>
                    <a:pt x="746" y="3252"/>
                    <a:pt x="739" y="3258"/>
                  </a:cubicBezTo>
                  <a:lnTo>
                    <a:pt x="733" y="3258"/>
                  </a:lnTo>
                  <a:cubicBezTo>
                    <a:pt x="733" y="3258"/>
                    <a:pt x="733" y="3265"/>
                    <a:pt x="733" y="3265"/>
                  </a:cubicBezTo>
                  <a:lnTo>
                    <a:pt x="726" y="3265"/>
                  </a:lnTo>
                  <a:cubicBezTo>
                    <a:pt x="713" y="3272"/>
                    <a:pt x="700" y="3278"/>
                    <a:pt x="693" y="3285"/>
                  </a:cubicBezTo>
                  <a:cubicBezTo>
                    <a:pt x="680" y="3291"/>
                    <a:pt x="660" y="3305"/>
                    <a:pt x="647" y="3311"/>
                  </a:cubicBezTo>
                  <a:cubicBezTo>
                    <a:pt x="647" y="3311"/>
                    <a:pt x="640" y="3318"/>
                    <a:pt x="640" y="3318"/>
                  </a:cubicBezTo>
                  <a:cubicBezTo>
                    <a:pt x="627" y="3331"/>
                    <a:pt x="607" y="3338"/>
                    <a:pt x="594" y="3351"/>
                  </a:cubicBezTo>
                  <a:cubicBezTo>
                    <a:pt x="588" y="3357"/>
                    <a:pt x="581" y="3357"/>
                    <a:pt x="574" y="3364"/>
                  </a:cubicBezTo>
                  <a:cubicBezTo>
                    <a:pt x="548" y="3390"/>
                    <a:pt x="522" y="3410"/>
                    <a:pt x="495" y="3436"/>
                  </a:cubicBezTo>
                  <a:cubicBezTo>
                    <a:pt x="482" y="3450"/>
                    <a:pt x="469" y="3463"/>
                    <a:pt x="462" y="3469"/>
                  </a:cubicBezTo>
                  <a:cubicBezTo>
                    <a:pt x="449" y="3483"/>
                    <a:pt x="443" y="3496"/>
                    <a:pt x="429" y="3502"/>
                  </a:cubicBezTo>
                  <a:cubicBezTo>
                    <a:pt x="416" y="3516"/>
                    <a:pt x="403" y="3529"/>
                    <a:pt x="396" y="3549"/>
                  </a:cubicBezTo>
                  <a:cubicBezTo>
                    <a:pt x="390" y="3549"/>
                    <a:pt x="390" y="3555"/>
                    <a:pt x="390" y="3555"/>
                  </a:cubicBezTo>
                  <a:cubicBezTo>
                    <a:pt x="377" y="3568"/>
                    <a:pt x="363" y="3588"/>
                    <a:pt x="350" y="3608"/>
                  </a:cubicBezTo>
                  <a:cubicBezTo>
                    <a:pt x="330" y="3628"/>
                    <a:pt x="317" y="3648"/>
                    <a:pt x="304" y="3667"/>
                  </a:cubicBezTo>
                  <a:cubicBezTo>
                    <a:pt x="291" y="3687"/>
                    <a:pt x="278" y="3707"/>
                    <a:pt x="264" y="3727"/>
                  </a:cubicBezTo>
                  <a:cubicBezTo>
                    <a:pt x="258" y="3753"/>
                    <a:pt x="245" y="3773"/>
                    <a:pt x="231" y="3793"/>
                  </a:cubicBezTo>
                  <a:cubicBezTo>
                    <a:pt x="218" y="3819"/>
                    <a:pt x="205" y="3839"/>
                    <a:pt x="198" y="3865"/>
                  </a:cubicBezTo>
                  <a:cubicBezTo>
                    <a:pt x="185" y="3885"/>
                    <a:pt x="179" y="3911"/>
                    <a:pt x="165" y="3931"/>
                  </a:cubicBezTo>
                  <a:cubicBezTo>
                    <a:pt x="146" y="3977"/>
                    <a:pt x="126" y="4030"/>
                    <a:pt x="113" y="4083"/>
                  </a:cubicBezTo>
                  <a:cubicBezTo>
                    <a:pt x="106" y="4103"/>
                    <a:pt x="100" y="4129"/>
                    <a:pt x="93" y="4149"/>
                  </a:cubicBezTo>
                  <a:cubicBezTo>
                    <a:pt x="86" y="4169"/>
                    <a:pt x="80" y="4188"/>
                    <a:pt x="73" y="4215"/>
                  </a:cubicBezTo>
                  <a:cubicBezTo>
                    <a:pt x="73" y="4221"/>
                    <a:pt x="67" y="4235"/>
                    <a:pt x="67" y="4248"/>
                  </a:cubicBezTo>
                  <a:cubicBezTo>
                    <a:pt x="60" y="4268"/>
                    <a:pt x="53" y="4287"/>
                    <a:pt x="53" y="4314"/>
                  </a:cubicBezTo>
                  <a:cubicBezTo>
                    <a:pt x="47" y="4334"/>
                    <a:pt x="40" y="4353"/>
                    <a:pt x="40" y="4380"/>
                  </a:cubicBezTo>
                  <a:cubicBezTo>
                    <a:pt x="40" y="4386"/>
                    <a:pt x="34" y="4399"/>
                    <a:pt x="34" y="4413"/>
                  </a:cubicBezTo>
                  <a:cubicBezTo>
                    <a:pt x="27" y="4439"/>
                    <a:pt x="27" y="4465"/>
                    <a:pt x="20" y="4492"/>
                  </a:cubicBezTo>
                  <a:cubicBezTo>
                    <a:pt x="14" y="4551"/>
                    <a:pt x="7" y="4617"/>
                    <a:pt x="7" y="4676"/>
                  </a:cubicBezTo>
                  <a:cubicBezTo>
                    <a:pt x="1" y="4709"/>
                    <a:pt x="1" y="4742"/>
                    <a:pt x="1" y="4769"/>
                  </a:cubicBezTo>
                  <a:cubicBezTo>
                    <a:pt x="1" y="4802"/>
                    <a:pt x="1" y="4835"/>
                    <a:pt x="1" y="4868"/>
                  </a:cubicBezTo>
                  <a:cubicBezTo>
                    <a:pt x="1" y="5679"/>
                    <a:pt x="304" y="6668"/>
                    <a:pt x="990" y="7638"/>
                  </a:cubicBezTo>
                  <a:lnTo>
                    <a:pt x="6029" y="14775"/>
                  </a:lnTo>
                  <a:cubicBezTo>
                    <a:pt x="6636" y="15632"/>
                    <a:pt x="6887" y="16681"/>
                    <a:pt x="6656" y="17367"/>
                  </a:cubicBezTo>
                  <a:lnTo>
                    <a:pt x="4703" y="23079"/>
                  </a:lnTo>
                  <a:cubicBezTo>
                    <a:pt x="4248" y="24398"/>
                    <a:pt x="5060" y="26284"/>
                    <a:pt x="6187" y="27405"/>
                  </a:cubicBezTo>
                  <a:cubicBezTo>
                    <a:pt x="6220" y="27438"/>
                    <a:pt x="6260" y="27478"/>
                    <a:pt x="6293" y="27511"/>
                  </a:cubicBezTo>
                  <a:cubicBezTo>
                    <a:pt x="6313" y="27524"/>
                    <a:pt x="6333" y="27544"/>
                    <a:pt x="6352" y="27564"/>
                  </a:cubicBezTo>
                  <a:cubicBezTo>
                    <a:pt x="6405" y="27610"/>
                    <a:pt x="6464" y="27663"/>
                    <a:pt x="6524" y="27709"/>
                  </a:cubicBezTo>
                  <a:cubicBezTo>
                    <a:pt x="6596" y="27768"/>
                    <a:pt x="6676" y="27827"/>
                    <a:pt x="6755" y="27880"/>
                  </a:cubicBezTo>
                  <a:cubicBezTo>
                    <a:pt x="6794" y="27907"/>
                    <a:pt x="6834" y="27933"/>
                    <a:pt x="6873" y="27959"/>
                  </a:cubicBezTo>
                  <a:cubicBezTo>
                    <a:pt x="6906" y="27986"/>
                    <a:pt x="6946" y="28006"/>
                    <a:pt x="6986" y="28032"/>
                  </a:cubicBezTo>
                  <a:cubicBezTo>
                    <a:pt x="7337" y="28232"/>
                    <a:pt x="7692" y="28346"/>
                    <a:pt x="8037" y="28346"/>
                  </a:cubicBezTo>
                  <a:cubicBezTo>
                    <a:pt x="8159" y="28346"/>
                    <a:pt x="8279" y="28332"/>
                    <a:pt x="8397" y="28302"/>
                  </a:cubicBezTo>
                  <a:lnTo>
                    <a:pt x="13463" y="26996"/>
                  </a:lnTo>
                  <a:cubicBezTo>
                    <a:pt x="13502" y="26990"/>
                    <a:pt x="13535" y="26983"/>
                    <a:pt x="13581" y="26977"/>
                  </a:cubicBezTo>
                  <a:cubicBezTo>
                    <a:pt x="13595" y="26977"/>
                    <a:pt x="13608" y="26977"/>
                    <a:pt x="13628" y="26970"/>
                  </a:cubicBezTo>
                  <a:lnTo>
                    <a:pt x="13773" y="26970"/>
                  </a:lnTo>
                  <a:cubicBezTo>
                    <a:pt x="13792" y="26977"/>
                    <a:pt x="13819" y="26977"/>
                    <a:pt x="13839" y="26977"/>
                  </a:cubicBezTo>
                  <a:cubicBezTo>
                    <a:pt x="13858" y="26983"/>
                    <a:pt x="13872" y="26983"/>
                    <a:pt x="13891" y="26983"/>
                  </a:cubicBezTo>
                  <a:cubicBezTo>
                    <a:pt x="13918" y="26990"/>
                    <a:pt x="13951" y="26996"/>
                    <a:pt x="13984" y="27003"/>
                  </a:cubicBezTo>
                  <a:cubicBezTo>
                    <a:pt x="14003" y="27010"/>
                    <a:pt x="14017" y="27016"/>
                    <a:pt x="14030" y="27016"/>
                  </a:cubicBezTo>
                  <a:cubicBezTo>
                    <a:pt x="14050" y="27023"/>
                    <a:pt x="14063" y="27029"/>
                    <a:pt x="14083" y="27029"/>
                  </a:cubicBezTo>
                  <a:cubicBezTo>
                    <a:pt x="14116" y="27043"/>
                    <a:pt x="14149" y="27056"/>
                    <a:pt x="14182" y="27062"/>
                  </a:cubicBezTo>
                  <a:cubicBezTo>
                    <a:pt x="14215" y="27076"/>
                    <a:pt x="14248" y="27089"/>
                    <a:pt x="14281" y="27109"/>
                  </a:cubicBezTo>
                  <a:cubicBezTo>
                    <a:pt x="14346" y="27135"/>
                    <a:pt x="14412" y="27168"/>
                    <a:pt x="14478" y="27207"/>
                  </a:cubicBezTo>
                  <a:cubicBezTo>
                    <a:pt x="14835" y="27412"/>
                    <a:pt x="15191" y="27748"/>
                    <a:pt x="15494" y="28177"/>
                  </a:cubicBezTo>
                  <a:lnTo>
                    <a:pt x="20540" y="35314"/>
                  </a:lnTo>
                  <a:cubicBezTo>
                    <a:pt x="20988" y="35947"/>
                    <a:pt x="21470" y="36395"/>
                    <a:pt x="21938" y="36666"/>
                  </a:cubicBezTo>
                  <a:cubicBezTo>
                    <a:pt x="22316" y="36884"/>
                    <a:pt x="22684" y="36987"/>
                    <a:pt x="23012" y="36987"/>
                  </a:cubicBezTo>
                  <a:cubicBezTo>
                    <a:pt x="23051" y="36987"/>
                    <a:pt x="23088" y="36985"/>
                    <a:pt x="23125" y="36982"/>
                  </a:cubicBezTo>
                  <a:cubicBezTo>
                    <a:pt x="23145" y="36982"/>
                    <a:pt x="23165" y="36982"/>
                    <a:pt x="23185" y="36976"/>
                  </a:cubicBezTo>
                  <a:cubicBezTo>
                    <a:pt x="23218" y="36976"/>
                    <a:pt x="23251" y="36969"/>
                    <a:pt x="23290" y="36963"/>
                  </a:cubicBezTo>
                  <a:cubicBezTo>
                    <a:pt x="23317" y="36956"/>
                    <a:pt x="23337" y="36949"/>
                    <a:pt x="23363" y="36943"/>
                  </a:cubicBezTo>
                  <a:cubicBezTo>
                    <a:pt x="23409" y="36930"/>
                    <a:pt x="23455" y="36916"/>
                    <a:pt x="23501" y="36903"/>
                  </a:cubicBezTo>
                  <a:cubicBezTo>
                    <a:pt x="23521" y="36897"/>
                    <a:pt x="23534" y="36890"/>
                    <a:pt x="23554" y="36877"/>
                  </a:cubicBezTo>
                  <a:lnTo>
                    <a:pt x="23561" y="36877"/>
                  </a:lnTo>
                  <a:cubicBezTo>
                    <a:pt x="23581" y="36870"/>
                    <a:pt x="23600" y="36857"/>
                    <a:pt x="23614" y="36850"/>
                  </a:cubicBezTo>
                  <a:cubicBezTo>
                    <a:pt x="23620" y="36844"/>
                    <a:pt x="23633" y="36844"/>
                    <a:pt x="23640" y="36837"/>
                  </a:cubicBezTo>
                  <a:cubicBezTo>
                    <a:pt x="23653" y="36831"/>
                    <a:pt x="23660" y="36824"/>
                    <a:pt x="23673" y="36817"/>
                  </a:cubicBezTo>
                  <a:cubicBezTo>
                    <a:pt x="23680" y="36817"/>
                    <a:pt x="23680" y="36811"/>
                    <a:pt x="23686" y="36811"/>
                  </a:cubicBezTo>
                  <a:lnTo>
                    <a:pt x="23693" y="36811"/>
                  </a:lnTo>
                  <a:cubicBezTo>
                    <a:pt x="23693" y="36804"/>
                    <a:pt x="23699" y="36804"/>
                    <a:pt x="23706" y="36798"/>
                  </a:cubicBezTo>
                  <a:cubicBezTo>
                    <a:pt x="23713" y="36791"/>
                    <a:pt x="23726" y="36784"/>
                    <a:pt x="23732" y="36778"/>
                  </a:cubicBezTo>
                  <a:lnTo>
                    <a:pt x="23739" y="36778"/>
                  </a:lnTo>
                  <a:lnTo>
                    <a:pt x="23765" y="36758"/>
                  </a:lnTo>
                  <a:lnTo>
                    <a:pt x="23772" y="36758"/>
                  </a:lnTo>
                  <a:cubicBezTo>
                    <a:pt x="23785" y="36745"/>
                    <a:pt x="23798" y="36738"/>
                    <a:pt x="23811" y="36725"/>
                  </a:cubicBezTo>
                  <a:cubicBezTo>
                    <a:pt x="23818" y="36719"/>
                    <a:pt x="23825" y="36712"/>
                    <a:pt x="23831" y="36705"/>
                  </a:cubicBezTo>
                  <a:cubicBezTo>
                    <a:pt x="23838" y="36699"/>
                    <a:pt x="23844" y="36692"/>
                    <a:pt x="23851" y="36686"/>
                  </a:cubicBezTo>
                  <a:cubicBezTo>
                    <a:pt x="23864" y="36679"/>
                    <a:pt x="23877" y="36666"/>
                    <a:pt x="23891" y="36659"/>
                  </a:cubicBezTo>
                  <a:cubicBezTo>
                    <a:pt x="23904" y="36639"/>
                    <a:pt x="23924" y="36626"/>
                    <a:pt x="23943" y="36606"/>
                  </a:cubicBezTo>
                  <a:lnTo>
                    <a:pt x="23943" y="36600"/>
                  </a:lnTo>
                  <a:cubicBezTo>
                    <a:pt x="23950" y="36600"/>
                    <a:pt x="23950" y="36600"/>
                    <a:pt x="23950" y="36593"/>
                  </a:cubicBezTo>
                  <a:cubicBezTo>
                    <a:pt x="23957" y="36587"/>
                    <a:pt x="23970" y="36573"/>
                    <a:pt x="23976" y="36567"/>
                  </a:cubicBezTo>
                  <a:cubicBezTo>
                    <a:pt x="23996" y="36540"/>
                    <a:pt x="24016" y="36521"/>
                    <a:pt x="24036" y="36494"/>
                  </a:cubicBezTo>
                  <a:cubicBezTo>
                    <a:pt x="24036" y="36488"/>
                    <a:pt x="24042" y="36481"/>
                    <a:pt x="24049" y="36474"/>
                  </a:cubicBezTo>
                  <a:cubicBezTo>
                    <a:pt x="24062" y="36461"/>
                    <a:pt x="24075" y="36442"/>
                    <a:pt x="24088" y="36415"/>
                  </a:cubicBezTo>
                  <a:cubicBezTo>
                    <a:pt x="24102" y="36395"/>
                    <a:pt x="24115" y="36382"/>
                    <a:pt x="24121" y="36362"/>
                  </a:cubicBezTo>
                  <a:cubicBezTo>
                    <a:pt x="24128" y="36349"/>
                    <a:pt x="24135" y="36336"/>
                    <a:pt x="24141" y="36329"/>
                  </a:cubicBezTo>
                  <a:lnTo>
                    <a:pt x="24148" y="36323"/>
                  </a:lnTo>
                  <a:cubicBezTo>
                    <a:pt x="24148" y="36316"/>
                    <a:pt x="24148" y="36316"/>
                    <a:pt x="24148" y="36310"/>
                  </a:cubicBezTo>
                  <a:cubicBezTo>
                    <a:pt x="24154" y="36296"/>
                    <a:pt x="24168" y="36283"/>
                    <a:pt x="24174" y="36263"/>
                  </a:cubicBezTo>
                  <a:cubicBezTo>
                    <a:pt x="24181" y="36250"/>
                    <a:pt x="24187" y="36237"/>
                    <a:pt x="24194" y="36217"/>
                  </a:cubicBezTo>
                  <a:cubicBezTo>
                    <a:pt x="24201" y="36211"/>
                    <a:pt x="24201" y="36204"/>
                    <a:pt x="24201" y="36197"/>
                  </a:cubicBezTo>
                  <a:cubicBezTo>
                    <a:pt x="24214" y="36171"/>
                    <a:pt x="24227" y="36138"/>
                    <a:pt x="24240" y="36105"/>
                  </a:cubicBezTo>
                  <a:cubicBezTo>
                    <a:pt x="24247" y="36085"/>
                    <a:pt x="24260" y="36059"/>
                    <a:pt x="24267" y="36033"/>
                  </a:cubicBezTo>
                  <a:cubicBezTo>
                    <a:pt x="24267" y="36026"/>
                    <a:pt x="24267" y="36026"/>
                    <a:pt x="24273" y="36019"/>
                  </a:cubicBezTo>
                  <a:cubicBezTo>
                    <a:pt x="24286" y="35973"/>
                    <a:pt x="24293" y="35927"/>
                    <a:pt x="24306" y="35881"/>
                  </a:cubicBezTo>
                  <a:cubicBezTo>
                    <a:pt x="24306" y="35874"/>
                    <a:pt x="24313" y="35868"/>
                    <a:pt x="24313" y="35854"/>
                  </a:cubicBezTo>
                  <a:cubicBezTo>
                    <a:pt x="24319" y="35835"/>
                    <a:pt x="24319" y="35815"/>
                    <a:pt x="24326" y="35795"/>
                  </a:cubicBezTo>
                  <a:cubicBezTo>
                    <a:pt x="24326" y="35795"/>
                    <a:pt x="24326" y="35795"/>
                    <a:pt x="24326" y="35789"/>
                  </a:cubicBezTo>
                  <a:cubicBezTo>
                    <a:pt x="24326" y="35782"/>
                    <a:pt x="24333" y="35769"/>
                    <a:pt x="24333" y="35762"/>
                  </a:cubicBezTo>
                  <a:cubicBezTo>
                    <a:pt x="24339" y="35723"/>
                    <a:pt x="24346" y="35676"/>
                    <a:pt x="24352" y="35637"/>
                  </a:cubicBezTo>
                  <a:cubicBezTo>
                    <a:pt x="24359" y="35597"/>
                    <a:pt x="24359" y="35551"/>
                    <a:pt x="24359" y="35505"/>
                  </a:cubicBezTo>
                  <a:cubicBezTo>
                    <a:pt x="24365" y="35472"/>
                    <a:pt x="24365" y="35439"/>
                    <a:pt x="24365" y="35406"/>
                  </a:cubicBezTo>
                  <a:cubicBezTo>
                    <a:pt x="24372" y="35333"/>
                    <a:pt x="24372" y="35254"/>
                    <a:pt x="24365" y="35169"/>
                  </a:cubicBezTo>
                  <a:cubicBezTo>
                    <a:pt x="24365" y="35122"/>
                    <a:pt x="24359" y="35076"/>
                    <a:pt x="24359" y="35030"/>
                  </a:cubicBezTo>
                  <a:cubicBezTo>
                    <a:pt x="24359" y="35010"/>
                    <a:pt x="24352" y="34984"/>
                    <a:pt x="24352" y="34964"/>
                  </a:cubicBezTo>
                  <a:cubicBezTo>
                    <a:pt x="24352" y="34944"/>
                    <a:pt x="24346" y="34918"/>
                    <a:pt x="24346" y="34898"/>
                  </a:cubicBezTo>
                  <a:cubicBezTo>
                    <a:pt x="24346" y="34892"/>
                    <a:pt x="24346" y="34885"/>
                    <a:pt x="24346" y="34885"/>
                  </a:cubicBezTo>
                  <a:cubicBezTo>
                    <a:pt x="24339" y="34839"/>
                    <a:pt x="24333" y="34786"/>
                    <a:pt x="24326" y="34740"/>
                  </a:cubicBezTo>
                  <a:cubicBezTo>
                    <a:pt x="24319" y="34700"/>
                    <a:pt x="24313" y="34661"/>
                    <a:pt x="24300" y="34615"/>
                  </a:cubicBezTo>
                  <a:cubicBezTo>
                    <a:pt x="24293" y="34582"/>
                    <a:pt x="24286" y="34549"/>
                    <a:pt x="24280" y="34516"/>
                  </a:cubicBezTo>
                  <a:cubicBezTo>
                    <a:pt x="24280" y="34496"/>
                    <a:pt x="24273" y="34476"/>
                    <a:pt x="24267" y="34450"/>
                  </a:cubicBezTo>
                  <a:cubicBezTo>
                    <a:pt x="24260" y="34423"/>
                    <a:pt x="24253" y="34390"/>
                    <a:pt x="24247" y="34364"/>
                  </a:cubicBezTo>
                  <a:lnTo>
                    <a:pt x="22334" y="26416"/>
                  </a:lnTo>
                  <a:cubicBezTo>
                    <a:pt x="22281" y="26185"/>
                    <a:pt x="22255" y="25967"/>
                    <a:pt x="22255" y="25763"/>
                  </a:cubicBezTo>
                  <a:cubicBezTo>
                    <a:pt x="22255" y="25730"/>
                    <a:pt x="22255" y="25697"/>
                    <a:pt x="22255" y="25664"/>
                  </a:cubicBezTo>
                  <a:cubicBezTo>
                    <a:pt x="22255" y="25657"/>
                    <a:pt x="22255" y="25651"/>
                    <a:pt x="22255" y="25644"/>
                  </a:cubicBezTo>
                  <a:cubicBezTo>
                    <a:pt x="22255" y="25625"/>
                    <a:pt x="22255" y="25598"/>
                    <a:pt x="22261" y="25578"/>
                  </a:cubicBezTo>
                  <a:cubicBezTo>
                    <a:pt x="22268" y="25486"/>
                    <a:pt x="22281" y="25407"/>
                    <a:pt x="22301" y="25328"/>
                  </a:cubicBezTo>
                  <a:cubicBezTo>
                    <a:pt x="22301" y="25308"/>
                    <a:pt x="22308" y="25295"/>
                    <a:pt x="22314" y="25275"/>
                  </a:cubicBezTo>
                  <a:cubicBezTo>
                    <a:pt x="22314" y="25262"/>
                    <a:pt x="22321" y="25242"/>
                    <a:pt x="22327" y="25229"/>
                  </a:cubicBezTo>
                  <a:cubicBezTo>
                    <a:pt x="22334" y="25209"/>
                    <a:pt x="22341" y="25189"/>
                    <a:pt x="22347" y="25176"/>
                  </a:cubicBezTo>
                  <a:cubicBezTo>
                    <a:pt x="22347" y="25163"/>
                    <a:pt x="22354" y="25150"/>
                    <a:pt x="22360" y="25136"/>
                  </a:cubicBezTo>
                  <a:cubicBezTo>
                    <a:pt x="22367" y="25110"/>
                    <a:pt x="22374" y="25090"/>
                    <a:pt x="22387" y="25070"/>
                  </a:cubicBezTo>
                  <a:cubicBezTo>
                    <a:pt x="22393" y="25057"/>
                    <a:pt x="22400" y="25044"/>
                    <a:pt x="22407" y="25031"/>
                  </a:cubicBezTo>
                  <a:cubicBezTo>
                    <a:pt x="22413" y="25011"/>
                    <a:pt x="22420" y="24998"/>
                    <a:pt x="22433" y="24985"/>
                  </a:cubicBezTo>
                  <a:cubicBezTo>
                    <a:pt x="22446" y="24952"/>
                    <a:pt x="22466" y="24919"/>
                    <a:pt x="22486" y="24892"/>
                  </a:cubicBezTo>
                  <a:cubicBezTo>
                    <a:pt x="22492" y="24886"/>
                    <a:pt x="22499" y="24879"/>
                    <a:pt x="22505" y="24873"/>
                  </a:cubicBezTo>
                  <a:cubicBezTo>
                    <a:pt x="22512" y="24859"/>
                    <a:pt x="22525" y="24840"/>
                    <a:pt x="22538" y="24826"/>
                  </a:cubicBezTo>
                  <a:cubicBezTo>
                    <a:pt x="22538" y="24826"/>
                    <a:pt x="22538" y="24826"/>
                    <a:pt x="22545" y="24820"/>
                  </a:cubicBezTo>
                  <a:cubicBezTo>
                    <a:pt x="22558" y="24807"/>
                    <a:pt x="22571" y="24787"/>
                    <a:pt x="22591" y="24774"/>
                  </a:cubicBezTo>
                  <a:cubicBezTo>
                    <a:pt x="22604" y="24760"/>
                    <a:pt x="22618" y="24747"/>
                    <a:pt x="22631" y="24734"/>
                  </a:cubicBezTo>
                  <a:cubicBezTo>
                    <a:pt x="22637" y="24727"/>
                    <a:pt x="22644" y="24727"/>
                    <a:pt x="22651" y="24721"/>
                  </a:cubicBezTo>
                  <a:cubicBezTo>
                    <a:pt x="22664" y="24708"/>
                    <a:pt x="22677" y="24695"/>
                    <a:pt x="22690" y="24688"/>
                  </a:cubicBezTo>
                  <a:cubicBezTo>
                    <a:pt x="22697" y="24681"/>
                    <a:pt x="22703" y="24681"/>
                    <a:pt x="22710" y="24675"/>
                  </a:cubicBezTo>
                  <a:cubicBezTo>
                    <a:pt x="22723" y="24668"/>
                    <a:pt x="22736" y="24655"/>
                    <a:pt x="22750" y="24648"/>
                  </a:cubicBezTo>
                  <a:cubicBezTo>
                    <a:pt x="22756" y="24642"/>
                    <a:pt x="22763" y="24642"/>
                    <a:pt x="22769" y="24635"/>
                  </a:cubicBezTo>
                  <a:cubicBezTo>
                    <a:pt x="22835" y="24602"/>
                    <a:pt x="22901" y="24576"/>
                    <a:pt x="22974" y="24556"/>
                  </a:cubicBezTo>
                  <a:lnTo>
                    <a:pt x="27571" y="23375"/>
                  </a:lnTo>
                  <a:lnTo>
                    <a:pt x="28804" y="22656"/>
                  </a:lnTo>
                  <a:cubicBezTo>
                    <a:pt x="28877" y="22531"/>
                    <a:pt x="28930" y="22393"/>
                    <a:pt x="28969" y="22241"/>
                  </a:cubicBezTo>
                  <a:lnTo>
                    <a:pt x="28983" y="22188"/>
                  </a:lnTo>
                  <a:cubicBezTo>
                    <a:pt x="28983" y="22168"/>
                    <a:pt x="28989" y="22149"/>
                    <a:pt x="28996" y="22122"/>
                  </a:cubicBezTo>
                  <a:cubicBezTo>
                    <a:pt x="28996" y="22109"/>
                    <a:pt x="29002" y="22089"/>
                    <a:pt x="29002" y="22069"/>
                  </a:cubicBezTo>
                  <a:cubicBezTo>
                    <a:pt x="29016" y="21984"/>
                    <a:pt x="29029" y="21898"/>
                    <a:pt x="29035" y="21799"/>
                  </a:cubicBezTo>
                  <a:cubicBezTo>
                    <a:pt x="29035" y="21779"/>
                    <a:pt x="29035" y="21759"/>
                    <a:pt x="29035" y="21740"/>
                  </a:cubicBezTo>
                  <a:cubicBezTo>
                    <a:pt x="29042" y="21529"/>
                    <a:pt x="29029" y="21298"/>
                    <a:pt x="28996" y="21067"/>
                  </a:cubicBezTo>
                  <a:cubicBezTo>
                    <a:pt x="28996" y="21054"/>
                    <a:pt x="28989" y="21040"/>
                    <a:pt x="28989" y="21021"/>
                  </a:cubicBezTo>
                  <a:cubicBezTo>
                    <a:pt x="28976" y="20942"/>
                    <a:pt x="28963" y="20862"/>
                    <a:pt x="28943" y="20777"/>
                  </a:cubicBezTo>
                  <a:cubicBezTo>
                    <a:pt x="28903" y="20585"/>
                    <a:pt x="28844" y="20388"/>
                    <a:pt x="28778" y="20196"/>
                  </a:cubicBezTo>
                  <a:cubicBezTo>
                    <a:pt x="28725" y="20045"/>
                    <a:pt x="28673" y="19899"/>
                    <a:pt x="28607" y="19754"/>
                  </a:cubicBezTo>
                  <a:cubicBezTo>
                    <a:pt x="28560" y="19655"/>
                    <a:pt x="28514" y="19556"/>
                    <a:pt x="28468" y="19464"/>
                  </a:cubicBezTo>
                  <a:cubicBezTo>
                    <a:pt x="28415" y="19365"/>
                    <a:pt x="28369" y="19273"/>
                    <a:pt x="28310" y="19180"/>
                  </a:cubicBezTo>
                  <a:cubicBezTo>
                    <a:pt x="28257" y="19082"/>
                    <a:pt x="28198" y="18989"/>
                    <a:pt x="28138" y="18903"/>
                  </a:cubicBezTo>
                  <a:cubicBezTo>
                    <a:pt x="28105" y="18857"/>
                    <a:pt x="28079" y="18811"/>
                    <a:pt x="28046" y="18765"/>
                  </a:cubicBezTo>
                  <a:cubicBezTo>
                    <a:pt x="27921" y="18587"/>
                    <a:pt x="27782" y="18415"/>
                    <a:pt x="27637" y="18257"/>
                  </a:cubicBezTo>
                  <a:cubicBezTo>
                    <a:pt x="27340" y="17934"/>
                    <a:pt x="27004" y="17657"/>
                    <a:pt x="26641" y="17446"/>
                  </a:cubicBezTo>
                  <a:lnTo>
                    <a:pt x="20388" y="13838"/>
                  </a:lnTo>
                  <a:cubicBezTo>
                    <a:pt x="19643" y="13403"/>
                    <a:pt x="18977" y="12466"/>
                    <a:pt x="18746" y="11510"/>
                  </a:cubicBezTo>
                  <a:lnTo>
                    <a:pt x="16840" y="3568"/>
                  </a:lnTo>
                  <a:cubicBezTo>
                    <a:pt x="16807" y="3450"/>
                    <a:pt x="16774" y="3324"/>
                    <a:pt x="16734" y="3212"/>
                  </a:cubicBezTo>
                  <a:cubicBezTo>
                    <a:pt x="16662" y="2975"/>
                    <a:pt x="16576" y="2744"/>
                    <a:pt x="16470" y="2526"/>
                  </a:cubicBezTo>
                  <a:cubicBezTo>
                    <a:pt x="16292" y="2157"/>
                    <a:pt x="16081" y="1807"/>
                    <a:pt x="15844" y="1504"/>
                  </a:cubicBezTo>
                  <a:cubicBezTo>
                    <a:pt x="15745" y="1372"/>
                    <a:pt x="15633" y="1240"/>
                    <a:pt x="15521" y="1121"/>
                  </a:cubicBezTo>
                  <a:cubicBezTo>
                    <a:pt x="15217" y="798"/>
                    <a:pt x="14887" y="528"/>
                    <a:pt x="14558" y="336"/>
                  </a:cubicBezTo>
                  <a:cubicBezTo>
                    <a:pt x="14175" y="119"/>
                    <a:pt x="13792" y="0"/>
                    <a:pt x="13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2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3CBBFF-679D-A4DE-3C7B-275B21EE93F6}"/>
              </a:ext>
            </a:extLst>
          </p:cNvPr>
          <p:cNvGrpSpPr/>
          <p:nvPr/>
        </p:nvGrpSpPr>
        <p:grpSpPr>
          <a:xfrm>
            <a:off x="4832582" y="541139"/>
            <a:ext cx="2849205" cy="2997598"/>
            <a:chOff x="4832582" y="598289"/>
            <a:chExt cx="2849205" cy="29975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70F04F-B3F2-5329-F1DC-95314D42C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1720" y="2161110"/>
              <a:ext cx="1430067" cy="143006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BC8B163-079B-A9FD-872B-082DF8BC9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32582" y="598289"/>
              <a:ext cx="1713097" cy="299759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5963;p65">
            <a:extLst>
              <a:ext uri="{FF2B5EF4-FFF2-40B4-BE49-F238E27FC236}">
                <a16:creationId xmlns:a16="http://schemas.microsoft.com/office/drawing/2014/main" id="{93B944A6-9713-FECA-133F-BD0BAE7CA8D0}"/>
              </a:ext>
            </a:extLst>
          </p:cNvPr>
          <p:cNvSpPr txBox="1">
            <a:spLocks/>
          </p:cNvSpPr>
          <p:nvPr/>
        </p:nvSpPr>
        <p:spPr>
          <a:xfrm>
            <a:off x="759874" y="556464"/>
            <a:ext cx="771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Our Team</a:t>
            </a:r>
          </a:p>
        </p:txBody>
      </p:sp>
      <p:sp>
        <p:nvSpPr>
          <p:cNvPr id="5962" name="Google Shape;5962;p65"/>
          <p:cNvSpPr/>
          <p:nvPr/>
        </p:nvSpPr>
        <p:spPr>
          <a:xfrm>
            <a:off x="926074" y="1275775"/>
            <a:ext cx="7301100" cy="28101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3" name="Google Shape;5963;p65"/>
          <p:cNvSpPr txBox="1">
            <a:spLocks noGrp="1"/>
          </p:cNvSpPr>
          <p:nvPr>
            <p:ph type="title"/>
          </p:nvPr>
        </p:nvSpPr>
        <p:spPr>
          <a:xfrm>
            <a:off x="710220" y="536554"/>
            <a:ext cx="7719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Our Team</a:t>
            </a:r>
            <a:endParaRPr sz="3600" dirty="0">
              <a:solidFill>
                <a:schemeClr val="accent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964" name="Google Shape;5964;p65"/>
          <p:cNvSpPr txBox="1">
            <a:spLocks noGrp="1"/>
          </p:cNvSpPr>
          <p:nvPr>
            <p:ph type="title" idx="2"/>
          </p:nvPr>
        </p:nvSpPr>
        <p:spPr>
          <a:xfrm>
            <a:off x="1150900" y="3011317"/>
            <a:ext cx="20733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Maria Ilcheva</a:t>
            </a:r>
            <a:endParaRPr sz="1600" dirty="0"/>
          </a:p>
        </p:txBody>
      </p:sp>
      <p:sp>
        <p:nvSpPr>
          <p:cNvPr id="5965" name="Google Shape;5965;p65"/>
          <p:cNvSpPr txBox="1">
            <a:spLocks noGrp="1"/>
          </p:cNvSpPr>
          <p:nvPr>
            <p:ph type="subTitle" idx="1"/>
          </p:nvPr>
        </p:nvSpPr>
        <p:spPr>
          <a:xfrm>
            <a:off x="1150900" y="3345901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Trainer</a:t>
            </a:r>
            <a:endParaRPr dirty="0"/>
          </a:p>
        </p:txBody>
      </p:sp>
      <p:sp>
        <p:nvSpPr>
          <p:cNvPr id="5966" name="Google Shape;5966;p65"/>
          <p:cNvSpPr txBox="1">
            <a:spLocks noGrp="1"/>
          </p:cNvSpPr>
          <p:nvPr>
            <p:ph type="title" idx="3"/>
          </p:nvPr>
        </p:nvSpPr>
        <p:spPr>
          <a:xfrm>
            <a:off x="3535824" y="3011317"/>
            <a:ext cx="20733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Vanina Teneva</a:t>
            </a:r>
            <a:endParaRPr sz="1600" dirty="0"/>
          </a:p>
        </p:txBody>
      </p:sp>
      <p:sp>
        <p:nvSpPr>
          <p:cNvPr id="5967" name="Google Shape;5967;p65"/>
          <p:cNvSpPr txBox="1">
            <a:spLocks noGrp="1"/>
          </p:cNvSpPr>
          <p:nvPr>
            <p:ph type="subTitle" idx="4"/>
          </p:nvPr>
        </p:nvSpPr>
        <p:spPr>
          <a:xfrm>
            <a:off x="3535824" y="3345901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Trainer</a:t>
            </a:r>
            <a:endParaRPr dirty="0"/>
          </a:p>
        </p:txBody>
      </p:sp>
      <p:sp>
        <p:nvSpPr>
          <p:cNvPr id="5968" name="Google Shape;5968;p65"/>
          <p:cNvSpPr txBox="1">
            <a:spLocks noGrp="1"/>
          </p:cNvSpPr>
          <p:nvPr>
            <p:ph type="title" idx="5"/>
          </p:nvPr>
        </p:nvSpPr>
        <p:spPr>
          <a:xfrm>
            <a:off x="5869645" y="3015107"/>
            <a:ext cx="2175503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Simeon Redanski</a:t>
            </a:r>
            <a:endParaRPr sz="1600" dirty="0"/>
          </a:p>
        </p:txBody>
      </p:sp>
      <p:sp>
        <p:nvSpPr>
          <p:cNvPr id="5969" name="Google Shape;5969;p65"/>
          <p:cNvSpPr txBox="1">
            <a:spLocks noGrp="1"/>
          </p:cNvSpPr>
          <p:nvPr>
            <p:ph type="subTitle" idx="6"/>
          </p:nvPr>
        </p:nvSpPr>
        <p:spPr>
          <a:xfrm>
            <a:off x="5920747" y="3345901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 Developer</a:t>
            </a:r>
            <a:endParaRPr dirty="0"/>
          </a:p>
        </p:txBody>
      </p:sp>
      <p:grpSp>
        <p:nvGrpSpPr>
          <p:cNvPr id="5973" name="Google Shape;5973;p65"/>
          <p:cNvGrpSpPr/>
          <p:nvPr/>
        </p:nvGrpSpPr>
        <p:grpSpPr>
          <a:xfrm>
            <a:off x="7997705" y="428383"/>
            <a:ext cx="742482" cy="594924"/>
            <a:chOff x="4458400" y="2657663"/>
            <a:chExt cx="945475" cy="757575"/>
          </a:xfrm>
        </p:grpSpPr>
        <p:sp>
          <p:nvSpPr>
            <p:cNvPr id="5974" name="Google Shape;5974;p65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65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65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7" name="Google Shape;5977;p65"/>
          <p:cNvSpPr/>
          <p:nvPr/>
        </p:nvSpPr>
        <p:spPr>
          <a:xfrm>
            <a:off x="8193300" y="405964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8" name="Google Shape;5978;p65"/>
          <p:cNvSpPr/>
          <p:nvPr/>
        </p:nvSpPr>
        <p:spPr>
          <a:xfrm>
            <a:off x="877750" y="405964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9" name="Google Shape;5979;p65"/>
          <p:cNvGrpSpPr/>
          <p:nvPr/>
        </p:nvGrpSpPr>
        <p:grpSpPr>
          <a:xfrm>
            <a:off x="518675" y="570304"/>
            <a:ext cx="509592" cy="311074"/>
            <a:chOff x="457700" y="536404"/>
            <a:chExt cx="509592" cy="311074"/>
          </a:xfrm>
        </p:grpSpPr>
        <p:sp>
          <p:nvSpPr>
            <p:cNvPr id="5980" name="Google Shape;5980;p65"/>
            <p:cNvSpPr/>
            <p:nvPr/>
          </p:nvSpPr>
          <p:spPr>
            <a:xfrm>
              <a:off x="466627" y="536404"/>
              <a:ext cx="286744" cy="207882"/>
            </a:xfrm>
            <a:custGeom>
              <a:avLst/>
              <a:gdLst/>
              <a:ahLst/>
              <a:cxnLst/>
              <a:rect l="l" t="t" r="r" b="b"/>
              <a:pathLst>
                <a:path w="23547" h="17071" extrusionOk="0">
                  <a:moveTo>
                    <a:pt x="23547" y="3827"/>
                  </a:moveTo>
                  <a:lnTo>
                    <a:pt x="23547" y="3829"/>
                  </a:lnTo>
                  <a:lnTo>
                    <a:pt x="23547" y="3829"/>
                  </a:lnTo>
                  <a:cubicBezTo>
                    <a:pt x="23547" y="3832"/>
                    <a:pt x="23547" y="3835"/>
                    <a:pt x="23547" y="3837"/>
                  </a:cubicBezTo>
                  <a:cubicBezTo>
                    <a:pt x="23547" y="3837"/>
                    <a:pt x="23547" y="3827"/>
                    <a:pt x="23547" y="3827"/>
                  </a:cubicBezTo>
                  <a:close/>
                  <a:moveTo>
                    <a:pt x="17512" y="0"/>
                  </a:moveTo>
                  <a:cubicBezTo>
                    <a:pt x="15612" y="0"/>
                    <a:pt x="13735" y="553"/>
                    <a:pt x="12671" y="1600"/>
                  </a:cubicBezTo>
                  <a:cubicBezTo>
                    <a:pt x="11498" y="2762"/>
                    <a:pt x="10919" y="4052"/>
                    <a:pt x="10926" y="5332"/>
                  </a:cubicBezTo>
                  <a:lnTo>
                    <a:pt x="10926" y="5332"/>
                  </a:lnTo>
                  <a:lnTo>
                    <a:pt x="10915" y="7252"/>
                  </a:lnTo>
                  <a:cubicBezTo>
                    <a:pt x="10915" y="8012"/>
                    <a:pt x="11108" y="8762"/>
                    <a:pt x="11504" y="9479"/>
                  </a:cubicBezTo>
                  <a:cubicBezTo>
                    <a:pt x="10284" y="9209"/>
                    <a:pt x="8991" y="9071"/>
                    <a:pt x="7693" y="9071"/>
                  </a:cubicBezTo>
                  <a:cubicBezTo>
                    <a:pt x="5848" y="9071"/>
                    <a:pt x="3995" y="9350"/>
                    <a:pt x="2330" y="9928"/>
                  </a:cubicBezTo>
                  <a:cubicBezTo>
                    <a:pt x="792" y="10451"/>
                    <a:pt x="0" y="11390"/>
                    <a:pt x="49" y="12318"/>
                  </a:cubicBezTo>
                  <a:lnTo>
                    <a:pt x="49" y="12318"/>
                  </a:lnTo>
                  <a:lnTo>
                    <a:pt x="39" y="14168"/>
                  </a:lnTo>
                  <a:cubicBezTo>
                    <a:pt x="39" y="14863"/>
                    <a:pt x="488" y="15559"/>
                    <a:pt x="1420" y="16094"/>
                  </a:cubicBezTo>
                  <a:cubicBezTo>
                    <a:pt x="2531" y="16734"/>
                    <a:pt x="4007" y="17071"/>
                    <a:pt x="5507" y="17071"/>
                  </a:cubicBezTo>
                  <a:cubicBezTo>
                    <a:pt x="6318" y="17071"/>
                    <a:pt x="7136" y="16972"/>
                    <a:pt x="7907" y="16769"/>
                  </a:cubicBezTo>
                  <a:lnTo>
                    <a:pt x="17595" y="14189"/>
                  </a:lnTo>
                  <a:lnTo>
                    <a:pt x="22915" y="7413"/>
                  </a:lnTo>
                  <a:cubicBezTo>
                    <a:pt x="23333" y="6888"/>
                    <a:pt x="23536" y="6321"/>
                    <a:pt x="23536" y="5764"/>
                  </a:cubicBezTo>
                  <a:lnTo>
                    <a:pt x="23547" y="3829"/>
                  </a:lnTo>
                  <a:lnTo>
                    <a:pt x="23547" y="3829"/>
                  </a:lnTo>
                  <a:cubicBezTo>
                    <a:pt x="23543" y="2772"/>
                    <a:pt x="22837" y="1737"/>
                    <a:pt x="21492" y="958"/>
                  </a:cubicBezTo>
                  <a:cubicBezTo>
                    <a:pt x="20373" y="311"/>
                    <a:pt x="18935" y="0"/>
                    <a:pt x="17512" y="0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65"/>
            <p:cNvSpPr/>
            <p:nvPr/>
          </p:nvSpPr>
          <p:spPr>
            <a:xfrm>
              <a:off x="745674" y="582995"/>
              <a:ext cx="7696" cy="43681"/>
            </a:xfrm>
            <a:custGeom>
              <a:avLst/>
              <a:gdLst/>
              <a:ahLst/>
              <a:cxnLst/>
              <a:rect l="l" t="t" r="r" b="b"/>
              <a:pathLst>
                <a:path w="632" h="3587" extrusionOk="0">
                  <a:moveTo>
                    <a:pt x="632" y="1"/>
                  </a:moveTo>
                  <a:cubicBezTo>
                    <a:pt x="621" y="557"/>
                    <a:pt x="418" y="1125"/>
                    <a:pt x="0" y="1660"/>
                  </a:cubicBezTo>
                  <a:lnTo>
                    <a:pt x="0" y="3587"/>
                  </a:lnTo>
                  <a:cubicBezTo>
                    <a:pt x="418" y="3062"/>
                    <a:pt x="621" y="2495"/>
                    <a:pt x="621" y="1938"/>
                  </a:cubicBez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65"/>
            <p:cNvSpPr/>
            <p:nvPr/>
          </p:nvSpPr>
          <p:spPr>
            <a:xfrm>
              <a:off x="599532" y="601127"/>
              <a:ext cx="45909" cy="87605"/>
            </a:xfrm>
            <a:custGeom>
              <a:avLst/>
              <a:gdLst/>
              <a:ahLst/>
              <a:cxnLst/>
              <a:rect l="l" t="t" r="r" b="b"/>
              <a:pathLst>
                <a:path w="3770" h="7194" extrusionOk="0">
                  <a:moveTo>
                    <a:pt x="12" y="0"/>
                  </a:moveTo>
                  <a:lnTo>
                    <a:pt x="1" y="1937"/>
                  </a:lnTo>
                  <a:cubicBezTo>
                    <a:pt x="1" y="3853"/>
                    <a:pt x="1286" y="5759"/>
                    <a:pt x="3758" y="7193"/>
                  </a:cubicBezTo>
                  <a:lnTo>
                    <a:pt x="3769" y="5266"/>
                  </a:lnTo>
                  <a:cubicBezTo>
                    <a:pt x="1286" y="3832"/>
                    <a:pt x="1" y="1927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65"/>
            <p:cNvSpPr/>
            <p:nvPr/>
          </p:nvSpPr>
          <p:spPr>
            <a:xfrm>
              <a:off x="645295" y="665254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0"/>
                  </a:moveTo>
                  <a:lnTo>
                    <a:pt x="0" y="1927"/>
                  </a:lnTo>
                  <a:lnTo>
                    <a:pt x="504" y="2216"/>
                  </a:lnTo>
                  <a:lnTo>
                    <a:pt x="504" y="27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65"/>
            <p:cNvSpPr/>
            <p:nvPr/>
          </p:nvSpPr>
          <p:spPr>
            <a:xfrm>
              <a:off x="585065" y="536404"/>
              <a:ext cx="175356" cy="149333"/>
            </a:xfrm>
            <a:custGeom>
              <a:avLst/>
              <a:gdLst/>
              <a:ahLst/>
              <a:cxnLst/>
              <a:rect l="l" t="t" r="r" b="b"/>
              <a:pathLst>
                <a:path w="14400" h="12263" extrusionOk="0">
                  <a:moveTo>
                    <a:pt x="7786" y="0"/>
                  </a:moveTo>
                  <a:cubicBezTo>
                    <a:pt x="5886" y="0"/>
                    <a:pt x="4009" y="553"/>
                    <a:pt x="2945" y="1600"/>
                  </a:cubicBezTo>
                  <a:cubicBezTo>
                    <a:pt x="1" y="4501"/>
                    <a:pt x="836" y="8194"/>
                    <a:pt x="4957" y="10581"/>
                  </a:cubicBezTo>
                  <a:lnTo>
                    <a:pt x="5450" y="10860"/>
                  </a:lnTo>
                  <a:lnTo>
                    <a:pt x="7869" y="12262"/>
                  </a:lnTo>
                  <a:lnTo>
                    <a:pt x="13189" y="5486"/>
                  </a:lnTo>
                  <a:cubicBezTo>
                    <a:pt x="14399" y="3955"/>
                    <a:pt x="13821" y="2146"/>
                    <a:pt x="11766" y="958"/>
                  </a:cubicBezTo>
                  <a:cubicBezTo>
                    <a:pt x="10647" y="311"/>
                    <a:pt x="9209" y="0"/>
                    <a:pt x="7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65"/>
            <p:cNvSpPr/>
            <p:nvPr/>
          </p:nvSpPr>
          <p:spPr>
            <a:xfrm>
              <a:off x="680877" y="603198"/>
              <a:ext cx="64809" cy="105993"/>
            </a:xfrm>
            <a:custGeom>
              <a:avLst/>
              <a:gdLst/>
              <a:ahLst/>
              <a:cxnLst/>
              <a:rect l="l" t="t" r="r" b="b"/>
              <a:pathLst>
                <a:path w="5322" h="8704" extrusionOk="0">
                  <a:moveTo>
                    <a:pt x="5321" y="1"/>
                  </a:moveTo>
                  <a:lnTo>
                    <a:pt x="1" y="6777"/>
                  </a:lnTo>
                  <a:lnTo>
                    <a:pt x="1" y="8704"/>
                  </a:lnTo>
                  <a:lnTo>
                    <a:pt x="5321" y="1928"/>
                  </a:lnTo>
                  <a:lnTo>
                    <a:pt x="53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65"/>
            <p:cNvSpPr/>
            <p:nvPr/>
          </p:nvSpPr>
          <p:spPr>
            <a:xfrm>
              <a:off x="651420" y="668640"/>
              <a:ext cx="29470" cy="40551"/>
            </a:xfrm>
            <a:custGeom>
              <a:avLst/>
              <a:gdLst/>
              <a:ahLst/>
              <a:cxnLst/>
              <a:rect l="l" t="t" r="r" b="b"/>
              <a:pathLst>
                <a:path w="2420" h="3330" extrusionOk="0">
                  <a:moveTo>
                    <a:pt x="1" y="1"/>
                  </a:moveTo>
                  <a:lnTo>
                    <a:pt x="1" y="1938"/>
                  </a:lnTo>
                  <a:lnTo>
                    <a:pt x="2420" y="3330"/>
                  </a:lnTo>
                  <a:lnTo>
                    <a:pt x="2420" y="1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65"/>
            <p:cNvSpPr/>
            <p:nvPr/>
          </p:nvSpPr>
          <p:spPr>
            <a:xfrm>
              <a:off x="493161" y="665193"/>
              <a:ext cx="73016" cy="38457"/>
            </a:xfrm>
            <a:custGeom>
              <a:avLst/>
              <a:gdLst/>
              <a:ahLst/>
              <a:cxnLst/>
              <a:rect l="l" t="t" r="r" b="b"/>
              <a:pathLst>
                <a:path w="5996" h="3158" extrusionOk="0">
                  <a:moveTo>
                    <a:pt x="2994" y="0"/>
                  </a:moveTo>
                  <a:cubicBezTo>
                    <a:pt x="2297" y="0"/>
                    <a:pt x="1601" y="155"/>
                    <a:pt x="1071" y="466"/>
                  </a:cubicBezTo>
                  <a:cubicBezTo>
                    <a:pt x="1" y="1076"/>
                    <a:pt x="11" y="2082"/>
                    <a:pt x="1082" y="2692"/>
                  </a:cubicBezTo>
                  <a:cubicBezTo>
                    <a:pt x="1612" y="3003"/>
                    <a:pt x="2310" y="3158"/>
                    <a:pt x="3009" y="3158"/>
                  </a:cubicBezTo>
                  <a:cubicBezTo>
                    <a:pt x="3707" y="3158"/>
                    <a:pt x="4406" y="3003"/>
                    <a:pt x="4936" y="2692"/>
                  </a:cubicBezTo>
                  <a:cubicBezTo>
                    <a:pt x="5996" y="2082"/>
                    <a:pt x="5985" y="1076"/>
                    <a:pt x="4925" y="466"/>
                  </a:cubicBezTo>
                  <a:cubicBezTo>
                    <a:pt x="4390" y="155"/>
                    <a:pt x="3691" y="0"/>
                    <a:pt x="2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65"/>
            <p:cNvSpPr/>
            <p:nvPr/>
          </p:nvSpPr>
          <p:spPr>
            <a:xfrm>
              <a:off x="562902" y="685725"/>
              <a:ext cx="117988" cy="54884"/>
            </a:xfrm>
            <a:custGeom>
              <a:avLst/>
              <a:gdLst/>
              <a:ahLst/>
              <a:cxnLst/>
              <a:rect l="l" t="t" r="r" b="b"/>
              <a:pathLst>
                <a:path w="9689" h="4507" extrusionOk="0">
                  <a:moveTo>
                    <a:pt x="9689" y="0"/>
                  </a:moveTo>
                  <a:lnTo>
                    <a:pt x="1" y="2569"/>
                  </a:lnTo>
                  <a:lnTo>
                    <a:pt x="1" y="4507"/>
                  </a:lnTo>
                  <a:lnTo>
                    <a:pt x="9689" y="1927"/>
                  </a:lnTo>
                  <a:lnTo>
                    <a:pt x="9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65"/>
            <p:cNvSpPr/>
            <p:nvPr/>
          </p:nvSpPr>
          <p:spPr>
            <a:xfrm>
              <a:off x="457700" y="646891"/>
              <a:ext cx="223189" cy="73893"/>
            </a:xfrm>
            <a:custGeom>
              <a:avLst/>
              <a:gdLst/>
              <a:ahLst/>
              <a:cxnLst/>
              <a:rect l="l" t="t" r="r" b="b"/>
              <a:pathLst>
                <a:path w="18328" h="6068" extrusionOk="0">
                  <a:moveTo>
                    <a:pt x="5906" y="1503"/>
                  </a:moveTo>
                  <a:cubicBezTo>
                    <a:pt x="6603" y="1503"/>
                    <a:pt x="7302" y="1658"/>
                    <a:pt x="7837" y="1969"/>
                  </a:cubicBezTo>
                  <a:cubicBezTo>
                    <a:pt x="8897" y="2579"/>
                    <a:pt x="8908" y="3585"/>
                    <a:pt x="7848" y="4195"/>
                  </a:cubicBezTo>
                  <a:cubicBezTo>
                    <a:pt x="7318" y="4506"/>
                    <a:pt x="6619" y="4661"/>
                    <a:pt x="5921" y="4661"/>
                  </a:cubicBezTo>
                  <a:cubicBezTo>
                    <a:pt x="5222" y="4661"/>
                    <a:pt x="4524" y="4506"/>
                    <a:pt x="3994" y="4195"/>
                  </a:cubicBezTo>
                  <a:cubicBezTo>
                    <a:pt x="2923" y="3585"/>
                    <a:pt x="2913" y="2579"/>
                    <a:pt x="3983" y="1969"/>
                  </a:cubicBezTo>
                  <a:cubicBezTo>
                    <a:pt x="4513" y="1658"/>
                    <a:pt x="5209" y="1503"/>
                    <a:pt x="5906" y="1503"/>
                  </a:cubicBezTo>
                  <a:close/>
                  <a:moveTo>
                    <a:pt x="8440" y="1"/>
                  </a:moveTo>
                  <a:cubicBezTo>
                    <a:pt x="6593" y="1"/>
                    <a:pt x="4735" y="281"/>
                    <a:pt x="3063" y="855"/>
                  </a:cubicBezTo>
                  <a:cubicBezTo>
                    <a:pt x="440" y="1744"/>
                    <a:pt x="1" y="3842"/>
                    <a:pt x="2163" y="5084"/>
                  </a:cubicBezTo>
                  <a:cubicBezTo>
                    <a:pt x="3264" y="5728"/>
                    <a:pt x="4737" y="6067"/>
                    <a:pt x="6231" y="6067"/>
                  </a:cubicBezTo>
                  <a:cubicBezTo>
                    <a:pt x="7047" y="6067"/>
                    <a:pt x="7869" y="5966"/>
                    <a:pt x="8640" y="5758"/>
                  </a:cubicBezTo>
                  <a:lnTo>
                    <a:pt x="18328" y="3189"/>
                  </a:lnTo>
                  <a:lnTo>
                    <a:pt x="15909" y="1787"/>
                  </a:lnTo>
                  <a:cubicBezTo>
                    <a:pt x="13872" y="612"/>
                    <a:pt x="11169" y="1"/>
                    <a:pt x="8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65"/>
            <p:cNvSpPr/>
            <p:nvPr/>
          </p:nvSpPr>
          <p:spPr>
            <a:xfrm>
              <a:off x="467089" y="685457"/>
              <a:ext cx="95825" cy="58830"/>
            </a:xfrm>
            <a:custGeom>
              <a:avLst/>
              <a:gdLst/>
              <a:ahLst/>
              <a:cxnLst/>
              <a:rect l="l" t="t" r="r" b="b"/>
              <a:pathLst>
                <a:path w="7869" h="4831" extrusionOk="0">
                  <a:moveTo>
                    <a:pt x="11" y="1"/>
                  </a:moveTo>
                  <a:lnTo>
                    <a:pt x="1" y="1928"/>
                  </a:lnTo>
                  <a:cubicBezTo>
                    <a:pt x="1" y="2623"/>
                    <a:pt x="450" y="3319"/>
                    <a:pt x="1382" y="3854"/>
                  </a:cubicBezTo>
                  <a:cubicBezTo>
                    <a:pt x="2493" y="4494"/>
                    <a:pt x="3969" y="4831"/>
                    <a:pt x="5469" y="4831"/>
                  </a:cubicBezTo>
                  <a:cubicBezTo>
                    <a:pt x="6280" y="4831"/>
                    <a:pt x="7098" y="4732"/>
                    <a:pt x="7869" y="4529"/>
                  </a:cubicBezTo>
                  <a:lnTo>
                    <a:pt x="7869" y="2591"/>
                  </a:lnTo>
                  <a:cubicBezTo>
                    <a:pt x="7103" y="2798"/>
                    <a:pt x="6286" y="2898"/>
                    <a:pt x="5476" y="2898"/>
                  </a:cubicBezTo>
                  <a:cubicBezTo>
                    <a:pt x="3976" y="2898"/>
                    <a:pt x="2497" y="2556"/>
                    <a:pt x="1392" y="1917"/>
                  </a:cubicBezTo>
                  <a:cubicBezTo>
                    <a:pt x="450" y="1382"/>
                    <a:pt x="11" y="686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65"/>
            <p:cNvSpPr/>
            <p:nvPr/>
          </p:nvSpPr>
          <p:spPr>
            <a:xfrm>
              <a:off x="532008" y="643420"/>
              <a:ext cx="243136" cy="153997"/>
            </a:xfrm>
            <a:custGeom>
              <a:avLst/>
              <a:gdLst/>
              <a:ahLst/>
              <a:cxnLst/>
              <a:rect l="l" t="t" r="r" b="b"/>
              <a:pathLst>
                <a:path w="19966" h="12646" extrusionOk="0">
                  <a:moveTo>
                    <a:pt x="17605" y="1"/>
                  </a:moveTo>
                  <a:cubicBezTo>
                    <a:pt x="17549" y="1"/>
                    <a:pt x="17490" y="2"/>
                    <a:pt x="17429" y="6"/>
                  </a:cubicBezTo>
                  <a:cubicBezTo>
                    <a:pt x="17043" y="27"/>
                    <a:pt x="16733" y="113"/>
                    <a:pt x="16615" y="156"/>
                  </a:cubicBezTo>
                  <a:cubicBezTo>
                    <a:pt x="16529" y="177"/>
                    <a:pt x="16422" y="220"/>
                    <a:pt x="16337" y="252"/>
                  </a:cubicBezTo>
                  <a:cubicBezTo>
                    <a:pt x="16208" y="316"/>
                    <a:pt x="16037" y="402"/>
                    <a:pt x="15908" y="466"/>
                  </a:cubicBezTo>
                  <a:cubicBezTo>
                    <a:pt x="14324" y="1387"/>
                    <a:pt x="15512" y="1429"/>
                    <a:pt x="13864" y="2521"/>
                  </a:cubicBezTo>
                  <a:cubicBezTo>
                    <a:pt x="13853" y="2521"/>
                    <a:pt x="13853" y="2532"/>
                    <a:pt x="13842" y="2532"/>
                  </a:cubicBezTo>
                  <a:cubicBezTo>
                    <a:pt x="13147" y="2992"/>
                    <a:pt x="12515" y="3399"/>
                    <a:pt x="12172" y="3624"/>
                  </a:cubicBezTo>
                  <a:cubicBezTo>
                    <a:pt x="11284" y="4191"/>
                    <a:pt x="10385" y="4769"/>
                    <a:pt x="9485" y="5337"/>
                  </a:cubicBezTo>
                  <a:cubicBezTo>
                    <a:pt x="8137" y="6204"/>
                    <a:pt x="6970" y="6942"/>
                    <a:pt x="5717" y="7777"/>
                  </a:cubicBezTo>
                  <a:cubicBezTo>
                    <a:pt x="4979" y="8259"/>
                    <a:pt x="3865" y="9009"/>
                    <a:pt x="3148" y="9522"/>
                  </a:cubicBezTo>
                  <a:cubicBezTo>
                    <a:pt x="2773" y="9779"/>
                    <a:pt x="2217" y="10175"/>
                    <a:pt x="1735" y="10561"/>
                  </a:cubicBezTo>
                  <a:cubicBezTo>
                    <a:pt x="1564" y="10689"/>
                    <a:pt x="1339" y="10871"/>
                    <a:pt x="1178" y="11010"/>
                  </a:cubicBezTo>
                  <a:cubicBezTo>
                    <a:pt x="1007" y="11150"/>
                    <a:pt x="793" y="11342"/>
                    <a:pt x="632" y="11492"/>
                  </a:cubicBezTo>
                  <a:cubicBezTo>
                    <a:pt x="632" y="11492"/>
                    <a:pt x="333" y="11781"/>
                    <a:pt x="193" y="11985"/>
                  </a:cubicBezTo>
                  <a:cubicBezTo>
                    <a:pt x="140" y="12049"/>
                    <a:pt x="97" y="12124"/>
                    <a:pt x="44" y="12231"/>
                  </a:cubicBezTo>
                  <a:cubicBezTo>
                    <a:pt x="33" y="12252"/>
                    <a:pt x="22" y="12274"/>
                    <a:pt x="22" y="12295"/>
                  </a:cubicBezTo>
                  <a:cubicBezTo>
                    <a:pt x="11" y="12327"/>
                    <a:pt x="1" y="12370"/>
                    <a:pt x="1" y="12402"/>
                  </a:cubicBezTo>
                  <a:cubicBezTo>
                    <a:pt x="1" y="12466"/>
                    <a:pt x="22" y="12584"/>
                    <a:pt x="193" y="12627"/>
                  </a:cubicBezTo>
                  <a:cubicBezTo>
                    <a:pt x="254" y="12641"/>
                    <a:pt x="322" y="12646"/>
                    <a:pt x="390" y="12646"/>
                  </a:cubicBezTo>
                  <a:cubicBezTo>
                    <a:pt x="585" y="12646"/>
                    <a:pt x="780" y="12603"/>
                    <a:pt x="804" y="12595"/>
                  </a:cubicBezTo>
                  <a:cubicBezTo>
                    <a:pt x="986" y="12552"/>
                    <a:pt x="1210" y="12488"/>
                    <a:pt x="1382" y="12434"/>
                  </a:cubicBezTo>
                  <a:cubicBezTo>
                    <a:pt x="1542" y="12391"/>
                    <a:pt x="1756" y="12316"/>
                    <a:pt x="1917" y="12252"/>
                  </a:cubicBezTo>
                  <a:cubicBezTo>
                    <a:pt x="2206" y="12145"/>
                    <a:pt x="2763" y="11920"/>
                    <a:pt x="3384" y="11642"/>
                  </a:cubicBezTo>
                  <a:cubicBezTo>
                    <a:pt x="3897" y="11417"/>
                    <a:pt x="4572" y="11096"/>
                    <a:pt x="5086" y="10850"/>
                  </a:cubicBezTo>
                  <a:cubicBezTo>
                    <a:pt x="5525" y="10636"/>
                    <a:pt x="6317" y="10250"/>
                    <a:pt x="6980" y="9908"/>
                  </a:cubicBezTo>
                  <a:cubicBezTo>
                    <a:pt x="7890" y="9437"/>
                    <a:pt x="8212" y="9276"/>
                    <a:pt x="8972" y="8880"/>
                  </a:cubicBezTo>
                  <a:cubicBezTo>
                    <a:pt x="9271" y="8730"/>
                    <a:pt x="9667" y="8516"/>
                    <a:pt x="9967" y="8356"/>
                  </a:cubicBezTo>
                  <a:cubicBezTo>
                    <a:pt x="10267" y="8206"/>
                    <a:pt x="10674" y="8002"/>
                    <a:pt x="10963" y="7831"/>
                  </a:cubicBezTo>
                  <a:cubicBezTo>
                    <a:pt x="11530" y="7510"/>
                    <a:pt x="12312" y="7124"/>
                    <a:pt x="12879" y="6825"/>
                  </a:cubicBezTo>
                  <a:cubicBezTo>
                    <a:pt x="13157" y="6686"/>
                    <a:pt x="13521" y="6493"/>
                    <a:pt x="13789" y="6354"/>
                  </a:cubicBezTo>
                  <a:cubicBezTo>
                    <a:pt x="14506" y="5979"/>
                    <a:pt x="14506" y="5979"/>
                    <a:pt x="15534" y="5454"/>
                  </a:cubicBezTo>
                  <a:cubicBezTo>
                    <a:pt x="15545" y="5444"/>
                    <a:pt x="15555" y="5444"/>
                    <a:pt x="15566" y="5433"/>
                  </a:cubicBezTo>
                  <a:cubicBezTo>
                    <a:pt x="16192" y="5116"/>
                    <a:pt x="16524" y="5047"/>
                    <a:pt x="16764" y="5047"/>
                  </a:cubicBezTo>
                  <a:cubicBezTo>
                    <a:pt x="16950" y="5047"/>
                    <a:pt x="17082" y="5089"/>
                    <a:pt x="17252" y="5089"/>
                  </a:cubicBezTo>
                  <a:cubicBezTo>
                    <a:pt x="17478" y="5089"/>
                    <a:pt x="17774" y="5015"/>
                    <a:pt x="18360" y="4673"/>
                  </a:cubicBezTo>
                  <a:cubicBezTo>
                    <a:pt x="18563" y="4555"/>
                    <a:pt x="18692" y="4470"/>
                    <a:pt x="18863" y="4320"/>
                  </a:cubicBezTo>
                  <a:cubicBezTo>
                    <a:pt x="19056" y="4159"/>
                    <a:pt x="19238" y="3956"/>
                    <a:pt x="19248" y="3934"/>
                  </a:cubicBezTo>
                  <a:cubicBezTo>
                    <a:pt x="19334" y="3838"/>
                    <a:pt x="19441" y="3699"/>
                    <a:pt x="19505" y="3592"/>
                  </a:cubicBezTo>
                  <a:cubicBezTo>
                    <a:pt x="19559" y="3506"/>
                    <a:pt x="19623" y="3399"/>
                    <a:pt x="19666" y="3313"/>
                  </a:cubicBezTo>
                  <a:cubicBezTo>
                    <a:pt x="19666" y="3313"/>
                    <a:pt x="19784" y="3089"/>
                    <a:pt x="19869" y="2800"/>
                  </a:cubicBezTo>
                  <a:cubicBezTo>
                    <a:pt x="19966" y="2425"/>
                    <a:pt x="19955" y="2136"/>
                    <a:pt x="19955" y="2104"/>
                  </a:cubicBezTo>
                  <a:cubicBezTo>
                    <a:pt x="19955" y="2061"/>
                    <a:pt x="19955" y="2007"/>
                    <a:pt x="19944" y="1965"/>
                  </a:cubicBezTo>
                  <a:cubicBezTo>
                    <a:pt x="19934" y="1793"/>
                    <a:pt x="19934" y="1793"/>
                    <a:pt x="19912" y="1718"/>
                  </a:cubicBezTo>
                  <a:cubicBezTo>
                    <a:pt x="19869" y="1526"/>
                    <a:pt x="19837" y="1429"/>
                    <a:pt x="19794" y="1322"/>
                  </a:cubicBezTo>
                  <a:cubicBezTo>
                    <a:pt x="19794" y="1322"/>
                    <a:pt x="19762" y="1247"/>
                    <a:pt x="19719" y="1162"/>
                  </a:cubicBezTo>
                  <a:cubicBezTo>
                    <a:pt x="19687" y="1098"/>
                    <a:pt x="19687" y="1098"/>
                    <a:pt x="19623" y="1001"/>
                  </a:cubicBezTo>
                  <a:cubicBezTo>
                    <a:pt x="19580" y="926"/>
                    <a:pt x="19495" y="819"/>
                    <a:pt x="19452" y="776"/>
                  </a:cubicBezTo>
                  <a:cubicBezTo>
                    <a:pt x="19409" y="734"/>
                    <a:pt x="19356" y="669"/>
                    <a:pt x="19313" y="627"/>
                  </a:cubicBezTo>
                  <a:cubicBezTo>
                    <a:pt x="19281" y="605"/>
                    <a:pt x="19248" y="573"/>
                    <a:pt x="19216" y="552"/>
                  </a:cubicBezTo>
                  <a:cubicBezTo>
                    <a:pt x="19184" y="519"/>
                    <a:pt x="19141" y="487"/>
                    <a:pt x="19109" y="466"/>
                  </a:cubicBezTo>
                  <a:cubicBezTo>
                    <a:pt x="19034" y="412"/>
                    <a:pt x="18949" y="359"/>
                    <a:pt x="18874" y="316"/>
                  </a:cubicBezTo>
                  <a:cubicBezTo>
                    <a:pt x="18799" y="273"/>
                    <a:pt x="18692" y="220"/>
                    <a:pt x="18606" y="188"/>
                  </a:cubicBezTo>
                  <a:cubicBezTo>
                    <a:pt x="18563" y="166"/>
                    <a:pt x="18499" y="145"/>
                    <a:pt x="18456" y="134"/>
                  </a:cubicBezTo>
                  <a:cubicBezTo>
                    <a:pt x="18360" y="102"/>
                    <a:pt x="18231" y="70"/>
                    <a:pt x="18124" y="48"/>
                  </a:cubicBezTo>
                  <a:cubicBezTo>
                    <a:pt x="18089" y="40"/>
                    <a:pt x="17888" y="1"/>
                    <a:pt x="17605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65"/>
            <p:cNvSpPr/>
            <p:nvPr/>
          </p:nvSpPr>
          <p:spPr>
            <a:xfrm>
              <a:off x="725727" y="643420"/>
              <a:ext cx="49416" cy="56918"/>
            </a:xfrm>
            <a:custGeom>
              <a:avLst/>
              <a:gdLst/>
              <a:ahLst/>
              <a:cxnLst/>
              <a:rect l="l" t="t" r="r" b="b"/>
              <a:pathLst>
                <a:path w="4058" h="4674" extrusionOk="0">
                  <a:moveTo>
                    <a:pt x="101" y="416"/>
                  </a:moveTo>
                  <a:lnTo>
                    <a:pt x="101" y="416"/>
                  </a:lnTo>
                  <a:cubicBezTo>
                    <a:pt x="66" y="430"/>
                    <a:pt x="33" y="447"/>
                    <a:pt x="0" y="466"/>
                  </a:cubicBezTo>
                  <a:cubicBezTo>
                    <a:pt x="32" y="450"/>
                    <a:pt x="66" y="433"/>
                    <a:pt x="101" y="416"/>
                  </a:cubicBezTo>
                  <a:close/>
                  <a:moveTo>
                    <a:pt x="1697" y="1"/>
                  </a:moveTo>
                  <a:cubicBezTo>
                    <a:pt x="1641" y="1"/>
                    <a:pt x="1582" y="2"/>
                    <a:pt x="1521" y="6"/>
                  </a:cubicBezTo>
                  <a:cubicBezTo>
                    <a:pt x="1135" y="27"/>
                    <a:pt x="825" y="113"/>
                    <a:pt x="707" y="156"/>
                  </a:cubicBezTo>
                  <a:cubicBezTo>
                    <a:pt x="621" y="177"/>
                    <a:pt x="514" y="220"/>
                    <a:pt x="429" y="252"/>
                  </a:cubicBezTo>
                  <a:cubicBezTo>
                    <a:pt x="332" y="300"/>
                    <a:pt x="210" y="361"/>
                    <a:pt x="101" y="416"/>
                  </a:cubicBezTo>
                  <a:lnTo>
                    <a:pt x="101" y="416"/>
                  </a:lnTo>
                  <a:cubicBezTo>
                    <a:pt x="208" y="371"/>
                    <a:pt x="327" y="347"/>
                    <a:pt x="454" y="347"/>
                  </a:cubicBezTo>
                  <a:cubicBezTo>
                    <a:pt x="678" y="347"/>
                    <a:pt x="930" y="420"/>
                    <a:pt x="1199" y="573"/>
                  </a:cubicBezTo>
                  <a:cubicBezTo>
                    <a:pt x="2152" y="1098"/>
                    <a:pt x="2944" y="2425"/>
                    <a:pt x="2955" y="3528"/>
                  </a:cubicBezTo>
                  <a:cubicBezTo>
                    <a:pt x="2966" y="4095"/>
                    <a:pt x="2762" y="4491"/>
                    <a:pt x="2452" y="4673"/>
                  </a:cubicBezTo>
                  <a:cubicBezTo>
                    <a:pt x="2655" y="4555"/>
                    <a:pt x="2784" y="4470"/>
                    <a:pt x="2955" y="4320"/>
                  </a:cubicBezTo>
                  <a:cubicBezTo>
                    <a:pt x="3148" y="4159"/>
                    <a:pt x="3330" y="3956"/>
                    <a:pt x="3340" y="3934"/>
                  </a:cubicBezTo>
                  <a:cubicBezTo>
                    <a:pt x="3426" y="3838"/>
                    <a:pt x="3533" y="3699"/>
                    <a:pt x="3597" y="3592"/>
                  </a:cubicBezTo>
                  <a:cubicBezTo>
                    <a:pt x="3651" y="3506"/>
                    <a:pt x="3715" y="3399"/>
                    <a:pt x="3758" y="3313"/>
                  </a:cubicBezTo>
                  <a:cubicBezTo>
                    <a:pt x="3758" y="3313"/>
                    <a:pt x="3876" y="3089"/>
                    <a:pt x="3961" y="2800"/>
                  </a:cubicBezTo>
                  <a:cubicBezTo>
                    <a:pt x="4058" y="2425"/>
                    <a:pt x="4047" y="2136"/>
                    <a:pt x="4047" y="2104"/>
                  </a:cubicBezTo>
                  <a:cubicBezTo>
                    <a:pt x="4047" y="2061"/>
                    <a:pt x="4047" y="2007"/>
                    <a:pt x="4036" y="1965"/>
                  </a:cubicBezTo>
                  <a:cubicBezTo>
                    <a:pt x="4026" y="1793"/>
                    <a:pt x="4026" y="1793"/>
                    <a:pt x="4004" y="1718"/>
                  </a:cubicBezTo>
                  <a:cubicBezTo>
                    <a:pt x="3961" y="1526"/>
                    <a:pt x="3929" y="1429"/>
                    <a:pt x="3886" y="1322"/>
                  </a:cubicBezTo>
                  <a:cubicBezTo>
                    <a:pt x="3886" y="1322"/>
                    <a:pt x="3854" y="1247"/>
                    <a:pt x="3811" y="1162"/>
                  </a:cubicBezTo>
                  <a:cubicBezTo>
                    <a:pt x="3779" y="1098"/>
                    <a:pt x="3779" y="1098"/>
                    <a:pt x="3715" y="1001"/>
                  </a:cubicBezTo>
                  <a:cubicBezTo>
                    <a:pt x="3672" y="926"/>
                    <a:pt x="3587" y="819"/>
                    <a:pt x="3544" y="776"/>
                  </a:cubicBezTo>
                  <a:cubicBezTo>
                    <a:pt x="3501" y="734"/>
                    <a:pt x="3448" y="669"/>
                    <a:pt x="3405" y="627"/>
                  </a:cubicBezTo>
                  <a:cubicBezTo>
                    <a:pt x="3373" y="605"/>
                    <a:pt x="3340" y="573"/>
                    <a:pt x="3308" y="552"/>
                  </a:cubicBezTo>
                  <a:cubicBezTo>
                    <a:pt x="3276" y="519"/>
                    <a:pt x="3233" y="487"/>
                    <a:pt x="3201" y="466"/>
                  </a:cubicBezTo>
                  <a:cubicBezTo>
                    <a:pt x="3126" y="412"/>
                    <a:pt x="3041" y="359"/>
                    <a:pt x="2966" y="316"/>
                  </a:cubicBezTo>
                  <a:cubicBezTo>
                    <a:pt x="2891" y="273"/>
                    <a:pt x="2784" y="220"/>
                    <a:pt x="2698" y="188"/>
                  </a:cubicBezTo>
                  <a:cubicBezTo>
                    <a:pt x="2655" y="166"/>
                    <a:pt x="2591" y="145"/>
                    <a:pt x="2548" y="134"/>
                  </a:cubicBezTo>
                  <a:cubicBezTo>
                    <a:pt x="2452" y="102"/>
                    <a:pt x="2323" y="70"/>
                    <a:pt x="2216" y="48"/>
                  </a:cubicBezTo>
                  <a:cubicBezTo>
                    <a:pt x="2181" y="40"/>
                    <a:pt x="1980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65"/>
            <p:cNvSpPr/>
            <p:nvPr/>
          </p:nvSpPr>
          <p:spPr>
            <a:xfrm>
              <a:off x="700824" y="647646"/>
              <a:ext cx="61021" cy="61947"/>
            </a:xfrm>
            <a:custGeom>
              <a:avLst/>
              <a:gdLst/>
              <a:ahLst/>
              <a:cxnLst/>
              <a:rect l="l" t="t" r="r" b="b"/>
              <a:pathLst>
                <a:path w="5011" h="5087" extrusionOk="0">
                  <a:moveTo>
                    <a:pt x="2499" y="0"/>
                  </a:moveTo>
                  <a:cubicBezTo>
                    <a:pt x="2331" y="0"/>
                    <a:pt x="2178" y="41"/>
                    <a:pt x="2045" y="119"/>
                  </a:cubicBezTo>
                  <a:cubicBezTo>
                    <a:pt x="461" y="1040"/>
                    <a:pt x="1649" y="1082"/>
                    <a:pt x="1" y="2174"/>
                  </a:cubicBezTo>
                  <a:cubicBezTo>
                    <a:pt x="91" y="2120"/>
                    <a:pt x="197" y="2093"/>
                    <a:pt x="313" y="2093"/>
                  </a:cubicBezTo>
                  <a:cubicBezTo>
                    <a:pt x="472" y="2093"/>
                    <a:pt x="650" y="2144"/>
                    <a:pt x="836" y="2249"/>
                  </a:cubicBezTo>
                  <a:cubicBezTo>
                    <a:pt x="1500" y="2613"/>
                    <a:pt x="2035" y="3534"/>
                    <a:pt x="2045" y="4294"/>
                  </a:cubicBezTo>
                  <a:cubicBezTo>
                    <a:pt x="2056" y="4690"/>
                    <a:pt x="1917" y="4958"/>
                    <a:pt x="1703" y="5086"/>
                  </a:cubicBezTo>
                  <a:cubicBezTo>
                    <a:pt x="2329" y="4769"/>
                    <a:pt x="2661" y="4700"/>
                    <a:pt x="2901" y="4700"/>
                  </a:cubicBezTo>
                  <a:cubicBezTo>
                    <a:pt x="3087" y="4700"/>
                    <a:pt x="3219" y="4742"/>
                    <a:pt x="3389" y="4742"/>
                  </a:cubicBezTo>
                  <a:cubicBezTo>
                    <a:pt x="3615" y="4742"/>
                    <a:pt x="3911" y="4668"/>
                    <a:pt x="4497" y="4326"/>
                  </a:cubicBezTo>
                  <a:cubicBezTo>
                    <a:pt x="4807" y="4144"/>
                    <a:pt x="5011" y="3748"/>
                    <a:pt x="5000" y="3181"/>
                  </a:cubicBezTo>
                  <a:cubicBezTo>
                    <a:pt x="4989" y="2078"/>
                    <a:pt x="4197" y="751"/>
                    <a:pt x="3244" y="226"/>
                  </a:cubicBezTo>
                  <a:cubicBezTo>
                    <a:pt x="2975" y="73"/>
                    <a:pt x="2723" y="0"/>
                    <a:pt x="2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65"/>
            <p:cNvSpPr/>
            <p:nvPr/>
          </p:nvSpPr>
          <p:spPr>
            <a:xfrm>
              <a:off x="532008" y="673121"/>
              <a:ext cx="193866" cy="124296"/>
            </a:xfrm>
            <a:custGeom>
              <a:avLst/>
              <a:gdLst/>
              <a:ahLst/>
              <a:cxnLst/>
              <a:rect l="l" t="t" r="r" b="b"/>
              <a:pathLst>
                <a:path w="15920" h="10207" extrusionOk="0">
                  <a:moveTo>
                    <a:pt x="14176" y="1"/>
                  </a:moveTo>
                  <a:cubicBezTo>
                    <a:pt x="14060" y="1"/>
                    <a:pt x="13954" y="28"/>
                    <a:pt x="13864" y="82"/>
                  </a:cubicBezTo>
                  <a:cubicBezTo>
                    <a:pt x="13853" y="82"/>
                    <a:pt x="13853" y="93"/>
                    <a:pt x="13842" y="104"/>
                  </a:cubicBezTo>
                  <a:cubicBezTo>
                    <a:pt x="13147" y="553"/>
                    <a:pt x="12515" y="960"/>
                    <a:pt x="12172" y="1185"/>
                  </a:cubicBezTo>
                  <a:cubicBezTo>
                    <a:pt x="11284" y="1752"/>
                    <a:pt x="10385" y="2330"/>
                    <a:pt x="9485" y="2898"/>
                  </a:cubicBezTo>
                  <a:cubicBezTo>
                    <a:pt x="8137" y="3765"/>
                    <a:pt x="6970" y="4503"/>
                    <a:pt x="5707" y="5338"/>
                  </a:cubicBezTo>
                  <a:cubicBezTo>
                    <a:pt x="4979" y="5820"/>
                    <a:pt x="3865" y="6570"/>
                    <a:pt x="3148" y="7083"/>
                  </a:cubicBezTo>
                  <a:cubicBezTo>
                    <a:pt x="2773" y="7340"/>
                    <a:pt x="2217" y="7736"/>
                    <a:pt x="1735" y="8122"/>
                  </a:cubicBezTo>
                  <a:cubicBezTo>
                    <a:pt x="1564" y="8250"/>
                    <a:pt x="1339" y="8432"/>
                    <a:pt x="1178" y="8571"/>
                  </a:cubicBezTo>
                  <a:cubicBezTo>
                    <a:pt x="1007" y="8711"/>
                    <a:pt x="793" y="8903"/>
                    <a:pt x="632" y="9053"/>
                  </a:cubicBezTo>
                  <a:cubicBezTo>
                    <a:pt x="632" y="9053"/>
                    <a:pt x="333" y="9342"/>
                    <a:pt x="193" y="9546"/>
                  </a:cubicBezTo>
                  <a:cubicBezTo>
                    <a:pt x="140" y="9610"/>
                    <a:pt x="97" y="9685"/>
                    <a:pt x="44" y="9792"/>
                  </a:cubicBezTo>
                  <a:cubicBezTo>
                    <a:pt x="33" y="9813"/>
                    <a:pt x="22" y="9835"/>
                    <a:pt x="22" y="9856"/>
                  </a:cubicBezTo>
                  <a:cubicBezTo>
                    <a:pt x="11" y="9888"/>
                    <a:pt x="1" y="9931"/>
                    <a:pt x="1" y="9963"/>
                  </a:cubicBezTo>
                  <a:cubicBezTo>
                    <a:pt x="1" y="10027"/>
                    <a:pt x="22" y="10145"/>
                    <a:pt x="193" y="10188"/>
                  </a:cubicBezTo>
                  <a:cubicBezTo>
                    <a:pt x="252" y="10202"/>
                    <a:pt x="318" y="10207"/>
                    <a:pt x="386" y="10207"/>
                  </a:cubicBezTo>
                  <a:cubicBezTo>
                    <a:pt x="579" y="10207"/>
                    <a:pt x="780" y="10164"/>
                    <a:pt x="804" y="10156"/>
                  </a:cubicBezTo>
                  <a:cubicBezTo>
                    <a:pt x="986" y="10113"/>
                    <a:pt x="1210" y="10049"/>
                    <a:pt x="1382" y="9995"/>
                  </a:cubicBezTo>
                  <a:cubicBezTo>
                    <a:pt x="1542" y="9952"/>
                    <a:pt x="1756" y="9877"/>
                    <a:pt x="1917" y="9813"/>
                  </a:cubicBezTo>
                  <a:cubicBezTo>
                    <a:pt x="2206" y="9706"/>
                    <a:pt x="2763" y="9481"/>
                    <a:pt x="3384" y="9203"/>
                  </a:cubicBezTo>
                  <a:cubicBezTo>
                    <a:pt x="3897" y="8978"/>
                    <a:pt x="4572" y="8657"/>
                    <a:pt x="5086" y="8411"/>
                  </a:cubicBezTo>
                  <a:cubicBezTo>
                    <a:pt x="5525" y="8197"/>
                    <a:pt x="6317" y="7811"/>
                    <a:pt x="6980" y="7469"/>
                  </a:cubicBezTo>
                  <a:cubicBezTo>
                    <a:pt x="7890" y="6998"/>
                    <a:pt x="8212" y="6837"/>
                    <a:pt x="8961" y="6441"/>
                  </a:cubicBezTo>
                  <a:cubicBezTo>
                    <a:pt x="9271" y="6291"/>
                    <a:pt x="9667" y="6077"/>
                    <a:pt x="9967" y="5917"/>
                  </a:cubicBezTo>
                  <a:cubicBezTo>
                    <a:pt x="10267" y="5767"/>
                    <a:pt x="10674" y="5563"/>
                    <a:pt x="10963" y="5403"/>
                  </a:cubicBezTo>
                  <a:cubicBezTo>
                    <a:pt x="11530" y="5071"/>
                    <a:pt x="12312" y="4685"/>
                    <a:pt x="12879" y="4386"/>
                  </a:cubicBezTo>
                  <a:cubicBezTo>
                    <a:pt x="13157" y="4247"/>
                    <a:pt x="13521" y="4054"/>
                    <a:pt x="13789" y="3915"/>
                  </a:cubicBezTo>
                  <a:cubicBezTo>
                    <a:pt x="14506" y="3540"/>
                    <a:pt x="14506" y="3540"/>
                    <a:pt x="15534" y="3015"/>
                  </a:cubicBezTo>
                  <a:cubicBezTo>
                    <a:pt x="15545" y="3005"/>
                    <a:pt x="15555" y="3005"/>
                    <a:pt x="15566" y="2994"/>
                  </a:cubicBezTo>
                  <a:cubicBezTo>
                    <a:pt x="15780" y="2866"/>
                    <a:pt x="15919" y="2598"/>
                    <a:pt x="15908" y="2202"/>
                  </a:cubicBezTo>
                  <a:cubicBezTo>
                    <a:pt x="15898" y="1442"/>
                    <a:pt x="15363" y="521"/>
                    <a:pt x="14699" y="157"/>
                  </a:cubicBezTo>
                  <a:cubicBezTo>
                    <a:pt x="14513" y="52"/>
                    <a:pt x="14335" y="1"/>
                    <a:pt x="14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65"/>
            <p:cNvSpPr/>
            <p:nvPr/>
          </p:nvSpPr>
          <p:spPr>
            <a:xfrm>
              <a:off x="637867" y="657826"/>
              <a:ext cx="317955" cy="189652"/>
            </a:xfrm>
            <a:custGeom>
              <a:avLst/>
              <a:gdLst/>
              <a:ahLst/>
              <a:cxnLst/>
              <a:rect l="l" t="t" r="r" b="b"/>
              <a:pathLst>
                <a:path w="26110" h="15574" extrusionOk="0">
                  <a:moveTo>
                    <a:pt x="26110" y="3501"/>
                  </a:moveTo>
                  <a:lnTo>
                    <a:pt x="26110" y="3504"/>
                  </a:lnTo>
                  <a:lnTo>
                    <a:pt x="26110" y="3504"/>
                  </a:lnTo>
                  <a:cubicBezTo>
                    <a:pt x="26110" y="3506"/>
                    <a:pt x="26110" y="3509"/>
                    <a:pt x="26110" y="3511"/>
                  </a:cubicBezTo>
                  <a:cubicBezTo>
                    <a:pt x="26110" y="3511"/>
                    <a:pt x="26110" y="3501"/>
                    <a:pt x="26110" y="3501"/>
                  </a:cubicBezTo>
                  <a:close/>
                  <a:moveTo>
                    <a:pt x="19514" y="1"/>
                  </a:moveTo>
                  <a:cubicBezTo>
                    <a:pt x="18536" y="1"/>
                    <a:pt x="17550" y="120"/>
                    <a:pt x="16625" y="364"/>
                  </a:cubicBezTo>
                  <a:lnTo>
                    <a:pt x="4946" y="3479"/>
                  </a:lnTo>
                  <a:lnTo>
                    <a:pt x="536" y="9089"/>
                  </a:lnTo>
                  <a:cubicBezTo>
                    <a:pt x="182" y="9538"/>
                    <a:pt x="11" y="10020"/>
                    <a:pt x="11" y="10491"/>
                  </a:cubicBezTo>
                  <a:lnTo>
                    <a:pt x="11" y="12397"/>
                  </a:lnTo>
                  <a:cubicBezTo>
                    <a:pt x="0" y="13274"/>
                    <a:pt x="600" y="14131"/>
                    <a:pt x="1713" y="14784"/>
                  </a:cubicBezTo>
                  <a:cubicBezTo>
                    <a:pt x="2640" y="15316"/>
                    <a:pt x="3833" y="15573"/>
                    <a:pt x="5015" y="15573"/>
                  </a:cubicBezTo>
                  <a:cubicBezTo>
                    <a:pt x="6589" y="15573"/>
                    <a:pt x="8144" y="15117"/>
                    <a:pt x="9025" y="14249"/>
                  </a:cubicBezTo>
                  <a:cubicBezTo>
                    <a:pt x="9999" y="13285"/>
                    <a:pt x="10470" y="12225"/>
                    <a:pt x="10470" y="11166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81" y="9239"/>
                    <a:pt x="10481" y="9244"/>
                    <a:pt x="10481" y="9249"/>
                  </a:cubicBezTo>
                  <a:cubicBezTo>
                    <a:pt x="10481" y="9239"/>
                    <a:pt x="10481" y="9239"/>
                    <a:pt x="10481" y="9228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79" y="8886"/>
                    <a:pt x="10436" y="8548"/>
                    <a:pt x="10331" y="8211"/>
                  </a:cubicBezTo>
                  <a:lnTo>
                    <a:pt x="10331" y="8211"/>
                  </a:lnTo>
                  <a:cubicBezTo>
                    <a:pt x="12329" y="8899"/>
                    <a:pt x="14592" y="9252"/>
                    <a:pt x="16870" y="9252"/>
                  </a:cubicBezTo>
                  <a:cubicBezTo>
                    <a:pt x="19095" y="9252"/>
                    <a:pt x="21332" y="8915"/>
                    <a:pt x="23348" y="8222"/>
                  </a:cubicBezTo>
                  <a:cubicBezTo>
                    <a:pt x="25146" y="7611"/>
                    <a:pt x="26099" y="6530"/>
                    <a:pt x="26099" y="5428"/>
                  </a:cubicBezTo>
                  <a:lnTo>
                    <a:pt x="26110" y="3504"/>
                  </a:lnTo>
                  <a:lnTo>
                    <a:pt x="26110" y="3504"/>
                  </a:lnTo>
                  <a:cubicBezTo>
                    <a:pt x="26107" y="2671"/>
                    <a:pt x="25571" y="1829"/>
                    <a:pt x="24440" y="1178"/>
                  </a:cubicBezTo>
                  <a:cubicBezTo>
                    <a:pt x="23106" y="407"/>
                    <a:pt x="21322" y="1"/>
                    <a:pt x="19514" y="1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65"/>
            <p:cNvSpPr/>
            <p:nvPr/>
          </p:nvSpPr>
          <p:spPr>
            <a:xfrm>
              <a:off x="697962" y="700191"/>
              <a:ext cx="29604" cy="40417"/>
            </a:xfrm>
            <a:custGeom>
              <a:avLst/>
              <a:gdLst/>
              <a:ahLst/>
              <a:cxnLst/>
              <a:rect l="l" t="t" r="r" b="b"/>
              <a:pathLst>
                <a:path w="2431" h="3319" extrusionOk="0">
                  <a:moveTo>
                    <a:pt x="11" y="0"/>
                  </a:moveTo>
                  <a:lnTo>
                    <a:pt x="0" y="1927"/>
                  </a:lnTo>
                  <a:lnTo>
                    <a:pt x="2420" y="3319"/>
                  </a:lnTo>
                  <a:lnTo>
                    <a:pt x="2430" y="139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65"/>
            <p:cNvSpPr/>
            <p:nvPr/>
          </p:nvSpPr>
          <p:spPr>
            <a:xfrm>
              <a:off x="727420" y="717130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1"/>
                  </a:moveTo>
                  <a:lnTo>
                    <a:pt x="1" y="1928"/>
                  </a:lnTo>
                  <a:lnTo>
                    <a:pt x="493" y="2217"/>
                  </a:lnTo>
                  <a:lnTo>
                    <a:pt x="504" y="29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65"/>
            <p:cNvSpPr/>
            <p:nvPr/>
          </p:nvSpPr>
          <p:spPr>
            <a:xfrm>
              <a:off x="733423" y="700447"/>
              <a:ext cx="222398" cy="70021"/>
            </a:xfrm>
            <a:custGeom>
              <a:avLst/>
              <a:gdLst/>
              <a:ahLst/>
              <a:cxnLst/>
              <a:rect l="l" t="t" r="r" b="b"/>
              <a:pathLst>
                <a:path w="18263" h="5750" extrusionOk="0">
                  <a:moveTo>
                    <a:pt x="18263" y="1"/>
                  </a:moveTo>
                  <a:cubicBezTo>
                    <a:pt x="18252" y="1093"/>
                    <a:pt x="17310" y="2174"/>
                    <a:pt x="15512" y="2795"/>
                  </a:cubicBezTo>
                  <a:cubicBezTo>
                    <a:pt x="13500" y="3484"/>
                    <a:pt x="11264" y="3820"/>
                    <a:pt x="9042" y="3820"/>
                  </a:cubicBezTo>
                  <a:cubicBezTo>
                    <a:pt x="5743" y="3820"/>
                    <a:pt x="2473" y="3080"/>
                    <a:pt x="11" y="1660"/>
                  </a:cubicBezTo>
                  <a:lnTo>
                    <a:pt x="0" y="3587"/>
                  </a:lnTo>
                  <a:cubicBezTo>
                    <a:pt x="2466" y="5011"/>
                    <a:pt x="5732" y="5750"/>
                    <a:pt x="9025" y="5750"/>
                  </a:cubicBezTo>
                  <a:cubicBezTo>
                    <a:pt x="11251" y="5750"/>
                    <a:pt x="13489" y="5412"/>
                    <a:pt x="15501" y="4722"/>
                  </a:cubicBezTo>
                  <a:cubicBezTo>
                    <a:pt x="17299" y="4111"/>
                    <a:pt x="18252" y="3030"/>
                    <a:pt x="18252" y="1928"/>
                  </a:cubicBezTo>
                  <a:lnTo>
                    <a:pt x="18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65"/>
            <p:cNvSpPr/>
            <p:nvPr/>
          </p:nvSpPr>
          <p:spPr>
            <a:xfrm>
              <a:off x="698096" y="657826"/>
              <a:ext cx="269196" cy="89139"/>
            </a:xfrm>
            <a:custGeom>
              <a:avLst/>
              <a:gdLst/>
              <a:ahLst/>
              <a:cxnLst/>
              <a:rect l="l" t="t" r="r" b="b"/>
              <a:pathLst>
                <a:path w="22106" h="7320" extrusionOk="0">
                  <a:moveTo>
                    <a:pt x="14568" y="1"/>
                  </a:moveTo>
                  <a:cubicBezTo>
                    <a:pt x="13590" y="1"/>
                    <a:pt x="12604" y="120"/>
                    <a:pt x="11679" y="364"/>
                  </a:cubicBezTo>
                  <a:lnTo>
                    <a:pt x="0" y="3479"/>
                  </a:lnTo>
                  <a:lnTo>
                    <a:pt x="2419" y="4871"/>
                  </a:lnTo>
                  <a:lnTo>
                    <a:pt x="2912" y="5160"/>
                  </a:lnTo>
                  <a:cubicBezTo>
                    <a:pt x="5374" y="6580"/>
                    <a:pt x="8644" y="7320"/>
                    <a:pt x="11943" y="7320"/>
                  </a:cubicBezTo>
                  <a:cubicBezTo>
                    <a:pt x="14165" y="7320"/>
                    <a:pt x="16401" y="6984"/>
                    <a:pt x="18413" y="6295"/>
                  </a:cubicBezTo>
                  <a:cubicBezTo>
                    <a:pt x="21571" y="5214"/>
                    <a:pt x="22106" y="2687"/>
                    <a:pt x="19494" y="1178"/>
                  </a:cubicBezTo>
                  <a:cubicBezTo>
                    <a:pt x="18160" y="407"/>
                    <a:pt x="16376" y="1"/>
                    <a:pt x="14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65"/>
            <p:cNvSpPr/>
            <p:nvPr/>
          </p:nvSpPr>
          <p:spPr>
            <a:xfrm>
              <a:off x="747756" y="770188"/>
              <a:ext cx="17743" cy="61155"/>
            </a:xfrm>
            <a:custGeom>
              <a:avLst/>
              <a:gdLst/>
              <a:ahLst/>
              <a:cxnLst/>
              <a:rect l="l" t="t" r="r" b="b"/>
              <a:pathLst>
                <a:path w="1457" h="5022" extrusionOk="0">
                  <a:moveTo>
                    <a:pt x="1457" y="1"/>
                  </a:moveTo>
                  <a:lnTo>
                    <a:pt x="1456" y="40"/>
                  </a:lnTo>
                  <a:lnTo>
                    <a:pt x="1456" y="40"/>
                  </a:lnTo>
                  <a:cubicBezTo>
                    <a:pt x="1456" y="27"/>
                    <a:pt x="1457" y="14"/>
                    <a:pt x="1457" y="1"/>
                  </a:cubicBezTo>
                  <a:close/>
                  <a:moveTo>
                    <a:pt x="1456" y="40"/>
                  </a:moveTo>
                  <a:lnTo>
                    <a:pt x="1456" y="40"/>
                  </a:lnTo>
                  <a:cubicBezTo>
                    <a:pt x="1445" y="1086"/>
                    <a:pt x="963" y="2132"/>
                    <a:pt x="1" y="3084"/>
                  </a:cubicBezTo>
                  <a:lnTo>
                    <a:pt x="1" y="5022"/>
                  </a:lnTo>
                  <a:cubicBezTo>
                    <a:pt x="975" y="4058"/>
                    <a:pt x="1446" y="2998"/>
                    <a:pt x="1446" y="1939"/>
                  </a:cubicBezTo>
                  <a:lnTo>
                    <a:pt x="1456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65"/>
            <p:cNvSpPr/>
            <p:nvPr/>
          </p:nvSpPr>
          <p:spPr>
            <a:xfrm>
              <a:off x="664328" y="768434"/>
              <a:ext cx="72882" cy="38505"/>
            </a:xfrm>
            <a:custGeom>
              <a:avLst/>
              <a:gdLst/>
              <a:ahLst/>
              <a:cxnLst/>
              <a:rect l="l" t="t" r="r" b="b"/>
              <a:pathLst>
                <a:path w="5985" h="3162" extrusionOk="0">
                  <a:moveTo>
                    <a:pt x="2983" y="0"/>
                  </a:moveTo>
                  <a:cubicBezTo>
                    <a:pt x="2286" y="0"/>
                    <a:pt x="1590" y="156"/>
                    <a:pt x="1060" y="466"/>
                  </a:cubicBezTo>
                  <a:cubicBezTo>
                    <a:pt x="0" y="1087"/>
                    <a:pt x="0" y="2083"/>
                    <a:pt x="1071" y="2703"/>
                  </a:cubicBezTo>
                  <a:cubicBezTo>
                    <a:pt x="1606" y="3009"/>
                    <a:pt x="2305" y="3161"/>
                    <a:pt x="3002" y="3161"/>
                  </a:cubicBezTo>
                  <a:cubicBezTo>
                    <a:pt x="3699" y="3161"/>
                    <a:pt x="4395" y="3009"/>
                    <a:pt x="4925" y="2703"/>
                  </a:cubicBezTo>
                  <a:cubicBezTo>
                    <a:pt x="5985" y="2083"/>
                    <a:pt x="5985" y="1087"/>
                    <a:pt x="4914" y="466"/>
                  </a:cubicBezTo>
                  <a:cubicBezTo>
                    <a:pt x="4379" y="156"/>
                    <a:pt x="3680" y="0"/>
                    <a:pt x="2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65"/>
            <p:cNvSpPr/>
            <p:nvPr/>
          </p:nvSpPr>
          <p:spPr>
            <a:xfrm>
              <a:off x="637867" y="785312"/>
              <a:ext cx="109902" cy="62166"/>
            </a:xfrm>
            <a:custGeom>
              <a:avLst/>
              <a:gdLst/>
              <a:ahLst/>
              <a:cxnLst/>
              <a:rect l="l" t="t" r="r" b="b"/>
              <a:pathLst>
                <a:path w="9025" h="5105" extrusionOk="0">
                  <a:moveTo>
                    <a:pt x="11" y="1"/>
                  </a:moveTo>
                  <a:lnTo>
                    <a:pt x="11" y="1928"/>
                  </a:lnTo>
                  <a:cubicBezTo>
                    <a:pt x="0" y="2805"/>
                    <a:pt x="600" y="3662"/>
                    <a:pt x="1713" y="4315"/>
                  </a:cubicBezTo>
                  <a:cubicBezTo>
                    <a:pt x="2640" y="4847"/>
                    <a:pt x="3833" y="5104"/>
                    <a:pt x="5015" y="5104"/>
                  </a:cubicBezTo>
                  <a:cubicBezTo>
                    <a:pt x="6589" y="5104"/>
                    <a:pt x="8144" y="4648"/>
                    <a:pt x="9025" y="3780"/>
                  </a:cubicBezTo>
                  <a:lnTo>
                    <a:pt x="9025" y="1842"/>
                  </a:lnTo>
                  <a:cubicBezTo>
                    <a:pt x="8143" y="2711"/>
                    <a:pt x="6586" y="3171"/>
                    <a:pt x="5009" y="3171"/>
                  </a:cubicBezTo>
                  <a:cubicBezTo>
                    <a:pt x="3829" y="3171"/>
                    <a:pt x="2639" y="2913"/>
                    <a:pt x="1713" y="2377"/>
                  </a:cubicBezTo>
                  <a:cubicBezTo>
                    <a:pt x="600" y="1735"/>
                    <a:pt x="11" y="868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65"/>
            <p:cNvSpPr/>
            <p:nvPr/>
          </p:nvSpPr>
          <p:spPr>
            <a:xfrm>
              <a:off x="632131" y="700191"/>
              <a:ext cx="145363" cy="123736"/>
            </a:xfrm>
            <a:custGeom>
              <a:avLst/>
              <a:gdLst/>
              <a:ahLst/>
              <a:cxnLst/>
              <a:rect l="l" t="t" r="r" b="b"/>
              <a:pathLst>
                <a:path w="11937" h="10161" extrusionOk="0">
                  <a:moveTo>
                    <a:pt x="5627" y="5604"/>
                  </a:moveTo>
                  <a:cubicBezTo>
                    <a:pt x="6324" y="5604"/>
                    <a:pt x="7023" y="5760"/>
                    <a:pt x="7558" y="6070"/>
                  </a:cubicBezTo>
                  <a:cubicBezTo>
                    <a:pt x="8629" y="6691"/>
                    <a:pt x="8629" y="7687"/>
                    <a:pt x="7569" y="8307"/>
                  </a:cubicBezTo>
                  <a:cubicBezTo>
                    <a:pt x="7039" y="8613"/>
                    <a:pt x="6343" y="8765"/>
                    <a:pt x="5646" y="8765"/>
                  </a:cubicBezTo>
                  <a:cubicBezTo>
                    <a:pt x="4949" y="8765"/>
                    <a:pt x="4250" y="8613"/>
                    <a:pt x="3715" y="8307"/>
                  </a:cubicBezTo>
                  <a:cubicBezTo>
                    <a:pt x="2644" y="7687"/>
                    <a:pt x="2644" y="6691"/>
                    <a:pt x="3704" y="6070"/>
                  </a:cubicBezTo>
                  <a:cubicBezTo>
                    <a:pt x="4234" y="5760"/>
                    <a:pt x="4930" y="5604"/>
                    <a:pt x="5627" y="5604"/>
                  </a:cubicBezTo>
                  <a:close/>
                  <a:moveTo>
                    <a:pt x="5417" y="0"/>
                  </a:moveTo>
                  <a:lnTo>
                    <a:pt x="1007" y="5610"/>
                  </a:lnTo>
                  <a:cubicBezTo>
                    <a:pt x="0" y="6884"/>
                    <a:pt x="482" y="8382"/>
                    <a:pt x="2184" y="9367"/>
                  </a:cubicBezTo>
                  <a:cubicBezTo>
                    <a:pt x="3110" y="9903"/>
                    <a:pt x="4300" y="10161"/>
                    <a:pt x="5480" y="10161"/>
                  </a:cubicBezTo>
                  <a:cubicBezTo>
                    <a:pt x="7057" y="10161"/>
                    <a:pt x="8614" y="9701"/>
                    <a:pt x="9496" y="8832"/>
                  </a:cubicBezTo>
                  <a:cubicBezTo>
                    <a:pt x="11936" y="6423"/>
                    <a:pt x="11251" y="3362"/>
                    <a:pt x="7836" y="1392"/>
                  </a:cubicBezTo>
                  <a:lnTo>
                    <a:pt x="5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65"/>
            <p:cNvSpPr/>
            <p:nvPr/>
          </p:nvSpPr>
          <p:spPr>
            <a:xfrm>
              <a:off x="752713" y="556631"/>
              <a:ext cx="183819" cy="105664"/>
            </a:xfrm>
            <a:custGeom>
              <a:avLst/>
              <a:gdLst/>
              <a:ahLst/>
              <a:cxnLst/>
              <a:rect l="l" t="t" r="r" b="b"/>
              <a:pathLst>
                <a:path w="15095" h="8677" extrusionOk="0">
                  <a:moveTo>
                    <a:pt x="359" y="0"/>
                  </a:moveTo>
                  <a:cubicBezTo>
                    <a:pt x="276" y="0"/>
                    <a:pt x="193" y="19"/>
                    <a:pt x="129" y="57"/>
                  </a:cubicBezTo>
                  <a:cubicBezTo>
                    <a:pt x="0" y="132"/>
                    <a:pt x="0" y="249"/>
                    <a:pt x="129" y="324"/>
                  </a:cubicBezTo>
                  <a:cubicBezTo>
                    <a:pt x="196" y="358"/>
                    <a:pt x="284" y="374"/>
                    <a:pt x="371" y="374"/>
                  </a:cubicBezTo>
                  <a:cubicBezTo>
                    <a:pt x="424" y="374"/>
                    <a:pt x="477" y="368"/>
                    <a:pt x="525" y="356"/>
                  </a:cubicBezTo>
                  <a:lnTo>
                    <a:pt x="525" y="356"/>
                  </a:lnTo>
                  <a:cubicBezTo>
                    <a:pt x="3940" y="2465"/>
                    <a:pt x="3886" y="5795"/>
                    <a:pt x="343" y="7850"/>
                  </a:cubicBezTo>
                  <a:lnTo>
                    <a:pt x="461" y="7914"/>
                  </a:lnTo>
                  <a:cubicBezTo>
                    <a:pt x="4068" y="5816"/>
                    <a:pt x="4122" y="2433"/>
                    <a:pt x="632" y="292"/>
                  </a:cubicBezTo>
                  <a:cubicBezTo>
                    <a:pt x="718" y="217"/>
                    <a:pt x="696" y="121"/>
                    <a:pt x="589" y="57"/>
                  </a:cubicBezTo>
                  <a:cubicBezTo>
                    <a:pt x="525" y="19"/>
                    <a:pt x="442" y="0"/>
                    <a:pt x="359" y="0"/>
                  </a:cubicBezTo>
                  <a:close/>
                  <a:moveTo>
                    <a:pt x="8084" y="6854"/>
                  </a:moveTo>
                  <a:cubicBezTo>
                    <a:pt x="5658" y="6854"/>
                    <a:pt x="3233" y="7389"/>
                    <a:pt x="1392" y="8460"/>
                  </a:cubicBezTo>
                  <a:lnTo>
                    <a:pt x="1510" y="8524"/>
                  </a:lnTo>
                  <a:cubicBezTo>
                    <a:pt x="3319" y="7469"/>
                    <a:pt x="5703" y="6942"/>
                    <a:pt x="8089" y="6942"/>
                  </a:cubicBezTo>
                  <a:cubicBezTo>
                    <a:pt x="10377" y="6942"/>
                    <a:pt x="12666" y="7427"/>
                    <a:pt x="14452" y="8396"/>
                  </a:cubicBezTo>
                  <a:cubicBezTo>
                    <a:pt x="14388" y="8471"/>
                    <a:pt x="14399" y="8567"/>
                    <a:pt x="14506" y="8621"/>
                  </a:cubicBezTo>
                  <a:cubicBezTo>
                    <a:pt x="14570" y="8658"/>
                    <a:pt x="14653" y="8677"/>
                    <a:pt x="14736" y="8677"/>
                  </a:cubicBezTo>
                  <a:cubicBezTo>
                    <a:pt x="14819" y="8677"/>
                    <a:pt x="14902" y="8658"/>
                    <a:pt x="14966" y="8621"/>
                  </a:cubicBezTo>
                  <a:cubicBezTo>
                    <a:pt x="15095" y="8546"/>
                    <a:pt x="15095" y="8428"/>
                    <a:pt x="14966" y="8353"/>
                  </a:cubicBezTo>
                  <a:cubicBezTo>
                    <a:pt x="14907" y="8318"/>
                    <a:pt x="14829" y="8302"/>
                    <a:pt x="14749" y="8302"/>
                  </a:cubicBezTo>
                  <a:cubicBezTo>
                    <a:pt x="14683" y="8302"/>
                    <a:pt x="14617" y="8312"/>
                    <a:pt x="14559" y="8332"/>
                  </a:cubicBezTo>
                  <a:cubicBezTo>
                    <a:pt x="12741" y="7346"/>
                    <a:pt x="10411" y="6854"/>
                    <a:pt x="8084" y="6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5" name="Google Shape;6005;p65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6" name="Google Shape;6006;p65"/>
          <p:cNvSpPr/>
          <p:nvPr/>
        </p:nvSpPr>
        <p:spPr>
          <a:xfrm>
            <a:off x="1185473" y="4495155"/>
            <a:ext cx="6774000" cy="535500"/>
          </a:xfrm>
          <a:prstGeom prst="roundRect">
            <a:avLst>
              <a:gd name="adj" fmla="val 1978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7" name="Google Shape;6007;p65">
            <a:hlinkClick r:id="" action="ppaction://hlinkshowjump?jump=firstslide"/>
          </p:cNvPr>
          <p:cNvSpPr/>
          <p:nvPr/>
        </p:nvSpPr>
        <p:spPr>
          <a:xfrm>
            <a:off x="18921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8" name="Google Shape;6008;p65">
            <a:hlinkClick r:id="" action="ppaction://hlinkshowjump?jump=firstslide"/>
          </p:cNvPr>
          <p:cNvSpPr txBox="1"/>
          <p:nvPr/>
        </p:nvSpPr>
        <p:spPr>
          <a:xfrm>
            <a:off x="2263155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Home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09" name="Google Shape;6009;p65">
            <a:hlinkClick r:id="rId3" action="ppaction://hlinksldjump"/>
          </p:cNvPr>
          <p:cNvSpPr/>
          <p:nvPr/>
        </p:nvSpPr>
        <p:spPr>
          <a:xfrm>
            <a:off x="29808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0" name="Google Shape;6010;p65">
            <a:hlinkClick r:id="rId3" action="ppaction://hlinksldjump"/>
          </p:cNvPr>
          <p:cNvSpPr txBox="1"/>
          <p:nvPr/>
        </p:nvSpPr>
        <p:spPr>
          <a:xfrm>
            <a:off x="3351854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Game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11" name="Google Shape;6011;p65">
            <a:hlinkClick r:id="rId4" action="ppaction://hlinksldjump"/>
          </p:cNvPr>
          <p:cNvSpPr/>
          <p:nvPr/>
        </p:nvSpPr>
        <p:spPr>
          <a:xfrm>
            <a:off x="40695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2" name="Google Shape;6012;p65">
            <a:hlinkClick r:id="rId4" action="ppaction://hlinksldjump"/>
          </p:cNvPr>
          <p:cNvSpPr txBox="1"/>
          <p:nvPr/>
        </p:nvSpPr>
        <p:spPr>
          <a:xfrm>
            <a:off x="4440552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Tools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13" name="Google Shape;6013;p65">
            <a:hlinkClick r:id="" action="ppaction://noaction"/>
          </p:cNvPr>
          <p:cNvSpPr/>
          <p:nvPr/>
        </p:nvSpPr>
        <p:spPr>
          <a:xfrm>
            <a:off x="51582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4" name="Google Shape;6014;p65">
            <a:hlinkClick r:id="" action="ppaction://noaction"/>
          </p:cNvPr>
          <p:cNvSpPr txBox="1"/>
          <p:nvPr/>
        </p:nvSpPr>
        <p:spPr>
          <a:xfrm>
            <a:off x="5529251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Facts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15" name="Google Shape;6015;p65">
            <a:hlinkClick r:id="rId5" action="ppaction://hlinksldjump"/>
          </p:cNvPr>
          <p:cNvSpPr/>
          <p:nvPr/>
        </p:nvSpPr>
        <p:spPr>
          <a:xfrm>
            <a:off x="62469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6" name="Google Shape;6016;p65">
            <a:hlinkClick r:id="rId5" action="ppaction://hlinksldjump"/>
          </p:cNvPr>
          <p:cNvSpPr txBox="1"/>
          <p:nvPr/>
        </p:nvSpPr>
        <p:spPr>
          <a:xfrm>
            <a:off x="6617950" y="4666375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Team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17" name="Google Shape;6017;p65">
            <a:hlinkClick r:id="" action="ppaction://hlinkshowjump?jump=previousslide"/>
          </p:cNvPr>
          <p:cNvSpPr/>
          <p:nvPr/>
        </p:nvSpPr>
        <p:spPr>
          <a:xfrm>
            <a:off x="1375194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8" name="Google Shape;6018;p65">
            <a:hlinkClick r:id="" action="ppaction://hlinkshowjump?jump=previousslide"/>
          </p:cNvPr>
          <p:cNvSpPr/>
          <p:nvPr/>
        </p:nvSpPr>
        <p:spPr>
          <a:xfrm>
            <a:off x="1454268" y="4701855"/>
            <a:ext cx="243900" cy="122100"/>
          </a:xfrm>
          <a:prstGeom prst="leftArrow">
            <a:avLst>
              <a:gd name="adj1" fmla="val 50000"/>
              <a:gd name="adj2" fmla="val 7870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9" name="Google Shape;6019;p65">
            <a:hlinkClick r:id="" action="ppaction://hlinkshowjump?jump=nextslide"/>
          </p:cNvPr>
          <p:cNvSpPr/>
          <p:nvPr/>
        </p:nvSpPr>
        <p:spPr>
          <a:xfrm>
            <a:off x="7335669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0" name="Google Shape;6020;p65">
            <a:hlinkClick r:id="" action="ppaction://hlinkshowjump?jump=nextslide"/>
          </p:cNvPr>
          <p:cNvSpPr/>
          <p:nvPr/>
        </p:nvSpPr>
        <p:spPr>
          <a:xfrm>
            <a:off x="7416418" y="4701843"/>
            <a:ext cx="243900" cy="122100"/>
          </a:xfrm>
          <a:prstGeom prst="rightArrow">
            <a:avLst>
              <a:gd name="adj1" fmla="val 50000"/>
              <a:gd name="adj2" fmla="val 7741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1" name="Google Shape;6021;p65"/>
          <p:cNvGrpSpPr/>
          <p:nvPr/>
        </p:nvGrpSpPr>
        <p:grpSpPr>
          <a:xfrm>
            <a:off x="1992121" y="4623314"/>
            <a:ext cx="159899" cy="279351"/>
            <a:chOff x="2000128" y="4623314"/>
            <a:chExt cx="159899" cy="279351"/>
          </a:xfrm>
        </p:grpSpPr>
        <p:sp>
          <p:nvSpPr>
            <p:cNvPr id="6022" name="Google Shape;6022;p65"/>
            <p:cNvSpPr/>
            <p:nvPr/>
          </p:nvSpPr>
          <p:spPr>
            <a:xfrm>
              <a:off x="2000128" y="4623314"/>
              <a:ext cx="159899" cy="279351"/>
            </a:xfrm>
            <a:custGeom>
              <a:avLst/>
              <a:gdLst/>
              <a:ahLst/>
              <a:cxnLst/>
              <a:rect l="l" t="t" r="r" b="b"/>
              <a:pathLst>
                <a:path w="24154" h="42214" extrusionOk="0">
                  <a:moveTo>
                    <a:pt x="4353" y="1"/>
                  </a:moveTo>
                  <a:lnTo>
                    <a:pt x="0" y="2527"/>
                  </a:lnTo>
                  <a:lnTo>
                    <a:pt x="0" y="29358"/>
                  </a:lnTo>
                  <a:lnTo>
                    <a:pt x="8001" y="42213"/>
                  </a:lnTo>
                  <a:lnTo>
                    <a:pt x="20909" y="41429"/>
                  </a:lnTo>
                  <a:lnTo>
                    <a:pt x="24154" y="38269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65"/>
            <p:cNvSpPr/>
            <p:nvPr/>
          </p:nvSpPr>
          <p:spPr>
            <a:xfrm>
              <a:off x="2053088" y="4689396"/>
              <a:ext cx="85458" cy="213269"/>
            </a:xfrm>
            <a:custGeom>
              <a:avLst/>
              <a:gdLst/>
              <a:ahLst/>
              <a:cxnLst/>
              <a:rect l="l" t="t" r="r" b="b"/>
              <a:pathLst>
                <a:path w="12909" h="32228" extrusionOk="0">
                  <a:moveTo>
                    <a:pt x="1" y="1"/>
                  </a:moveTo>
                  <a:lnTo>
                    <a:pt x="1" y="32227"/>
                  </a:lnTo>
                  <a:lnTo>
                    <a:pt x="12909" y="31443"/>
                  </a:lnTo>
                  <a:lnTo>
                    <a:pt x="12909" y="4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65"/>
            <p:cNvSpPr/>
            <p:nvPr/>
          </p:nvSpPr>
          <p:spPr>
            <a:xfrm>
              <a:off x="2000128" y="4623314"/>
              <a:ext cx="159899" cy="96602"/>
            </a:xfrm>
            <a:custGeom>
              <a:avLst/>
              <a:gdLst/>
              <a:ahLst/>
              <a:cxnLst/>
              <a:rect l="l" t="t" r="r" b="b"/>
              <a:pathLst>
                <a:path w="24154" h="14598" extrusionOk="0">
                  <a:moveTo>
                    <a:pt x="4353" y="1"/>
                  </a:moveTo>
                  <a:lnTo>
                    <a:pt x="0" y="2527"/>
                  </a:lnTo>
                  <a:lnTo>
                    <a:pt x="8001" y="9987"/>
                  </a:lnTo>
                  <a:lnTo>
                    <a:pt x="20909" y="14597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65"/>
            <p:cNvSpPr/>
            <p:nvPr/>
          </p:nvSpPr>
          <p:spPr>
            <a:xfrm>
              <a:off x="2008205" y="4658975"/>
              <a:ext cx="121914" cy="229680"/>
            </a:xfrm>
            <a:custGeom>
              <a:avLst/>
              <a:gdLst/>
              <a:ahLst/>
              <a:cxnLst/>
              <a:rect l="l" t="t" r="r" b="b"/>
              <a:pathLst>
                <a:path w="18416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18416" y="33856"/>
                  </a:lnTo>
                  <a:lnTo>
                    <a:pt x="18416" y="1056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65"/>
            <p:cNvSpPr/>
            <p:nvPr/>
          </p:nvSpPr>
          <p:spPr>
            <a:xfrm>
              <a:off x="2008205" y="4658975"/>
              <a:ext cx="44718" cy="229680"/>
            </a:xfrm>
            <a:custGeom>
              <a:avLst/>
              <a:gdLst/>
              <a:ahLst/>
              <a:cxnLst/>
              <a:rect l="l" t="t" r="r" b="b"/>
              <a:pathLst>
                <a:path w="6755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7" name="Google Shape;6027;p65"/>
          <p:cNvGrpSpPr/>
          <p:nvPr/>
        </p:nvGrpSpPr>
        <p:grpSpPr>
          <a:xfrm>
            <a:off x="5246843" y="4644827"/>
            <a:ext cx="206281" cy="241552"/>
            <a:chOff x="5254850" y="4644827"/>
            <a:chExt cx="206281" cy="241552"/>
          </a:xfrm>
        </p:grpSpPr>
        <p:sp>
          <p:nvSpPr>
            <p:cNvPr id="6028" name="Google Shape;6028;p65"/>
            <p:cNvSpPr/>
            <p:nvPr/>
          </p:nvSpPr>
          <p:spPr>
            <a:xfrm>
              <a:off x="5254850" y="4644827"/>
              <a:ext cx="206281" cy="241552"/>
            </a:xfrm>
            <a:custGeom>
              <a:avLst/>
              <a:gdLst/>
              <a:ahLst/>
              <a:cxnLst/>
              <a:rect l="l" t="t" r="r" b="b"/>
              <a:pathLst>
                <a:path w="13384" h="15675" extrusionOk="0">
                  <a:moveTo>
                    <a:pt x="5281" y="0"/>
                  </a:moveTo>
                  <a:cubicBezTo>
                    <a:pt x="5199" y="0"/>
                    <a:pt x="5119" y="3"/>
                    <a:pt x="5040" y="9"/>
                  </a:cubicBezTo>
                  <a:cubicBezTo>
                    <a:pt x="4928" y="16"/>
                    <a:pt x="4809" y="29"/>
                    <a:pt x="4703" y="49"/>
                  </a:cubicBezTo>
                  <a:cubicBezTo>
                    <a:pt x="4697" y="49"/>
                    <a:pt x="4690" y="55"/>
                    <a:pt x="4684" y="55"/>
                  </a:cubicBezTo>
                  <a:cubicBezTo>
                    <a:pt x="4360" y="115"/>
                    <a:pt x="4064" y="220"/>
                    <a:pt x="3793" y="379"/>
                  </a:cubicBezTo>
                  <a:lnTo>
                    <a:pt x="1696" y="1599"/>
                  </a:lnTo>
                  <a:cubicBezTo>
                    <a:pt x="1689" y="1605"/>
                    <a:pt x="1682" y="1605"/>
                    <a:pt x="1676" y="1612"/>
                  </a:cubicBezTo>
                  <a:cubicBezTo>
                    <a:pt x="1663" y="1619"/>
                    <a:pt x="1649" y="1625"/>
                    <a:pt x="1643" y="1632"/>
                  </a:cubicBezTo>
                  <a:cubicBezTo>
                    <a:pt x="1610" y="1645"/>
                    <a:pt x="1584" y="1665"/>
                    <a:pt x="1557" y="1685"/>
                  </a:cubicBezTo>
                  <a:cubicBezTo>
                    <a:pt x="1531" y="1698"/>
                    <a:pt x="1504" y="1718"/>
                    <a:pt x="1471" y="1737"/>
                  </a:cubicBezTo>
                  <a:cubicBezTo>
                    <a:pt x="1445" y="1757"/>
                    <a:pt x="1419" y="1777"/>
                    <a:pt x="1399" y="1790"/>
                  </a:cubicBezTo>
                  <a:cubicBezTo>
                    <a:pt x="1366" y="1816"/>
                    <a:pt x="1333" y="1843"/>
                    <a:pt x="1300" y="1869"/>
                  </a:cubicBezTo>
                  <a:cubicBezTo>
                    <a:pt x="1267" y="1889"/>
                    <a:pt x="1241" y="1915"/>
                    <a:pt x="1214" y="1942"/>
                  </a:cubicBezTo>
                  <a:cubicBezTo>
                    <a:pt x="1188" y="1962"/>
                    <a:pt x="1161" y="1988"/>
                    <a:pt x="1135" y="2014"/>
                  </a:cubicBezTo>
                  <a:cubicBezTo>
                    <a:pt x="1109" y="2041"/>
                    <a:pt x="1082" y="2067"/>
                    <a:pt x="1049" y="2093"/>
                  </a:cubicBezTo>
                  <a:cubicBezTo>
                    <a:pt x="970" y="2179"/>
                    <a:pt x="891" y="2272"/>
                    <a:pt x="818" y="2370"/>
                  </a:cubicBezTo>
                  <a:cubicBezTo>
                    <a:pt x="779" y="2430"/>
                    <a:pt x="733" y="2489"/>
                    <a:pt x="693" y="2549"/>
                  </a:cubicBezTo>
                  <a:cubicBezTo>
                    <a:pt x="673" y="2582"/>
                    <a:pt x="654" y="2615"/>
                    <a:pt x="634" y="2648"/>
                  </a:cubicBezTo>
                  <a:cubicBezTo>
                    <a:pt x="614" y="2687"/>
                    <a:pt x="588" y="2720"/>
                    <a:pt x="568" y="2753"/>
                  </a:cubicBezTo>
                  <a:cubicBezTo>
                    <a:pt x="561" y="2773"/>
                    <a:pt x="555" y="2786"/>
                    <a:pt x="548" y="2799"/>
                  </a:cubicBezTo>
                  <a:cubicBezTo>
                    <a:pt x="535" y="2819"/>
                    <a:pt x="522" y="2845"/>
                    <a:pt x="508" y="2872"/>
                  </a:cubicBezTo>
                  <a:cubicBezTo>
                    <a:pt x="495" y="2892"/>
                    <a:pt x="489" y="2918"/>
                    <a:pt x="475" y="2938"/>
                  </a:cubicBezTo>
                  <a:cubicBezTo>
                    <a:pt x="462" y="2964"/>
                    <a:pt x="449" y="2990"/>
                    <a:pt x="442" y="3017"/>
                  </a:cubicBezTo>
                  <a:cubicBezTo>
                    <a:pt x="429" y="3043"/>
                    <a:pt x="416" y="3070"/>
                    <a:pt x="403" y="3103"/>
                  </a:cubicBezTo>
                  <a:cubicBezTo>
                    <a:pt x="390" y="3136"/>
                    <a:pt x="370" y="3169"/>
                    <a:pt x="357" y="3208"/>
                  </a:cubicBezTo>
                  <a:cubicBezTo>
                    <a:pt x="344" y="3241"/>
                    <a:pt x="337" y="3274"/>
                    <a:pt x="324" y="3307"/>
                  </a:cubicBezTo>
                  <a:cubicBezTo>
                    <a:pt x="317" y="3320"/>
                    <a:pt x="311" y="3340"/>
                    <a:pt x="304" y="3360"/>
                  </a:cubicBezTo>
                  <a:cubicBezTo>
                    <a:pt x="278" y="3426"/>
                    <a:pt x="258" y="3492"/>
                    <a:pt x="238" y="3564"/>
                  </a:cubicBezTo>
                  <a:cubicBezTo>
                    <a:pt x="231" y="3584"/>
                    <a:pt x="225" y="3610"/>
                    <a:pt x="218" y="3630"/>
                  </a:cubicBezTo>
                  <a:cubicBezTo>
                    <a:pt x="212" y="3657"/>
                    <a:pt x="205" y="3676"/>
                    <a:pt x="198" y="3703"/>
                  </a:cubicBezTo>
                  <a:cubicBezTo>
                    <a:pt x="192" y="3716"/>
                    <a:pt x="192" y="3729"/>
                    <a:pt x="185" y="3749"/>
                  </a:cubicBezTo>
                  <a:cubicBezTo>
                    <a:pt x="179" y="3782"/>
                    <a:pt x="165" y="3822"/>
                    <a:pt x="159" y="3861"/>
                  </a:cubicBezTo>
                  <a:cubicBezTo>
                    <a:pt x="152" y="3907"/>
                    <a:pt x="139" y="3947"/>
                    <a:pt x="132" y="3993"/>
                  </a:cubicBezTo>
                  <a:cubicBezTo>
                    <a:pt x="126" y="4033"/>
                    <a:pt x="113" y="4079"/>
                    <a:pt x="106" y="4118"/>
                  </a:cubicBezTo>
                  <a:cubicBezTo>
                    <a:pt x="99" y="4158"/>
                    <a:pt x="93" y="4191"/>
                    <a:pt x="93" y="4224"/>
                  </a:cubicBezTo>
                  <a:cubicBezTo>
                    <a:pt x="86" y="4244"/>
                    <a:pt x="86" y="4263"/>
                    <a:pt x="80" y="4283"/>
                  </a:cubicBezTo>
                  <a:lnTo>
                    <a:pt x="73" y="4356"/>
                  </a:lnTo>
                  <a:cubicBezTo>
                    <a:pt x="66" y="4395"/>
                    <a:pt x="60" y="4435"/>
                    <a:pt x="53" y="4475"/>
                  </a:cubicBezTo>
                  <a:cubicBezTo>
                    <a:pt x="53" y="4521"/>
                    <a:pt x="47" y="4567"/>
                    <a:pt x="40" y="4613"/>
                  </a:cubicBezTo>
                  <a:cubicBezTo>
                    <a:pt x="40" y="4646"/>
                    <a:pt x="34" y="4686"/>
                    <a:pt x="34" y="4719"/>
                  </a:cubicBezTo>
                  <a:cubicBezTo>
                    <a:pt x="34" y="4752"/>
                    <a:pt x="27" y="4778"/>
                    <a:pt x="27" y="4804"/>
                  </a:cubicBezTo>
                  <a:cubicBezTo>
                    <a:pt x="27" y="4850"/>
                    <a:pt x="20" y="4890"/>
                    <a:pt x="20" y="4936"/>
                  </a:cubicBezTo>
                  <a:cubicBezTo>
                    <a:pt x="20" y="4976"/>
                    <a:pt x="20" y="5015"/>
                    <a:pt x="20" y="5055"/>
                  </a:cubicBezTo>
                  <a:cubicBezTo>
                    <a:pt x="14" y="5114"/>
                    <a:pt x="14" y="5167"/>
                    <a:pt x="14" y="5220"/>
                  </a:cubicBezTo>
                  <a:cubicBezTo>
                    <a:pt x="1" y="8782"/>
                    <a:pt x="2507" y="13115"/>
                    <a:pt x="5607" y="14902"/>
                  </a:cubicBezTo>
                  <a:cubicBezTo>
                    <a:pt x="5660" y="14935"/>
                    <a:pt x="5712" y="14968"/>
                    <a:pt x="5765" y="14995"/>
                  </a:cubicBezTo>
                  <a:cubicBezTo>
                    <a:pt x="5818" y="15021"/>
                    <a:pt x="5871" y="15047"/>
                    <a:pt x="5924" y="15074"/>
                  </a:cubicBezTo>
                  <a:cubicBezTo>
                    <a:pt x="5943" y="15087"/>
                    <a:pt x="5963" y="15100"/>
                    <a:pt x="5983" y="15107"/>
                  </a:cubicBezTo>
                  <a:cubicBezTo>
                    <a:pt x="6082" y="15160"/>
                    <a:pt x="6181" y="15206"/>
                    <a:pt x="6280" y="15245"/>
                  </a:cubicBezTo>
                  <a:cubicBezTo>
                    <a:pt x="6332" y="15272"/>
                    <a:pt x="6385" y="15292"/>
                    <a:pt x="6438" y="15311"/>
                  </a:cubicBezTo>
                  <a:cubicBezTo>
                    <a:pt x="6438" y="15318"/>
                    <a:pt x="6445" y="15318"/>
                    <a:pt x="6451" y="15318"/>
                  </a:cubicBezTo>
                  <a:cubicBezTo>
                    <a:pt x="6497" y="15338"/>
                    <a:pt x="6544" y="15357"/>
                    <a:pt x="6590" y="15377"/>
                  </a:cubicBezTo>
                  <a:lnTo>
                    <a:pt x="6596" y="15377"/>
                  </a:lnTo>
                  <a:cubicBezTo>
                    <a:pt x="6656" y="15397"/>
                    <a:pt x="6708" y="15417"/>
                    <a:pt x="6761" y="15437"/>
                  </a:cubicBezTo>
                  <a:cubicBezTo>
                    <a:pt x="6860" y="15470"/>
                    <a:pt x="6959" y="15496"/>
                    <a:pt x="7051" y="15522"/>
                  </a:cubicBezTo>
                  <a:cubicBezTo>
                    <a:pt x="7071" y="15529"/>
                    <a:pt x="7091" y="15536"/>
                    <a:pt x="7111" y="15536"/>
                  </a:cubicBezTo>
                  <a:cubicBezTo>
                    <a:pt x="7197" y="15562"/>
                    <a:pt x="7289" y="15582"/>
                    <a:pt x="7375" y="15595"/>
                  </a:cubicBezTo>
                  <a:cubicBezTo>
                    <a:pt x="7394" y="15602"/>
                    <a:pt x="7421" y="15608"/>
                    <a:pt x="7441" y="15608"/>
                  </a:cubicBezTo>
                  <a:cubicBezTo>
                    <a:pt x="7474" y="15615"/>
                    <a:pt x="7507" y="15621"/>
                    <a:pt x="7533" y="15628"/>
                  </a:cubicBezTo>
                  <a:cubicBezTo>
                    <a:pt x="7573" y="15635"/>
                    <a:pt x="7612" y="15641"/>
                    <a:pt x="7645" y="15641"/>
                  </a:cubicBezTo>
                  <a:lnTo>
                    <a:pt x="7658" y="15641"/>
                  </a:lnTo>
                  <a:cubicBezTo>
                    <a:pt x="7678" y="15648"/>
                    <a:pt x="7704" y="15648"/>
                    <a:pt x="7731" y="15654"/>
                  </a:cubicBezTo>
                  <a:cubicBezTo>
                    <a:pt x="7751" y="15654"/>
                    <a:pt x="7770" y="15654"/>
                    <a:pt x="7790" y="15661"/>
                  </a:cubicBezTo>
                  <a:lnTo>
                    <a:pt x="7797" y="15661"/>
                  </a:lnTo>
                  <a:cubicBezTo>
                    <a:pt x="7823" y="15661"/>
                    <a:pt x="7850" y="15661"/>
                    <a:pt x="7876" y="15667"/>
                  </a:cubicBezTo>
                  <a:lnTo>
                    <a:pt x="7889" y="15667"/>
                  </a:lnTo>
                  <a:cubicBezTo>
                    <a:pt x="7948" y="15667"/>
                    <a:pt x="8001" y="15674"/>
                    <a:pt x="8061" y="15674"/>
                  </a:cubicBezTo>
                  <a:lnTo>
                    <a:pt x="8245" y="15674"/>
                  </a:lnTo>
                  <a:cubicBezTo>
                    <a:pt x="8278" y="15667"/>
                    <a:pt x="8318" y="15667"/>
                    <a:pt x="8351" y="15667"/>
                  </a:cubicBezTo>
                  <a:cubicBezTo>
                    <a:pt x="8377" y="15667"/>
                    <a:pt x="8404" y="15661"/>
                    <a:pt x="8430" y="15661"/>
                  </a:cubicBezTo>
                  <a:cubicBezTo>
                    <a:pt x="8456" y="15661"/>
                    <a:pt x="8483" y="15654"/>
                    <a:pt x="8509" y="15654"/>
                  </a:cubicBezTo>
                  <a:cubicBezTo>
                    <a:pt x="8555" y="15648"/>
                    <a:pt x="8608" y="15641"/>
                    <a:pt x="8661" y="15628"/>
                  </a:cubicBezTo>
                  <a:cubicBezTo>
                    <a:pt x="8681" y="15628"/>
                    <a:pt x="8707" y="15621"/>
                    <a:pt x="8733" y="15615"/>
                  </a:cubicBezTo>
                  <a:cubicBezTo>
                    <a:pt x="8766" y="15608"/>
                    <a:pt x="8799" y="15602"/>
                    <a:pt x="8832" y="15595"/>
                  </a:cubicBezTo>
                  <a:cubicBezTo>
                    <a:pt x="8892" y="15582"/>
                    <a:pt x="8951" y="15562"/>
                    <a:pt x="9017" y="15549"/>
                  </a:cubicBezTo>
                  <a:cubicBezTo>
                    <a:pt x="9083" y="15529"/>
                    <a:pt x="9149" y="15503"/>
                    <a:pt x="9215" y="15476"/>
                  </a:cubicBezTo>
                  <a:lnTo>
                    <a:pt x="9294" y="15443"/>
                  </a:lnTo>
                  <a:cubicBezTo>
                    <a:pt x="9353" y="15423"/>
                    <a:pt x="9406" y="15397"/>
                    <a:pt x="9466" y="15364"/>
                  </a:cubicBezTo>
                  <a:cubicBezTo>
                    <a:pt x="9492" y="15351"/>
                    <a:pt x="9525" y="15338"/>
                    <a:pt x="9551" y="15318"/>
                  </a:cubicBezTo>
                  <a:cubicBezTo>
                    <a:pt x="9571" y="15311"/>
                    <a:pt x="9591" y="15298"/>
                    <a:pt x="9611" y="15285"/>
                  </a:cubicBezTo>
                  <a:cubicBezTo>
                    <a:pt x="9624" y="15278"/>
                    <a:pt x="9644" y="15272"/>
                    <a:pt x="9657" y="15259"/>
                  </a:cubicBezTo>
                  <a:lnTo>
                    <a:pt x="11741" y="14052"/>
                  </a:lnTo>
                  <a:cubicBezTo>
                    <a:pt x="12744" y="13465"/>
                    <a:pt x="13370" y="12225"/>
                    <a:pt x="13377" y="10450"/>
                  </a:cubicBezTo>
                  <a:cubicBezTo>
                    <a:pt x="13383" y="7337"/>
                    <a:pt x="11464" y="3624"/>
                    <a:pt x="8905" y="1546"/>
                  </a:cubicBezTo>
                  <a:cubicBezTo>
                    <a:pt x="8786" y="1447"/>
                    <a:pt x="8661" y="1355"/>
                    <a:pt x="8542" y="1262"/>
                  </a:cubicBezTo>
                  <a:cubicBezTo>
                    <a:pt x="8410" y="1170"/>
                    <a:pt x="8278" y="1078"/>
                    <a:pt x="8146" y="992"/>
                  </a:cubicBezTo>
                  <a:cubicBezTo>
                    <a:pt x="8127" y="979"/>
                    <a:pt x="8113" y="972"/>
                    <a:pt x="8100" y="966"/>
                  </a:cubicBezTo>
                  <a:cubicBezTo>
                    <a:pt x="7995" y="893"/>
                    <a:pt x="7889" y="834"/>
                    <a:pt x="7784" y="768"/>
                  </a:cubicBezTo>
                  <a:cubicBezTo>
                    <a:pt x="7315" y="504"/>
                    <a:pt x="6860" y="306"/>
                    <a:pt x="6425" y="181"/>
                  </a:cubicBezTo>
                  <a:cubicBezTo>
                    <a:pt x="6385" y="168"/>
                    <a:pt x="6346" y="154"/>
                    <a:pt x="6306" y="141"/>
                  </a:cubicBezTo>
                  <a:lnTo>
                    <a:pt x="6135" y="207"/>
                  </a:lnTo>
                  <a:lnTo>
                    <a:pt x="6022" y="148"/>
                  </a:lnTo>
                  <a:lnTo>
                    <a:pt x="6022" y="141"/>
                  </a:lnTo>
                  <a:lnTo>
                    <a:pt x="5864" y="49"/>
                  </a:lnTo>
                  <a:cubicBezTo>
                    <a:pt x="5666" y="16"/>
                    <a:pt x="5470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65"/>
            <p:cNvSpPr/>
            <p:nvPr/>
          </p:nvSpPr>
          <p:spPr>
            <a:xfrm>
              <a:off x="5254958" y="4664012"/>
              <a:ext cx="173129" cy="222320"/>
            </a:xfrm>
            <a:custGeom>
              <a:avLst/>
              <a:gdLst/>
              <a:ahLst/>
              <a:cxnLst/>
              <a:rect l="l" t="t" r="r" b="b"/>
              <a:pathLst>
                <a:path w="11233" h="14427" extrusionOk="0">
                  <a:moveTo>
                    <a:pt x="3120" y="1"/>
                  </a:moveTo>
                  <a:cubicBezTo>
                    <a:pt x="1283" y="1"/>
                    <a:pt x="16" y="1457"/>
                    <a:pt x="7" y="3975"/>
                  </a:cubicBezTo>
                  <a:cubicBezTo>
                    <a:pt x="0" y="7537"/>
                    <a:pt x="2500" y="11870"/>
                    <a:pt x="5600" y="13657"/>
                  </a:cubicBezTo>
                  <a:cubicBezTo>
                    <a:pt x="6504" y="14179"/>
                    <a:pt x="7358" y="14427"/>
                    <a:pt x="8116" y="14427"/>
                  </a:cubicBezTo>
                  <a:cubicBezTo>
                    <a:pt x="9951" y="14427"/>
                    <a:pt x="11217" y="12973"/>
                    <a:pt x="11226" y="10452"/>
                  </a:cubicBezTo>
                  <a:cubicBezTo>
                    <a:pt x="11233" y="6897"/>
                    <a:pt x="8733" y="2557"/>
                    <a:pt x="5633" y="769"/>
                  </a:cubicBezTo>
                  <a:cubicBezTo>
                    <a:pt x="4731" y="248"/>
                    <a:pt x="3877" y="1"/>
                    <a:pt x="3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65"/>
            <p:cNvSpPr/>
            <p:nvPr/>
          </p:nvSpPr>
          <p:spPr>
            <a:xfrm>
              <a:off x="5270508" y="4703305"/>
              <a:ext cx="124040" cy="150741"/>
            </a:xfrm>
            <a:custGeom>
              <a:avLst/>
              <a:gdLst/>
              <a:ahLst/>
              <a:cxnLst/>
              <a:rect l="l" t="t" r="r" b="b"/>
              <a:pathLst>
                <a:path w="8048" h="9782" extrusionOk="0">
                  <a:moveTo>
                    <a:pt x="4354" y="0"/>
                  </a:moveTo>
                  <a:lnTo>
                    <a:pt x="3714" y="370"/>
                  </a:lnTo>
                  <a:lnTo>
                    <a:pt x="3041" y="2335"/>
                  </a:lnTo>
                  <a:lnTo>
                    <a:pt x="640" y="950"/>
                  </a:lnTo>
                  <a:lnTo>
                    <a:pt x="0" y="1326"/>
                  </a:lnTo>
                  <a:lnTo>
                    <a:pt x="2282" y="4558"/>
                  </a:lnTo>
                  <a:lnTo>
                    <a:pt x="1399" y="7143"/>
                  </a:lnTo>
                  <a:lnTo>
                    <a:pt x="3694" y="6550"/>
                  </a:lnTo>
                  <a:lnTo>
                    <a:pt x="5976" y="9782"/>
                  </a:lnTo>
                  <a:lnTo>
                    <a:pt x="6616" y="9412"/>
                  </a:lnTo>
                  <a:lnTo>
                    <a:pt x="5798" y="6009"/>
                  </a:lnTo>
                  <a:lnTo>
                    <a:pt x="7401" y="5600"/>
                  </a:lnTo>
                  <a:lnTo>
                    <a:pt x="8047" y="5224"/>
                  </a:lnTo>
                  <a:lnTo>
                    <a:pt x="5218" y="3595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1" name="Google Shape;6031;p65"/>
          <p:cNvGrpSpPr/>
          <p:nvPr/>
        </p:nvGrpSpPr>
        <p:grpSpPr>
          <a:xfrm>
            <a:off x="4126327" y="4607105"/>
            <a:ext cx="202168" cy="279358"/>
            <a:chOff x="4134334" y="4607105"/>
            <a:chExt cx="202168" cy="279358"/>
          </a:xfrm>
        </p:grpSpPr>
        <p:sp>
          <p:nvSpPr>
            <p:cNvPr id="6032" name="Google Shape;6032;p65"/>
            <p:cNvSpPr/>
            <p:nvPr/>
          </p:nvSpPr>
          <p:spPr>
            <a:xfrm>
              <a:off x="4134334" y="4684331"/>
              <a:ext cx="202168" cy="202132"/>
            </a:xfrm>
            <a:custGeom>
              <a:avLst/>
              <a:gdLst/>
              <a:ahLst/>
              <a:cxnLst/>
              <a:rect l="l" t="t" r="r" b="b"/>
              <a:pathLst>
                <a:path w="30539" h="30545" extrusionOk="0">
                  <a:moveTo>
                    <a:pt x="15270" y="0"/>
                  </a:moveTo>
                  <a:cubicBezTo>
                    <a:pt x="6840" y="0"/>
                    <a:pt x="0" y="6840"/>
                    <a:pt x="0" y="15269"/>
                  </a:cubicBezTo>
                  <a:cubicBezTo>
                    <a:pt x="0" y="23705"/>
                    <a:pt x="6840" y="30545"/>
                    <a:pt x="15270" y="30545"/>
                  </a:cubicBezTo>
                  <a:cubicBezTo>
                    <a:pt x="23706" y="30545"/>
                    <a:pt x="30539" y="23705"/>
                    <a:pt x="30539" y="15269"/>
                  </a:cubicBezTo>
                  <a:cubicBezTo>
                    <a:pt x="30539" y="6840"/>
                    <a:pt x="23706" y="0"/>
                    <a:pt x="1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65"/>
            <p:cNvSpPr/>
            <p:nvPr/>
          </p:nvSpPr>
          <p:spPr>
            <a:xfrm>
              <a:off x="4148832" y="4723368"/>
              <a:ext cx="173219" cy="148609"/>
            </a:xfrm>
            <a:custGeom>
              <a:avLst/>
              <a:gdLst/>
              <a:ahLst/>
              <a:cxnLst/>
              <a:rect l="l" t="t" r="r" b="b"/>
              <a:pathLst>
                <a:path w="26166" h="22457" extrusionOk="0">
                  <a:moveTo>
                    <a:pt x="13044" y="1"/>
                  </a:moveTo>
                  <a:cubicBezTo>
                    <a:pt x="9749" y="1"/>
                    <a:pt x="6457" y="730"/>
                    <a:pt x="3951" y="2187"/>
                  </a:cubicBezTo>
                  <a:cubicBezTo>
                    <a:pt x="1781" y="3441"/>
                    <a:pt x="561" y="5043"/>
                    <a:pt x="277" y="6686"/>
                  </a:cubicBezTo>
                  <a:cubicBezTo>
                    <a:pt x="92" y="7550"/>
                    <a:pt x="0" y="8453"/>
                    <a:pt x="0" y="9370"/>
                  </a:cubicBezTo>
                  <a:cubicBezTo>
                    <a:pt x="0" y="16599"/>
                    <a:pt x="5857" y="22456"/>
                    <a:pt x="13080" y="22456"/>
                  </a:cubicBezTo>
                  <a:cubicBezTo>
                    <a:pt x="20309" y="22456"/>
                    <a:pt x="26166" y="16599"/>
                    <a:pt x="26166" y="9370"/>
                  </a:cubicBezTo>
                  <a:cubicBezTo>
                    <a:pt x="26166" y="8447"/>
                    <a:pt x="26067" y="7550"/>
                    <a:pt x="25889" y="6679"/>
                  </a:cubicBezTo>
                  <a:cubicBezTo>
                    <a:pt x="25585" y="5037"/>
                    <a:pt x="24339" y="3441"/>
                    <a:pt x="22162" y="2187"/>
                  </a:cubicBezTo>
                  <a:cubicBezTo>
                    <a:pt x="19639" y="730"/>
                    <a:pt x="16340" y="1"/>
                    <a:pt x="13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65"/>
            <p:cNvSpPr/>
            <p:nvPr/>
          </p:nvSpPr>
          <p:spPr>
            <a:xfrm>
              <a:off x="4148176" y="4767566"/>
              <a:ext cx="174702" cy="104411"/>
            </a:xfrm>
            <a:custGeom>
              <a:avLst/>
              <a:gdLst/>
              <a:ahLst/>
              <a:cxnLst/>
              <a:rect l="l" t="t" r="r" b="b"/>
              <a:pathLst>
                <a:path w="26390" h="15778" extrusionOk="0">
                  <a:moveTo>
                    <a:pt x="25988" y="0"/>
                  </a:moveTo>
                  <a:cubicBezTo>
                    <a:pt x="26390" y="2157"/>
                    <a:pt x="25170" y="4400"/>
                    <a:pt x="22320" y="6055"/>
                  </a:cubicBezTo>
                  <a:cubicBezTo>
                    <a:pt x="19814" y="7509"/>
                    <a:pt x="16523" y="8237"/>
                    <a:pt x="13227" y="8237"/>
                  </a:cubicBezTo>
                  <a:cubicBezTo>
                    <a:pt x="9932" y="8237"/>
                    <a:pt x="6632" y="7509"/>
                    <a:pt x="4109" y="6055"/>
                  </a:cubicBezTo>
                  <a:cubicBezTo>
                    <a:pt x="1247" y="4400"/>
                    <a:pt x="0" y="2164"/>
                    <a:pt x="376" y="7"/>
                  </a:cubicBezTo>
                  <a:lnTo>
                    <a:pt x="376" y="7"/>
                  </a:lnTo>
                  <a:cubicBezTo>
                    <a:pt x="191" y="871"/>
                    <a:pt x="99" y="1774"/>
                    <a:pt x="99" y="2691"/>
                  </a:cubicBezTo>
                  <a:cubicBezTo>
                    <a:pt x="99" y="9920"/>
                    <a:pt x="5956" y="15777"/>
                    <a:pt x="13179" y="15777"/>
                  </a:cubicBezTo>
                  <a:cubicBezTo>
                    <a:pt x="20408" y="15777"/>
                    <a:pt x="26265" y="9920"/>
                    <a:pt x="26265" y="2691"/>
                  </a:cubicBezTo>
                  <a:cubicBezTo>
                    <a:pt x="26265" y="1768"/>
                    <a:pt x="26166" y="871"/>
                    <a:pt x="259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65"/>
            <p:cNvSpPr/>
            <p:nvPr/>
          </p:nvSpPr>
          <p:spPr>
            <a:xfrm>
              <a:off x="4206333" y="4651158"/>
              <a:ext cx="58124" cy="67267"/>
            </a:xfrm>
            <a:custGeom>
              <a:avLst/>
              <a:gdLst/>
              <a:ahLst/>
              <a:cxnLst/>
              <a:rect l="l" t="t" r="r" b="b"/>
              <a:pathLst>
                <a:path w="8780" h="10165" extrusionOk="0">
                  <a:moveTo>
                    <a:pt x="1" y="0"/>
                  </a:moveTo>
                  <a:lnTo>
                    <a:pt x="1" y="8001"/>
                  </a:lnTo>
                  <a:cubicBezTo>
                    <a:pt x="1" y="8542"/>
                    <a:pt x="324" y="9083"/>
                    <a:pt x="1155" y="9505"/>
                  </a:cubicBezTo>
                  <a:cubicBezTo>
                    <a:pt x="2022" y="9944"/>
                    <a:pt x="3173" y="10165"/>
                    <a:pt x="4322" y="10165"/>
                  </a:cubicBezTo>
                  <a:cubicBezTo>
                    <a:pt x="5419" y="10165"/>
                    <a:pt x="6515" y="9963"/>
                    <a:pt x="7362" y="9558"/>
                  </a:cubicBezTo>
                  <a:cubicBezTo>
                    <a:pt x="8245" y="9142"/>
                    <a:pt x="8780" y="8377"/>
                    <a:pt x="8780" y="8021"/>
                  </a:cubicBezTo>
                  <a:lnTo>
                    <a:pt x="8780" y="20"/>
                  </a:lnTo>
                  <a:cubicBezTo>
                    <a:pt x="8780" y="581"/>
                    <a:pt x="8331" y="1141"/>
                    <a:pt x="7454" y="1557"/>
                  </a:cubicBezTo>
                  <a:cubicBezTo>
                    <a:pt x="6604" y="1963"/>
                    <a:pt x="5507" y="2164"/>
                    <a:pt x="4410" y="2164"/>
                  </a:cubicBezTo>
                  <a:cubicBezTo>
                    <a:pt x="3260" y="2164"/>
                    <a:pt x="2111" y="1943"/>
                    <a:pt x="1247" y="1504"/>
                  </a:cubicBezTo>
                  <a:cubicBezTo>
                    <a:pt x="416" y="1082"/>
                    <a:pt x="1" y="54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65"/>
            <p:cNvSpPr/>
            <p:nvPr/>
          </p:nvSpPr>
          <p:spPr>
            <a:xfrm>
              <a:off x="4215330" y="4627454"/>
              <a:ext cx="40177" cy="53039"/>
            </a:xfrm>
            <a:custGeom>
              <a:avLst/>
              <a:gdLst/>
              <a:ahLst/>
              <a:cxnLst/>
              <a:rect l="l" t="t" r="r" b="b"/>
              <a:pathLst>
                <a:path w="6069" h="8015" extrusionOk="0">
                  <a:moveTo>
                    <a:pt x="3035" y="1"/>
                  </a:moveTo>
                  <a:cubicBezTo>
                    <a:pt x="2274" y="1"/>
                    <a:pt x="1513" y="166"/>
                    <a:pt x="924" y="496"/>
                  </a:cubicBezTo>
                  <a:cubicBezTo>
                    <a:pt x="310" y="839"/>
                    <a:pt x="7" y="1294"/>
                    <a:pt x="0" y="1749"/>
                  </a:cubicBezTo>
                  <a:cubicBezTo>
                    <a:pt x="0" y="1749"/>
                    <a:pt x="7" y="6313"/>
                    <a:pt x="7" y="6313"/>
                  </a:cubicBezTo>
                  <a:cubicBezTo>
                    <a:pt x="7" y="6313"/>
                    <a:pt x="7" y="6313"/>
                    <a:pt x="7" y="6313"/>
                  </a:cubicBezTo>
                  <a:cubicBezTo>
                    <a:pt x="33" y="6748"/>
                    <a:pt x="330" y="7170"/>
                    <a:pt x="898" y="7500"/>
                  </a:cubicBezTo>
                  <a:cubicBezTo>
                    <a:pt x="1491" y="7843"/>
                    <a:pt x="2268" y="8015"/>
                    <a:pt x="3044" y="8015"/>
                  </a:cubicBezTo>
                  <a:cubicBezTo>
                    <a:pt x="3819" y="8015"/>
                    <a:pt x="4594" y="7843"/>
                    <a:pt x="5185" y="7500"/>
                  </a:cubicBezTo>
                  <a:cubicBezTo>
                    <a:pt x="5739" y="7177"/>
                    <a:pt x="6029" y="6768"/>
                    <a:pt x="6062" y="6346"/>
                  </a:cubicBezTo>
                  <a:cubicBezTo>
                    <a:pt x="6062" y="6346"/>
                    <a:pt x="6062" y="6346"/>
                    <a:pt x="6062" y="6346"/>
                  </a:cubicBezTo>
                  <a:cubicBezTo>
                    <a:pt x="6062" y="6346"/>
                    <a:pt x="6069" y="1762"/>
                    <a:pt x="6069" y="1762"/>
                  </a:cubicBezTo>
                  <a:cubicBezTo>
                    <a:pt x="6069" y="1320"/>
                    <a:pt x="5785" y="878"/>
                    <a:pt x="5211" y="535"/>
                  </a:cubicBezTo>
                  <a:cubicBezTo>
                    <a:pt x="4616" y="179"/>
                    <a:pt x="3826" y="1"/>
                    <a:pt x="3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65"/>
            <p:cNvSpPr/>
            <p:nvPr/>
          </p:nvSpPr>
          <p:spPr>
            <a:xfrm>
              <a:off x="4195853" y="4615344"/>
              <a:ext cx="79169" cy="57030"/>
            </a:xfrm>
            <a:custGeom>
              <a:avLst/>
              <a:gdLst/>
              <a:ahLst/>
              <a:cxnLst/>
              <a:rect l="l" t="t" r="r" b="b"/>
              <a:pathLst>
                <a:path w="11959" h="8618" extrusionOk="0">
                  <a:moveTo>
                    <a:pt x="5958" y="1"/>
                  </a:moveTo>
                  <a:cubicBezTo>
                    <a:pt x="4514" y="1"/>
                    <a:pt x="3070" y="313"/>
                    <a:pt x="1953" y="940"/>
                  </a:cubicBezTo>
                  <a:cubicBezTo>
                    <a:pt x="1834" y="1006"/>
                    <a:pt x="1683" y="1099"/>
                    <a:pt x="1571" y="1178"/>
                  </a:cubicBezTo>
                  <a:cubicBezTo>
                    <a:pt x="1425" y="1277"/>
                    <a:pt x="1287" y="1369"/>
                    <a:pt x="1122" y="1521"/>
                  </a:cubicBezTo>
                  <a:cubicBezTo>
                    <a:pt x="759" y="1837"/>
                    <a:pt x="594" y="2068"/>
                    <a:pt x="476" y="2233"/>
                  </a:cubicBezTo>
                  <a:cubicBezTo>
                    <a:pt x="383" y="2372"/>
                    <a:pt x="298" y="2543"/>
                    <a:pt x="251" y="2636"/>
                  </a:cubicBezTo>
                  <a:cubicBezTo>
                    <a:pt x="179" y="2781"/>
                    <a:pt x="133" y="2932"/>
                    <a:pt x="113" y="2998"/>
                  </a:cubicBezTo>
                  <a:cubicBezTo>
                    <a:pt x="93" y="3058"/>
                    <a:pt x="54" y="3190"/>
                    <a:pt x="27" y="3368"/>
                  </a:cubicBezTo>
                  <a:cubicBezTo>
                    <a:pt x="7" y="3506"/>
                    <a:pt x="1" y="3605"/>
                    <a:pt x="1" y="3724"/>
                  </a:cubicBezTo>
                  <a:lnTo>
                    <a:pt x="1" y="4852"/>
                  </a:lnTo>
                  <a:cubicBezTo>
                    <a:pt x="1" y="5043"/>
                    <a:pt x="7" y="5168"/>
                    <a:pt x="67" y="5439"/>
                  </a:cubicBezTo>
                  <a:cubicBezTo>
                    <a:pt x="86" y="5524"/>
                    <a:pt x="133" y="5703"/>
                    <a:pt x="238" y="5933"/>
                  </a:cubicBezTo>
                  <a:cubicBezTo>
                    <a:pt x="311" y="6092"/>
                    <a:pt x="515" y="6487"/>
                    <a:pt x="918" y="6883"/>
                  </a:cubicBezTo>
                  <a:cubicBezTo>
                    <a:pt x="1333" y="7292"/>
                    <a:pt x="1735" y="7543"/>
                    <a:pt x="2078" y="7727"/>
                  </a:cubicBezTo>
                  <a:cubicBezTo>
                    <a:pt x="2369" y="7886"/>
                    <a:pt x="2725" y="8024"/>
                    <a:pt x="2745" y="8031"/>
                  </a:cubicBezTo>
                  <a:cubicBezTo>
                    <a:pt x="2982" y="8130"/>
                    <a:pt x="3233" y="8209"/>
                    <a:pt x="3483" y="8281"/>
                  </a:cubicBezTo>
                  <a:cubicBezTo>
                    <a:pt x="4423" y="8547"/>
                    <a:pt x="5317" y="8617"/>
                    <a:pt x="6004" y="8617"/>
                  </a:cubicBezTo>
                  <a:cubicBezTo>
                    <a:pt x="6359" y="8617"/>
                    <a:pt x="6658" y="8598"/>
                    <a:pt x="6880" y="8578"/>
                  </a:cubicBezTo>
                  <a:cubicBezTo>
                    <a:pt x="7263" y="8539"/>
                    <a:pt x="7856" y="8473"/>
                    <a:pt x="8549" y="8268"/>
                  </a:cubicBezTo>
                  <a:cubicBezTo>
                    <a:pt x="8892" y="8169"/>
                    <a:pt x="9406" y="7998"/>
                    <a:pt x="10007" y="7668"/>
                  </a:cubicBezTo>
                  <a:cubicBezTo>
                    <a:pt x="10145" y="7589"/>
                    <a:pt x="10514" y="7378"/>
                    <a:pt x="10838" y="7088"/>
                  </a:cubicBezTo>
                  <a:cubicBezTo>
                    <a:pt x="10930" y="7009"/>
                    <a:pt x="11055" y="6890"/>
                    <a:pt x="11154" y="6784"/>
                  </a:cubicBezTo>
                  <a:cubicBezTo>
                    <a:pt x="11194" y="6731"/>
                    <a:pt x="11253" y="6672"/>
                    <a:pt x="11293" y="6619"/>
                  </a:cubicBezTo>
                  <a:cubicBezTo>
                    <a:pt x="11352" y="6547"/>
                    <a:pt x="11425" y="6448"/>
                    <a:pt x="11477" y="6375"/>
                  </a:cubicBezTo>
                  <a:cubicBezTo>
                    <a:pt x="11517" y="6316"/>
                    <a:pt x="11603" y="6184"/>
                    <a:pt x="11702" y="5980"/>
                  </a:cubicBezTo>
                  <a:cubicBezTo>
                    <a:pt x="11774" y="5828"/>
                    <a:pt x="11827" y="5676"/>
                    <a:pt x="11847" y="5610"/>
                  </a:cubicBezTo>
                  <a:cubicBezTo>
                    <a:pt x="11867" y="5551"/>
                    <a:pt x="11900" y="5426"/>
                    <a:pt x="11926" y="5241"/>
                  </a:cubicBezTo>
                  <a:cubicBezTo>
                    <a:pt x="11952" y="5102"/>
                    <a:pt x="11952" y="5003"/>
                    <a:pt x="11959" y="4885"/>
                  </a:cubicBezTo>
                  <a:lnTo>
                    <a:pt x="11959" y="3757"/>
                  </a:lnTo>
                  <a:cubicBezTo>
                    <a:pt x="11959" y="3500"/>
                    <a:pt x="11919" y="3249"/>
                    <a:pt x="11847" y="3012"/>
                  </a:cubicBezTo>
                  <a:cubicBezTo>
                    <a:pt x="11814" y="2913"/>
                    <a:pt x="11721" y="2609"/>
                    <a:pt x="11491" y="2266"/>
                  </a:cubicBezTo>
                  <a:cubicBezTo>
                    <a:pt x="11293" y="1976"/>
                    <a:pt x="11082" y="1758"/>
                    <a:pt x="10937" y="1626"/>
                  </a:cubicBezTo>
                  <a:cubicBezTo>
                    <a:pt x="10890" y="1580"/>
                    <a:pt x="10745" y="1448"/>
                    <a:pt x="10561" y="1310"/>
                  </a:cubicBezTo>
                  <a:cubicBezTo>
                    <a:pt x="10435" y="1217"/>
                    <a:pt x="10264" y="1112"/>
                    <a:pt x="10132" y="1026"/>
                  </a:cubicBezTo>
                  <a:lnTo>
                    <a:pt x="10125" y="1026"/>
                  </a:lnTo>
                  <a:cubicBezTo>
                    <a:pt x="8987" y="344"/>
                    <a:pt x="7472" y="1"/>
                    <a:pt x="5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65"/>
            <p:cNvSpPr/>
            <p:nvPr/>
          </p:nvSpPr>
          <p:spPr>
            <a:xfrm>
              <a:off x="4195814" y="4639981"/>
              <a:ext cx="79208" cy="30507"/>
            </a:xfrm>
            <a:custGeom>
              <a:avLst/>
              <a:gdLst/>
              <a:ahLst/>
              <a:cxnLst/>
              <a:rect l="l" t="t" r="r" b="b"/>
              <a:pathLst>
                <a:path w="11965" h="4610" extrusionOk="0">
                  <a:moveTo>
                    <a:pt x="11965" y="34"/>
                  </a:moveTo>
                  <a:lnTo>
                    <a:pt x="11965" y="57"/>
                  </a:lnTo>
                  <a:lnTo>
                    <a:pt x="11965" y="57"/>
                  </a:lnTo>
                  <a:cubicBezTo>
                    <a:pt x="11965" y="50"/>
                    <a:pt x="11965" y="42"/>
                    <a:pt x="11965" y="34"/>
                  </a:cubicBezTo>
                  <a:close/>
                  <a:moveTo>
                    <a:pt x="7" y="1"/>
                  </a:moveTo>
                  <a:lnTo>
                    <a:pt x="7" y="1129"/>
                  </a:lnTo>
                  <a:cubicBezTo>
                    <a:pt x="0" y="1999"/>
                    <a:pt x="561" y="2877"/>
                    <a:pt x="1695" y="3549"/>
                  </a:cubicBezTo>
                  <a:cubicBezTo>
                    <a:pt x="2873" y="4255"/>
                    <a:pt x="4439" y="4609"/>
                    <a:pt x="6005" y="4609"/>
                  </a:cubicBezTo>
                  <a:cubicBezTo>
                    <a:pt x="7500" y="4609"/>
                    <a:pt x="8995" y="4286"/>
                    <a:pt x="10151" y="3635"/>
                  </a:cubicBezTo>
                  <a:cubicBezTo>
                    <a:pt x="11352" y="2962"/>
                    <a:pt x="11958" y="2065"/>
                    <a:pt x="11958" y="1162"/>
                  </a:cubicBezTo>
                  <a:lnTo>
                    <a:pt x="11965" y="57"/>
                  </a:lnTo>
                  <a:lnTo>
                    <a:pt x="11965" y="57"/>
                  </a:lnTo>
                  <a:cubicBezTo>
                    <a:pt x="11954" y="953"/>
                    <a:pt x="11348" y="1840"/>
                    <a:pt x="10151" y="2507"/>
                  </a:cubicBezTo>
                  <a:cubicBezTo>
                    <a:pt x="8995" y="3158"/>
                    <a:pt x="7500" y="3481"/>
                    <a:pt x="6005" y="3481"/>
                  </a:cubicBezTo>
                  <a:cubicBezTo>
                    <a:pt x="4439" y="3481"/>
                    <a:pt x="2873" y="3127"/>
                    <a:pt x="1695" y="2421"/>
                  </a:cubicBezTo>
                  <a:cubicBezTo>
                    <a:pt x="567" y="1749"/>
                    <a:pt x="7" y="87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65"/>
            <p:cNvSpPr/>
            <p:nvPr/>
          </p:nvSpPr>
          <p:spPr>
            <a:xfrm>
              <a:off x="4214674" y="4607105"/>
              <a:ext cx="41574" cy="43020"/>
            </a:xfrm>
            <a:custGeom>
              <a:avLst/>
              <a:gdLst/>
              <a:ahLst/>
              <a:cxnLst/>
              <a:rect l="l" t="t" r="r" b="b"/>
              <a:pathLst>
                <a:path w="6280" h="6501" extrusionOk="0">
                  <a:moveTo>
                    <a:pt x="3124" y="1"/>
                  </a:moveTo>
                  <a:cubicBezTo>
                    <a:pt x="2322" y="1"/>
                    <a:pt x="1521" y="177"/>
                    <a:pt x="911" y="530"/>
                  </a:cubicBezTo>
                  <a:cubicBezTo>
                    <a:pt x="304" y="886"/>
                    <a:pt x="1" y="1348"/>
                    <a:pt x="1" y="1809"/>
                  </a:cubicBezTo>
                  <a:lnTo>
                    <a:pt x="1" y="4679"/>
                  </a:lnTo>
                  <a:cubicBezTo>
                    <a:pt x="1" y="5140"/>
                    <a:pt x="291" y="5615"/>
                    <a:pt x="911" y="5971"/>
                  </a:cubicBezTo>
                  <a:cubicBezTo>
                    <a:pt x="1524" y="6324"/>
                    <a:pt x="2327" y="6501"/>
                    <a:pt x="3129" y="6501"/>
                  </a:cubicBezTo>
                  <a:cubicBezTo>
                    <a:pt x="3932" y="6501"/>
                    <a:pt x="4733" y="6324"/>
                    <a:pt x="5343" y="5971"/>
                  </a:cubicBezTo>
                  <a:cubicBezTo>
                    <a:pt x="5950" y="5615"/>
                    <a:pt x="6253" y="5154"/>
                    <a:pt x="6253" y="4692"/>
                  </a:cubicBezTo>
                  <a:lnTo>
                    <a:pt x="6273" y="1823"/>
                  </a:lnTo>
                  <a:cubicBezTo>
                    <a:pt x="6273" y="1829"/>
                    <a:pt x="6273" y="1836"/>
                    <a:pt x="6273" y="1842"/>
                  </a:cubicBezTo>
                  <a:cubicBezTo>
                    <a:pt x="6280" y="1368"/>
                    <a:pt x="5970" y="893"/>
                    <a:pt x="5343" y="530"/>
                  </a:cubicBezTo>
                  <a:cubicBezTo>
                    <a:pt x="4730" y="177"/>
                    <a:pt x="3927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65"/>
            <p:cNvSpPr/>
            <p:nvPr/>
          </p:nvSpPr>
          <p:spPr>
            <a:xfrm>
              <a:off x="4214674" y="4619076"/>
              <a:ext cx="41534" cy="31049"/>
            </a:xfrm>
            <a:custGeom>
              <a:avLst/>
              <a:gdLst/>
              <a:ahLst/>
              <a:cxnLst/>
              <a:rect l="l" t="t" r="r" b="b"/>
              <a:pathLst>
                <a:path w="6274" h="4692" extrusionOk="0">
                  <a:moveTo>
                    <a:pt x="1" y="0"/>
                  </a:moveTo>
                  <a:lnTo>
                    <a:pt x="1" y="2870"/>
                  </a:lnTo>
                  <a:cubicBezTo>
                    <a:pt x="1" y="3338"/>
                    <a:pt x="291" y="3806"/>
                    <a:pt x="911" y="4162"/>
                  </a:cubicBezTo>
                  <a:cubicBezTo>
                    <a:pt x="1524" y="4515"/>
                    <a:pt x="2327" y="4692"/>
                    <a:pt x="3129" y="4692"/>
                  </a:cubicBezTo>
                  <a:cubicBezTo>
                    <a:pt x="3932" y="4692"/>
                    <a:pt x="4733" y="4515"/>
                    <a:pt x="5343" y="4162"/>
                  </a:cubicBezTo>
                  <a:cubicBezTo>
                    <a:pt x="5950" y="3806"/>
                    <a:pt x="6253" y="3345"/>
                    <a:pt x="6253" y="2883"/>
                  </a:cubicBezTo>
                  <a:lnTo>
                    <a:pt x="6273" y="14"/>
                  </a:lnTo>
                  <a:lnTo>
                    <a:pt x="6273" y="14"/>
                  </a:lnTo>
                  <a:cubicBezTo>
                    <a:pt x="6267" y="475"/>
                    <a:pt x="5963" y="937"/>
                    <a:pt x="5363" y="1293"/>
                  </a:cubicBezTo>
                  <a:cubicBezTo>
                    <a:pt x="4750" y="1646"/>
                    <a:pt x="3946" y="1823"/>
                    <a:pt x="3143" y="1823"/>
                  </a:cubicBezTo>
                  <a:cubicBezTo>
                    <a:pt x="2340" y="1823"/>
                    <a:pt x="1537" y="1646"/>
                    <a:pt x="924" y="1293"/>
                  </a:cubicBezTo>
                  <a:cubicBezTo>
                    <a:pt x="304" y="937"/>
                    <a:pt x="1" y="46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1" name="Google Shape;6041;p65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2" name="Google Shape;6042;p65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3" name="Google Shape;6043;p65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4" name="Google Shape;6044;p65"/>
          <p:cNvGrpSpPr/>
          <p:nvPr/>
        </p:nvGrpSpPr>
        <p:grpSpPr>
          <a:xfrm>
            <a:off x="6300092" y="4620438"/>
            <a:ext cx="269374" cy="279338"/>
            <a:chOff x="6314624" y="4620438"/>
            <a:chExt cx="269374" cy="279338"/>
          </a:xfrm>
        </p:grpSpPr>
        <p:sp>
          <p:nvSpPr>
            <p:cNvPr id="6045" name="Google Shape;6045;p65"/>
            <p:cNvSpPr/>
            <p:nvPr/>
          </p:nvSpPr>
          <p:spPr>
            <a:xfrm>
              <a:off x="6331306" y="4620438"/>
              <a:ext cx="252692" cy="256647"/>
            </a:xfrm>
            <a:custGeom>
              <a:avLst/>
              <a:gdLst/>
              <a:ahLst/>
              <a:cxnLst/>
              <a:rect l="l" t="t" r="r" b="b"/>
              <a:pathLst>
                <a:path w="38171" h="38783" extrusionOk="0">
                  <a:moveTo>
                    <a:pt x="18" y="6090"/>
                  </a:moveTo>
                  <a:cubicBezTo>
                    <a:pt x="12" y="6094"/>
                    <a:pt x="6" y="6097"/>
                    <a:pt x="0" y="6100"/>
                  </a:cubicBezTo>
                  <a:lnTo>
                    <a:pt x="18" y="6090"/>
                  </a:lnTo>
                  <a:close/>
                  <a:moveTo>
                    <a:pt x="11742" y="0"/>
                  </a:moveTo>
                  <a:cubicBezTo>
                    <a:pt x="10912" y="0"/>
                    <a:pt x="10159" y="196"/>
                    <a:pt x="9511" y="573"/>
                  </a:cubicBezTo>
                  <a:lnTo>
                    <a:pt x="18" y="6090"/>
                  </a:lnTo>
                  <a:lnTo>
                    <a:pt x="18" y="6090"/>
                  </a:lnTo>
                  <a:cubicBezTo>
                    <a:pt x="47" y="6074"/>
                    <a:pt x="80" y="6057"/>
                    <a:pt x="112" y="6041"/>
                  </a:cubicBezTo>
                  <a:cubicBezTo>
                    <a:pt x="152" y="6015"/>
                    <a:pt x="191" y="5995"/>
                    <a:pt x="231" y="5975"/>
                  </a:cubicBezTo>
                  <a:cubicBezTo>
                    <a:pt x="264" y="5962"/>
                    <a:pt x="290" y="5949"/>
                    <a:pt x="323" y="5929"/>
                  </a:cubicBezTo>
                  <a:cubicBezTo>
                    <a:pt x="343" y="5922"/>
                    <a:pt x="363" y="5909"/>
                    <a:pt x="383" y="5903"/>
                  </a:cubicBezTo>
                  <a:cubicBezTo>
                    <a:pt x="422" y="5889"/>
                    <a:pt x="455" y="5870"/>
                    <a:pt x="495" y="5856"/>
                  </a:cubicBezTo>
                  <a:cubicBezTo>
                    <a:pt x="521" y="5843"/>
                    <a:pt x="554" y="5837"/>
                    <a:pt x="581" y="5823"/>
                  </a:cubicBezTo>
                  <a:cubicBezTo>
                    <a:pt x="600" y="5817"/>
                    <a:pt x="620" y="5810"/>
                    <a:pt x="640" y="5804"/>
                  </a:cubicBezTo>
                  <a:cubicBezTo>
                    <a:pt x="686" y="5784"/>
                    <a:pt x="739" y="5764"/>
                    <a:pt x="792" y="5751"/>
                  </a:cubicBezTo>
                  <a:cubicBezTo>
                    <a:pt x="825" y="5738"/>
                    <a:pt x="858" y="5724"/>
                    <a:pt x="897" y="5718"/>
                  </a:cubicBezTo>
                  <a:cubicBezTo>
                    <a:pt x="930" y="5705"/>
                    <a:pt x="970" y="5698"/>
                    <a:pt x="1009" y="5685"/>
                  </a:cubicBezTo>
                  <a:cubicBezTo>
                    <a:pt x="1029" y="5678"/>
                    <a:pt x="1056" y="5672"/>
                    <a:pt x="1082" y="5665"/>
                  </a:cubicBezTo>
                  <a:cubicBezTo>
                    <a:pt x="1095" y="5665"/>
                    <a:pt x="1108" y="5658"/>
                    <a:pt x="1121" y="5658"/>
                  </a:cubicBezTo>
                  <a:cubicBezTo>
                    <a:pt x="1148" y="5652"/>
                    <a:pt x="1174" y="5645"/>
                    <a:pt x="1201" y="5639"/>
                  </a:cubicBezTo>
                  <a:cubicBezTo>
                    <a:pt x="1220" y="5639"/>
                    <a:pt x="1234" y="5632"/>
                    <a:pt x="1253" y="5632"/>
                  </a:cubicBezTo>
                  <a:cubicBezTo>
                    <a:pt x="1280" y="5626"/>
                    <a:pt x="1306" y="5619"/>
                    <a:pt x="1339" y="5612"/>
                  </a:cubicBezTo>
                  <a:cubicBezTo>
                    <a:pt x="1418" y="5599"/>
                    <a:pt x="1497" y="5586"/>
                    <a:pt x="1583" y="5573"/>
                  </a:cubicBezTo>
                  <a:cubicBezTo>
                    <a:pt x="1610" y="5573"/>
                    <a:pt x="1636" y="5566"/>
                    <a:pt x="1669" y="5566"/>
                  </a:cubicBezTo>
                  <a:cubicBezTo>
                    <a:pt x="1689" y="5560"/>
                    <a:pt x="1715" y="5560"/>
                    <a:pt x="1735" y="5560"/>
                  </a:cubicBezTo>
                  <a:cubicBezTo>
                    <a:pt x="1774" y="5553"/>
                    <a:pt x="1814" y="5546"/>
                    <a:pt x="1854" y="5546"/>
                  </a:cubicBezTo>
                  <a:cubicBezTo>
                    <a:pt x="1880" y="5546"/>
                    <a:pt x="1913" y="5540"/>
                    <a:pt x="1946" y="5540"/>
                  </a:cubicBezTo>
                  <a:cubicBezTo>
                    <a:pt x="2037" y="5535"/>
                    <a:pt x="2130" y="5532"/>
                    <a:pt x="2224" y="5532"/>
                  </a:cubicBezTo>
                  <a:cubicBezTo>
                    <a:pt x="3370" y="5532"/>
                    <a:pt x="4663" y="5908"/>
                    <a:pt x="6029" y="6701"/>
                  </a:cubicBezTo>
                  <a:cubicBezTo>
                    <a:pt x="8977" y="8402"/>
                    <a:pt x="11569" y="11634"/>
                    <a:pt x="13086" y="15137"/>
                  </a:cubicBezTo>
                  <a:cubicBezTo>
                    <a:pt x="13396" y="14780"/>
                    <a:pt x="13746" y="14490"/>
                    <a:pt x="14135" y="14266"/>
                  </a:cubicBezTo>
                  <a:cubicBezTo>
                    <a:pt x="14175" y="14246"/>
                    <a:pt x="14214" y="14226"/>
                    <a:pt x="14254" y="14207"/>
                  </a:cubicBezTo>
                  <a:cubicBezTo>
                    <a:pt x="14300" y="14180"/>
                    <a:pt x="14346" y="14154"/>
                    <a:pt x="14392" y="14134"/>
                  </a:cubicBezTo>
                  <a:cubicBezTo>
                    <a:pt x="14425" y="14114"/>
                    <a:pt x="14452" y="14101"/>
                    <a:pt x="14485" y="14088"/>
                  </a:cubicBezTo>
                  <a:cubicBezTo>
                    <a:pt x="14491" y="14081"/>
                    <a:pt x="14504" y="14081"/>
                    <a:pt x="14518" y="14075"/>
                  </a:cubicBezTo>
                  <a:cubicBezTo>
                    <a:pt x="14557" y="14055"/>
                    <a:pt x="14597" y="14042"/>
                    <a:pt x="14636" y="14022"/>
                  </a:cubicBezTo>
                  <a:cubicBezTo>
                    <a:pt x="14669" y="14009"/>
                    <a:pt x="14709" y="13995"/>
                    <a:pt x="14742" y="13982"/>
                  </a:cubicBezTo>
                  <a:cubicBezTo>
                    <a:pt x="14768" y="13969"/>
                    <a:pt x="14788" y="13963"/>
                    <a:pt x="14814" y="13956"/>
                  </a:cubicBezTo>
                  <a:cubicBezTo>
                    <a:pt x="14834" y="13949"/>
                    <a:pt x="14854" y="13943"/>
                    <a:pt x="14874" y="13936"/>
                  </a:cubicBezTo>
                  <a:cubicBezTo>
                    <a:pt x="14894" y="13930"/>
                    <a:pt x="14913" y="13923"/>
                    <a:pt x="14940" y="13916"/>
                  </a:cubicBezTo>
                  <a:cubicBezTo>
                    <a:pt x="14973" y="13903"/>
                    <a:pt x="15006" y="13890"/>
                    <a:pt x="15045" y="13883"/>
                  </a:cubicBezTo>
                  <a:cubicBezTo>
                    <a:pt x="15085" y="13870"/>
                    <a:pt x="15131" y="13857"/>
                    <a:pt x="15177" y="13844"/>
                  </a:cubicBezTo>
                  <a:cubicBezTo>
                    <a:pt x="15223" y="13831"/>
                    <a:pt x="15269" y="13824"/>
                    <a:pt x="15309" y="13811"/>
                  </a:cubicBezTo>
                  <a:cubicBezTo>
                    <a:pt x="15335" y="13804"/>
                    <a:pt x="15362" y="13798"/>
                    <a:pt x="15395" y="13798"/>
                  </a:cubicBezTo>
                  <a:cubicBezTo>
                    <a:pt x="15395" y="13791"/>
                    <a:pt x="15401" y="13791"/>
                    <a:pt x="15408" y="13791"/>
                  </a:cubicBezTo>
                  <a:cubicBezTo>
                    <a:pt x="15434" y="13784"/>
                    <a:pt x="15467" y="13778"/>
                    <a:pt x="15494" y="13778"/>
                  </a:cubicBezTo>
                  <a:cubicBezTo>
                    <a:pt x="15527" y="13771"/>
                    <a:pt x="15560" y="13765"/>
                    <a:pt x="15593" y="13758"/>
                  </a:cubicBezTo>
                  <a:lnTo>
                    <a:pt x="15612" y="13758"/>
                  </a:lnTo>
                  <a:cubicBezTo>
                    <a:pt x="15652" y="13751"/>
                    <a:pt x="15692" y="13745"/>
                    <a:pt x="15731" y="13738"/>
                  </a:cubicBezTo>
                  <a:cubicBezTo>
                    <a:pt x="15744" y="13738"/>
                    <a:pt x="15758" y="13732"/>
                    <a:pt x="15771" y="13732"/>
                  </a:cubicBezTo>
                  <a:cubicBezTo>
                    <a:pt x="15810" y="13732"/>
                    <a:pt x="15857" y="13725"/>
                    <a:pt x="15903" y="13718"/>
                  </a:cubicBezTo>
                  <a:lnTo>
                    <a:pt x="15909" y="13718"/>
                  </a:lnTo>
                  <a:cubicBezTo>
                    <a:pt x="15949" y="13718"/>
                    <a:pt x="15982" y="13712"/>
                    <a:pt x="16021" y="13712"/>
                  </a:cubicBezTo>
                  <a:cubicBezTo>
                    <a:pt x="16041" y="13712"/>
                    <a:pt x="16061" y="13705"/>
                    <a:pt x="16081" y="13705"/>
                  </a:cubicBezTo>
                  <a:lnTo>
                    <a:pt x="16180" y="13705"/>
                  </a:lnTo>
                  <a:cubicBezTo>
                    <a:pt x="16246" y="13703"/>
                    <a:pt x="16312" y="13701"/>
                    <a:pt x="16380" y="13701"/>
                  </a:cubicBezTo>
                  <a:cubicBezTo>
                    <a:pt x="17524" y="13701"/>
                    <a:pt x="18812" y="14074"/>
                    <a:pt x="20170" y="14860"/>
                  </a:cubicBezTo>
                  <a:cubicBezTo>
                    <a:pt x="21193" y="15453"/>
                    <a:pt x="22175" y="16231"/>
                    <a:pt x="23079" y="17135"/>
                  </a:cubicBezTo>
                  <a:cubicBezTo>
                    <a:pt x="23211" y="17267"/>
                    <a:pt x="23336" y="17399"/>
                    <a:pt x="23468" y="17531"/>
                  </a:cubicBezTo>
                  <a:cubicBezTo>
                    <a:pt x="23653" y="17735"/>
                    <a:pt x="23844" y="17940"/>
                    <a:pt x="24022" y="18151"/>
                  </a:cubicBezTo>
                  <a:cubicBezTo>
                    <a:pt x="24147" y="18296"/>
                    <a:pt x="24266" y="18441"/>
                    <a:pt x="24385" y="18586"/>
                  </a:cubicBezTo>
                  <a:cubicBezTo>
                    <a:pt x="24563" y="18804"/>
                    <a:pt x="24734" y="19028"/>
                    <a:pt x="24906" y="19259"/>
                  </a:cubicBezTo>
                  <a:cubicBezTo>
                    <a:pt x="24959" y="19331"/>
                    <a:pt x="25018" y="19411"/>
                    <a:pt x="25071" y="19490"/>
                  </a:cubicBezTo>
                  <a:cubicBezTo>
                    <a:pt x="25183" y="19641"/>
                    <a:pt x="25288" y="19800"/>
                    <a:pt x="25394" y="19958"/>
                  </a:cubicBezTo>
                  <a:cubicBezTo>
                    <a:pt x="25506" y="20116"/>
                    <a:pt x="25605" y="20275"/>
                    <a:pt x="25711" y="20433"/>
                  </a:cubicBezTo>
                  <a:cubicBezTo>
                    <a:pt x="25862" y="20677"/>
                    <a:pt x="26014" y="20921"/>
                    <a:pt x="26153" y="21172"/>
                  </a:cubicBezTo>
                  <a:cubicBezTo>
                    <a:pt x="26205" y="21251"/>
                    <a:pt x="26251" y="21337"/>
                    <a:pt x="26298" y="21422"/>
                  </a:cubicBezTo>
                  <a:cubicBezTo>
                    <a:pt x="26390" y="21587"/>
                    <a:pt x="26482" y="21752"/>
                    <a:pt x="26568" y="21924"/>
                  </a:cubicBezTo>
                  <a:cubicBezTo>
                    <a:pt x="26614" y="22009"/>
                    <a:pt x="26660" y="22095"/>
                    <a:pt x="26700" y="22174"/>
                  </a:cubicBezTo>
                  <a:cubicBezTo>
                    <a:pt x="26832" y="22431"/>
                    <a:pt x="26957" y="22689"/>
                    <a:pt x="27069" y="22946"/>
                  </a:cubicBezTo>
                  <a:cubicBezTo>
                    <a:pt x="27188" y="23210"/>
                    <a:pt x="27300" y="23467"/>
                    <a:pt x="27406" y="23731"/>
                  </a:cubicBezTo>
                  <a:cubicBezTo>
                    <a:pt x="28191" y="25663"/>
                    <a:pt x="28639" y="27662"/>
                    <a:pt x="28633" y="29522"/>
                  </a:cubicBezTo>
                  <a:cubicBezTo>
                    <a:pt x="28633" y="29601"/>
                    <a:pt x="28633" y="29674"/>
                    <a:pt x="28626" y="29753"/>
                  </a:cubicBezTo>
                  <a:cubicBezTo>
                    <a:pt x="28626" y="29825"/>
                    <a:pt x="28626" y="29898"/>
                    <a:pt x="28619" y="29970"/>
                  </a:cubicBezTo>
                  <a:cubicBezTo>
                    <a:pt x="28619" y="30023"/>
                    <a:pt x="28613" y="30082"/>
                    <a:pt x="28613" y="30142"/>
                  </a:cubicBezTo>
                  <a:cubicBezTo>
                    <a:pt x="28606" y="30181"/>
                    <a:pt x="28606" y="30221"/>
                    <a:pt x="28600" y="30254"/>
                  </a:cubicBezTo>
                  <a:cubicBezTo>
                    <a:pt x="28600" y="30307"/>
                    <a:pt x="28593" y="30366"/>
                    <a:pt x="28586" y="30419"/>
                  </a:cubicBezTo>
                  <a:cubicBezTo>
                    <a:pt x="28580" y="30485"/>
                    <a:pt x="28573" y="30557"/>
                    <a:pt x="28567" y="30623"/>
                  </a:cubicBezTo>
                  <a:cubicBezTo>
                    <a:pt x="28567" y="30630"/>
                    <a:pt x="28560" y="30643"/>
                    <a:pt x="28560" y="30650"/>
                  </a:cubicBezTo>
                  <a:cubicBezTo>
                    <a:pt x="28553" y="30702"/>
                    <a:pt x="28547" y="30749"/>
                    <a:pt x="28540" y="30795"/>
                  </a:cubicBezTo>
                  <a:cubicBezTo>
                    <a:pt x="28540" y="30828"/>
                    <a:pt x="28534" y="30854"/>
                    <a:pt x="28527" y="30887"/>
                  </a:cubicBezTo>
                  <a:cubicBezTo>
                    <a:pt x="28520" y="30947"/>
                    <a:pt x="28507" y="31006"/>
                    <a:pt x="28501" y="31065"/>
                  </a:cubicBezTo>
                  <a:cubicBezTo>
                    <a:pt x="28487" y="31125"/>
                    <a:pt x="28474" y="31191"/>
                    <a:pt x="28468" y="31257"/>
                  </a:cubicBezTo>
                  <a:cubicBezTo>
                    <a:pt x="28448" y="31342"/>
                    <a:pt x="28428" y="31428"/>
                    <a:pt x="28408" y="31514"/>
                  </a:cubicBezTo>
                  <a:cubicBezTo>
                    <a:pt x="28395" y="31573"/>
                    <a:pt x="28382" y="31632"/>
                    <a:pt x="28369" y="31685"/>
                  </a:cubicBezTo>
                  <a:cubicBezTo>
                    <a:pt x="28349" y="31751"/>
                    <a:pt x="28336" y="31824"/>
                    <a:pt x="28316" y="31890"/>
                  </a:cubicBezTo>
                  <a:cubicBezTo>
                    <a:pt x="28316" y="31890"/>
                    <a:pt x="28316" y="31896"/>
                    <a:pt x="28309" y="31903"/>
                  </a:cubicBezTo>
                  <a:cubicBezTo>
                    <a:pt x="28296" y="31962"/>
                    <a:pt x="28276" y="32022"/>
                    <a:pt x="28263" y="32081"/>
                  </a:cubicBezTo>
                  <a:cubicBezTo>
                    <a:pt x="28257" y="32094"/>
                    <a:pt x="28257" y="32101"/>
                    <a:pt x="28250" y="32114"/>
                  </a:cubicBezTo>
                  <a:cubicBezTo>
                    <a:pt x="28237" y="32160"/>
                    <a:pt x="28224" y="32206"/>
                    <a:pt x="28204" y="32259"/>
                  </a:cubicBezTo>
                  <a:cubicBezTo>
                    <a:pt x="28197" y="32279"/>
                    <a:pt x="28191" y="32305"/>
                    <a:pt x="28184" y="32332"/>
                  </a:cubicBezTo>
                  <a:cubicBezTo>
                    <a:pt x="28171" y="32371"/>
                    <a:pt x="28158" y="32404"/>
                    <a:pt x="28144" y="32444"/>
                  </a:cubicBezTo>
                  <a:cubicBezTo>
                    <a:pt x="28138" y="32470"/>
                    <a:pt x="28125" y="32490"/>
                    <a:pt x="28118" y="32516"/>
                  </a:cubicBezTo>
                  <a:cubicBezTo>
                    <a:pt x="28105" y="32549"/>
                    <a:pt x="28098" y="32582"/>
                    <a:pt x="28085" y="32609"/>
                  </a:cubicBezTo>
                  <a:cubicBezTo>
                    <a:pt x="28072" y="32648"/>
                    <a:pt x="28052" y="32694"/>
                    <a:pt x="28039" y="32734"/>
                  </a:cubicBezTo>
                  <a:cubicBezTo>
                    <a:pt x="28019" y="32780"/>
                    <a:pt x="27999" y="32826"/>
                    <a:pt x="27980" y="32879"/>
                  </a:cubicBezTo>
                  <a:cubicBezTo>
                    <a:pt x="27960" y="32938"/>
                    <a:pt x="27933" y="32998"/>
                    <a:pt x="27907" y="33057"/>
                  </a:cubicBezTo>
                  <a:cubicBezTo>
                    <a:pt x="27881" y="33116"/>
                    <a:pt x="27854" y="33182"/>
                    <a:pt x="27821" y="33242"/>
                  </a:cubicBezTo>
                  <a:cubicBezTo>
                    <a:pt x="27749" y="33413"/>
                    <a:pt x="27663" y="33578"/>
                    <a:pt x="27577" y="33743"/>
                  </a:cubicBezTo>
                  <a:cubicBezTo>
                    <a:pt x="27551" y="33796"/>
                    <a:pt x="27518" y="33842"/>
                    <a:pt x="27491" y="33895"/>
                  </a:cubicBezTo>
                  <a:cubicBezTo>
                    <a:pt x="27465" y="33941"/>
                    <a:pt x="27439" y="33987"/>
                    <a:pt x="27412" y="34033"/>
                  </a:cubicBezTo>
                  <a:cubicBezTo>
                    <a:pt x="27393" y="34073"/>
                    <a:pt x="27366" y="34119"/>
                    <a:pt x="27340" y="34159"/>
                  </a:cubicBezTo>
                  <a:cubicBezTo>
                    <a:pt x="27320" y="34192"/>
                    <a:pt x="27300" y="34225"/>
                    <a:pt x="27280" y="34258"/>
                  </a:cubicBezTo>
                  <a:cubicBezTo>
                    <a:pt x="27050" y="34627"/>
                    <a:pt x="26799" y="34983"/>
                    <a:pt x="26529" y="35319"/>
                  </a:cubicBezTo>
                  <a:cubicBezTo>
                    <a:pt x="26496" y="35366"/>
                    <a:pt x="26456" y="35412"/>
                    <a:pt x="26416" y="35451"/>
                  </a:cubicBezTo>
                  <a:cubicBezTo>
                    <a:pt x="26383" y="35498"/>
                    <a:pt x="26350" y="35537"/>
                    <a:pt x="26317" y="35577"/>
                  </a:cubicBezTo>
                  <a:cubicBezTo>
                    <a:pt x="26291" y="35603"/>
                    <a:pt x="26265" y="35636"/>
                    <a:pt x="26238" y="35669"/>
                  </a:cubicBezTo>
                  <a:cubicBezTo>
                    <a:pt x="26199" y="35715"/>
                    <a:pt x="26159" y="35761"/>
                    <a:pt x="26120" y="35801"/>
                  </a:cubicBezTo>
                  <a:cubicBezTo>
                    <a:pt x="26034" y="35893"/>
                    <a:pt x="25955" y="35986"/>
                    <a:pt x="25869" y="36071"/>
                  </a:cubicBezTo>
                  <a:cubicBezTo>
                    <a:pt x="25783" y="36164"/>
                    <a:pt x="25691" y="36256"/>
                    <a:pt x="25599" y="36348"/>
                  </a:cubicBezTo>
                  <a:cubicBezTo>
                    <a:pt x="25447" y="36494"/>
                    <a:pt x="25295" y="36639"/>
                    <a:pt x="25143" y="36784"/>
                  </a:cubicBezTo>
                  <a:cubicBezTo>
                    <a:pt x="25104" y="36817"/>
                    <a:pt x="25064" y="36850"/>
                    <a:pt x="25025" y="36883"/>
                  </a:cubicBezTo>
                  <a:cubicBezTo>
                    <a:pt x="24998" y="36909"/>
                    <a:pt x="24965" y="36935"/>
                    <a:pt x="24939" y="36955"/>
                  </a:cubicBezTo>
                  <a:cubicBezTo>
                    <a:pt x="24893" y="36995"/>
                    <a:pt x="24847" y="37034"/>
                    <a:pt x="24800" y="37074"/>
                  </a:cubicBezTo>
                  <a:cubicBezTo>
                    <a:pt x="24754" y="37114"/>
                    <a:pt x="24708" y="37153"/>
                    <a:pt x="24662" y="37193"/>
                  </a:cubicBezTo>
                  <a:cubicBezTo>
                    <a:pt x="24616" y="37232"/>
                    <a:pt x="24563" y="37272"/>
                    <a:pt x="24517" y="37311"/>
                  </a:cubicBezTo>
                  <a:cubicBezTo>
                    <a:pt x="24424" y="37384"/>
                    <a:pt x="24326" y="37463"/>
                    <a:pt x="24227" y="37536"/>
                  </a:cubicBezTo>
                  <a:cubicBezTo>
                    <a:pt x="24180" y="37575"/>
                    <a:pt x="24134" y="37615"/>
                    <a:pt x="24081" y="37648"/>
                  </a:cubicBezTo>
                  <a:cubicBezTo>
                    <a:pt x="24029" y="37687"/>
                    <a:pt x="23983" y="37720"/>
                    <a:pt x="23930" y="37760"/>
                  </a:cubicBezTo>
                  <a:cubicBezTo>
                    <a:pt x="23884" y="37793"/>
                    <a:pt x="23837" y="37832"/>
                    <a:pt x="23785" y="37865"/>
                  </a:cubicBezTo>
                  <a:cubicBezTo>
                    <a:pt x="23732" y="37898"/>
                    <a:pt x="23686" y="37938"/>
                    <a:pt x="23633" y="37971"/>
                  </a:cubicBezTo>
                  <a:cubicBezTo>
                    <a:pt x="23580" y="38011"/>
                    <a:pt x="23534" y="38044"/>
                    <a:pt x="23481" y="38076"/>
                  </a:cubicBezTo>
                  <a:cubicBezTo>
                    <a:pt x="23382" y="38149"/>
                    <a:pt x="23277" y="38215"/>
                    <a:pt x="23178" y="38281"/>
                  </a:cubicBezTo>
                  <a:cubicBezTo>
                    <a:pt x="23072" y="38354"/>
                    <a:pt x="22973" y="38419"/>
                    <a:pt x="22868" y="38479"/>
                  </a:cubicBezTo>
                  <a:lnTo>
                    <a:pt x="22868" y="38485"/>
                  </a:lnTo>
                  <a:cubicBezTo>
                    <a:pt x="22716" y="38578"/>
                    <a:pt x="22571" y="38664"/>
                    <a:pt x="22419" y="38756"/>
                  </a:cubicBezTo>
                  <a:cubicBezTo>
                    <a:pt x="22413" y="38762"/>
                    <a:pt x="22406" y="38762"/>
                    <a:pt x="22400" y="38769"/>
                  </a:cubicBezTo>
                  <a:lnTo>
                    <a:pt x="22380" y="38782"/>
                  </a:lnTo>
                  <a:lnTo>
                    <a:pt x="22380" y="38782"/>
                  </a:lnTo>
                  <a:lnTo>
                    <a:pt x="31759" y="33328"/>
                  </a:lnTo>
                  <a:cubicBezTo>
                    <a:pt x="31970" y="33202"/>
                    <a:pt x="32181" y="33077"/>
                    <a:pt x="32392" y="32945"/>
                  </a:cubicBezTo>
                  <a:cubicBezTo>
                    <a:pt x="32874" y="32642"/>
                    <a:pt x="33349" y="32312"/>
                    <a:pt x="33804" y="31962"/>
                  </a:cubicBezTo>
                  <a:cubicBezTo>
                    <a:pt x="33988" y="31817"/>
                    <a:pt x="34166" y="31679"/>
                    <a:pt x="34345" y="31527"/>
                  </a:cubicBezTo>
                  <a:cubicBezTo>
                    <a:pt x="34430" y="31454"/>
                    <a:pt x="34516" y="31375"/>
                    <a:pt x="34602" y="31303"/>
                  </a:cubicBezTo>
                  <a:cubicBezTo>
                    <a:pt x="36660" y="29476"/>
                    <a:pt x="38144" y="27081"/>
                    <a:pt x="38157" y="23988"/>
                  </a:cubicBezTo>
                  <a:cubicBezTo>
                    <a:pt x="38170" y="18599"/>
                    <a:pt x="34378" y="12037"/>
                    <a:pt x="29688" y="9326"/>
                  </a:cubicBezTo>
                  <a:cubicBezTo>
                    <a:pt x="28323" y="8538"/>
                    <a:pt x="27032" y="8165"/>
                    <a:pt x="25886" y="8165"/>
                  </a:cubicBezTo>
                  <a:cubicBezTo>
                    <a:pt x="25056" y="8165"/>
                    <a:pt x="24302" y="8362"/>
                    <a:pt x="23653" y="8739"/>
                  </a:cubicBezTo>
                  <a:lnTo>
                    <a:pt x="22518" y="9398"/>
                  </a:lnTo>
                  <a:cubicBezTo>
                    <a:pt x="21819" y="7835"/>
                    <a:pt x="20909" y="6331"/>
                    <a:pt x="19847" y="4992"/>
                  </a:cubicBezTo>
                  <a:cubicBezTo>
                    <a:pt x="19603" y="4689"/>
                    <a:pt x="19352" y="4386"/>
                    <a:pt x="19095" y="4102"/>
                  </a:cubicBezTo>
                  <a:cubicBezTo>
                    <a:pt x="19036" y="4036"/>
                    <a:pt x="18976" y="3977"/>
                    <a:pt x="18917" y="3911"/>
                  </a:cubicBezTo>
                  <a:cubicBezTo>
                    <a:pt x="18745" y="3719"/>
                    <a:pt x="18567" y="3541"/>
                    <a:pt x="18383" y="3357"/>
                  </a:cubicBezTo>
                  <a:cubicBezTo>
                    <a:pt x="18343" y="3317"/>
                    <a:pt x="18304" y="3277"/>
                    <a:pt x="18257" y="3238"/>
                  </a:cubicBezTo>
                  <a:cubicBezTo>
                    <a:pt x="18218" y="3198"/>
                    <a:pt x="18178" y="3159"/>
                    <a:pt x="18139" y="3126"/>
                  </a:cubicBezTo>
                  <a:cubicBezTo>
                    <a:pt x="18099" y="3086"/>
                    <a:pt x="18053" y="3040"/>
                    <a:pt x="18013" y="3000"/>
                  </a:cubicBezTo>
                  <a:cubicBezTo>
                    <a:pt x="17974" y="2967"/>
                    <a:pt x="17934" y="2928"/>
                    <a:pt x="17895" y="2895"/>
                  </a:cubicBezTo>
                  <a:cubicBezTo>
                    <a:pt x="17855" y="2855"/>
                    <a:pt x="17809" y="2822"/>
                    <a:pt x="17769" y="2783"/>
                  </a:cubicBezTo>
                  <a:cubicBezTo>
                    <a:pt x="17730" y="2750"/>
                    <a:pt x="17684" y="2710"/>
                    <a:pt x="17644" y="2671"/>
                  </a:cubicBezTo>
                  <a:cubicBezTo>
                    <a:pt x="17486" y="2539"/>
                    <a:pt x="17327" y="2407"/>
                    <a:pt x="17169" y="2275"/>
                  </a:cubicBezTo>
                  <a:cubicBezTo>
                    <a:pt x="17129" y="2248"/>
                    <a:pt x="17090" y="2216"/>
                    <a:pt x="17057" y="2189"/>
                  </a:cubicBezTo>
                  <a:cubicBezTo>
                    <a:pt x="16833" y="2011"/>
                    <a:pt x="16602" y="1840"/>
                    <a:pt x="16371" y="1681"/>
                  </a:cubicBezTo>
                  <a:cubicBezTo>
                    <a:pt x="16325" y="1655"/>
                    <a:pt x="16279" y="1622"/>
                    <a:pt x="16232" y="1589"/>
                  </a:cubicBezTo>
                  <a:cubicBezTo>
                    <a:pt x="16008" y="1437"/>
                    <a:pt x="15784" y="1299"/>
                    <a:pt x="15553" y="1167"/>
                  </a:cubicBezTo>
                  <a:cubicBezTo>
                    <a:pt x="14183" y="375"/>
                    <a:pt x="12889" y="0"/>
                    <a:pt x="11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65"/>
            <p:cNvSpPr/>
            <p:nvPr/>
          </p:nvSpPr>
          <p:spPr>
            <a:xfrm>
              <a:off x="6314624" y="4657046"/>
              <a:ext cx="206279" cy="242730"/>
            </a:xfrm>
            <a:custGeom>
              <a:avLst/>
              <a:gdLst/>
              <a:ahLst/>
              <a:cxnLst/>
              <a:rect l="l" t="t" r="r" b="b"/>
              <a:pathLst>
                <a:path w="31160" h="36680" extrusionOk="0">
                  <a:moveTo>
                    <a:pt x="4744" y="0"/>
                  </a:moveTo>
                  <a:cubicBezTo>
                    <a:pt x="4650" y="0"/>
                    <a:pt x="4557" y="3"/>
                    <a:pt x="4466" y="8"/>
                  </a:cubicBezTo>
                  <a:cubicBezTo>
                    <a:pt x="4433" y="8"/>
                    <a:pt x="4400" y="14"/>
                    <a:pt x="4367" y="14"/>
                  </a:cubicBezTo>
                  <a:cubicBezTo>
                    <a:pt x="4334" y="14"/>
                    <a:pt x="4294" y="21"/>
                    <a:pt x="4255" y="28"/>
                  </a:cubicBezTo>
                  <a:cubicBezTo>
                    <a:pt x="4235" y="28"/>
                    <a:pt x="4209" y="28"/>
                    <a:pt x="4182" y="34"/>
                  </a:cubicBezTo>
                  <a:cubicBezTo>
                    <a:pt x="4156" y="34"/>
                    <a:pt x="4130" y="41"/>
                    <a:pt x="4103" y="41"/>
                  </a:cubicBezTo>
                  <a:cubicBezTo>
                    <a:pt x="4017" y="54"/>
                    <a:pt x="3938" y="67"/>
                    <a:pt x="3859" y="80"/>
                  </a:cubicBezTo>
                  <a:cubicBezTo>
                    <a:pt x="3826" y="87"/>
                    <a:pt x="3800" y="94"/>
                    <a:pt x="3773" y="100"/>
                  </a:cubicBezTo>
                  <a:cubicBezTo>
                    <a:pt x="3754" y="100"/>
                    <a:pt x="3740" y="107"/>
                    <a:pt x="3721" y="107"/>
                  </a:cubicBezTo>
                  <a:cubicBezTo>
                    <a:pt x="3694" y="113"/>
                    <a:pt x="3668" y="120"/>
                    <a:pt x="3641" y="126"/>
                  </a:cubicBezTo>
                  <a:cubicBezTo>
                    <a:pt x="3628" y="126"/>
                    <a:pt x="3615" y="133"/>
                    <a:pt x="3602" y="133"/>
                  </a:cubicBezTo>
                  <a:cubicBezTo>
                    <a:pt x="3576" y="140"/>
                    <a:pt x="3549" y="146"/>
                    <a:pt x="3529" y="153"/>
                  </a:cubicBezTo>
                  <a:cubicBezTo>
                    <a:pt x="3490" y="166"/>
                    <a:pt x="3450" y="173"/>
                    <a:pt x="3417" y="186"/>
                  </a:cubicBezTo>
                  <a:cubicBezTo>
                    <a:pt x="3378" y="192"/>
                    <a:pt x="3345" y="206"/>
                    <a:pt x="3312" y="219"/>
                  </a:cubicBezTo>
                  <a:cubicBezTo>
                    <a:pt x="3259" y="232"/>
                    <a:pt x="3206" y="252"/>
                    <a:pt x="3160" y="272"/>
                  </a:cubicBezTo>
                  <a:cubicBezTo>
                    <a:pt x="3140" y="278"/>
                    <a:pt x="3120" y="285"/>
                    <a:pt x="3101" y="291"/>
                  </a:cubicBezTo>
                  <a:cubicBezTo>
                    <a:pt x="3074" y="305"/>
                    <a:pt x="3041" y="311"/>
                    <a:pt x="3008" y="324"/>
                  </a:cubicBezTo>
                  <a:cubicBezTo>
                    <a:pt x="2975" y="338"/>
                    <a:pt x="2942" y="357"/>
                    <a:pt x="2903" y="371"/>
                  </a:cubicBezTo>
                  <a:cubicBezTo>
                    <a:pt x="2883" y="377"/>
                    <a:pt x="2863" y="390"/>
                    <a:pt x="2843" y="397"/>
                  </a:cubicBezTo>
                  <a:cubicBezTo>
                    <a:pt x="2810" y="417"/>
                    <a:pt x="2777" y="430"/>
                    <a:pt x="2751" y="443"/>
                  </a:cubicBezTo>
                  <a:cubicBezTo>
                    <a:pt x="2705" y="463"/>
                    <a:pt x="2665" y="483"/>
                    <a:pt x="2626" y="509"/>
                  </a:cubicBezTo>
                  <a:cubicBezTo>
                    <a:pt x="2593" y="529"/>
                    <a:pt x="2553" y="549"/>
                    <a:pt x="2514" y="568"/>
                  </a:cubicBezTo>
                  <a:cubicBezTo>
                    <a:pt x="2514" y="568"/>
                    <a:pt x="2514" y="568"/>
                    <a:pt x="2507" y="575"/>
                  </a:cubicBezTo>
                  <a:cubicBezTo>
                    <a:pt x="2316" y="687"/>
                    <a:pt x="2131" y="812"/>
                    <a:pt x="1960" y="958"/>
                  </a:cubicBezTo>
                  <a:cubicBezTo>
                    <a:pt x="1953" y="958"/>
                    <a:pt x="1953" y="964"/>
                    <a:pt x="1953" y="964"/>
                  </a:cubicBezTo>
                  <a:cubicBezTo>
                    <a:pt x="1867" y="1037"/>
                    <a:pt x="1781" y="1109"/>
                    <a:pt x="1702" y="1188"/>
                  </a:cubicBezTo>
                  <a:cubicBezTo>
                    <a:pt x="1669" y="1215"/>
                    <a:pt x="1643" y="1248"/>
                    <a:pt x="1617" y="1274"/>
                  </a:cubicBezTo>
                  <a:cubicBezTo>
                    <a:pt x="1537" y="1353"/>
                    <a:pt x="1465" y="1432"/>
                    <a:pt x="1392" y="1518"/>
                  </a:cubicBezTo>
                  <a:cubicBezTo>
                    <a:pt x="1386" y="1531"/>
                    <a:pt x="1373" y="1545"/>
                    <a:pt x="1359" y="1564"/>
                  </a:cubicBezTo>
                  <a:cubicBezTo>
                    <a:pt x="1326" y="1604"/>
                    <a:pt x="1293" y="1650"/>
                    <a:pt x="1260" y="1690"/>
                  </a:cubicBezTo>
                  <a:cubicBezTo>
                    <a:pt x="1227" y="1736"/>
                    <a:pt x="1194" y="1782"/>
                    <a:pt x="1161" y="1822"/>
                  </a:cubicBezTo>
                  <a:cubicBezTo>
                    <a:pt x="1089" y="1921"/>
                    <a:pt x="1030" y="2019"/>
                    <a:pt x="964" y="2125"/>
                  </a:cubicBezTo>
                  <a:cubicBezTo>
                    <a:pt x="871" y="2283"/>
                    <a:pt x="785" y="2448"/>
                    <a:pt x="700" y="2620"/>
                  </a:cubicBezTo>
                  <a:cubicBezTo>
                    <a:pt x="673" y="2672"/>
                    <a:pt x="647" y="2732"/>
                    <a:pt x="627" y="2791"/>
                  </a:cubicBezTo>
                  <a:cubicBezTo>
                    <a:pt x="601" y="2851"/>
                    <a:pt x="574" y="2903"/>
                    <a:pt x="555" y="2963"/>
                  </a:cubicBezTo>
                  <a:cubicBezTo>
                    <a:pt x="548" y="2969"/>
                    <a:pt x="548" y="2982"/>
                    <a:pt x="541" y="2989"/>
                  </a:cubicBezTo>
                  <a:cubicBezTo>
                    <a:pt x="522" y="3042"/>
                    <a:pt x="502" y="3101"/>
                    <a:pt x="482" y="3161"/>
                  </a:cubicBezTo>
                  <a:cubicBezTo>
                    <a:pt x="436" y="3286"/>
                    <a:pt x="396" y="3411"/>
                    <a:pt x="357" y="3543"/>
                  </a:cubicBezTo>
                  <a:cubicBezTo>
                    <a:pt x="337" y="3609"/>
                    <a:pt x="317" y="3675"/>
                    <a:pt x="304" y="3741"/>
                  </a:cubicBezTo>
                  <a:cubicBezTo>
                    <a:pt x="284" y="3813"/>
                    <a:pt x="264" y="3879"/>
                    <a:pt x="251" y="3952"/>
                  </a:cubicBezTo>
                  <a:cubicBezTo>
                    <a:pt x="231" y="4018"/>
                    <a:pt x="218" y="4091"/>
                    <a:pt x="205" y="4163"/>
                  </a:cubicBezTo>
                  <a:cubicBezTo>
                    <a:pt x="192" y="4222"/>
                    <a:pt x="179" y="4288"/>
                    <a:pt x="172" y="4354"/>
                  </a:cubicBezTo>
                  <a:cubicBezTo>
                    <a:pt x="165" y="4374"/>
                    <a:pt x="159" y="4394"/>
                    <a:pt x="159" y="4414"/>
                  </a:cubicBezTo>
                  <a:cubicBezTo>
                    <a:pt x="152" y="4466"/>
                    <a:pt x="139" y="4513"/>
                    <a:pt x="133" y="4565"/>
                  </a:cubicBezTo>
                  <a:cubicBezTo>
                    <a:pt x="126" y="4612"/>
                    <a:pt x="119" y="4658"/>
                    <a:pt x="113" y="4704"/>
                  </a:cubicBezTo>
                  <a:cubicBezTo>
                    <a:pt x="100" y="4803"/>
                    <a:pt x="93" y="4895"/>
                    <a:pt x="80" y="4994"/>
                  </a:cubicBezTo>
                  <a:cubicBezTo>
                    <a:pt x="73" y="5034"/>
                    <a:pt x="73" y="5080"/>
                    <a:pt x="67" y="5126"/>
                  </a:cubicBezTo>
                  <a:cubicBezTo>
                    <a:pt x="53" y="5271"/>
                    <a:pt x="47" y="5423"/>
                    <a:pt x="40" y="5575"/>
                  </a:cubicBezTo>
                  <a:cubicBezTo>
                    <a:pt x="34" y="5627"/>
                    <a:pt x="34" y="5680"/>
                    <a:pt x="34" y="5733"/>
                  </a:cubicBezTo>
                  <a:cubicBezTo>
                    <a:pt x="34" y="5753"/>
                    <a:pt x="34" y="5772"/>
                    <a:pt x="34" y="5799"/>
                  </a:cubicBezTo>
                  <a:cubicBezTo>
                    <a:pt x="27" y="5871"/>
                    <a:pt x="27" y="5944"/>
                    <a:pt x="27" y="6023"/>
                  </a:cubicBezTo>
                  <a:cubicBezTo>
                    <a:pt x="1" y="15798"/>
                    <a:pt x="14755" y="35638"/>
                    <a:pt x="15527" y="36680"/>
                  </a:cubicBezTo>
                  <a:cubicBezTo>
                    <a:pt x="15540" y="36680"/>
                    <a:pt x="15553" y="36673"/>
                    <a:pt x="15573" y="36673"/>
                  </a:cubicBezTo>
                  <a:lnTo>
                    <a:pt x="15580" y="36673"/>
                  </a:lnTo>
                  <a:cubicBezTo>
                    <a:pt x="15600" y="36667"/>
                    <a:pt x="15619" y="36660"/>
                    <a:pt x="15639" y="36660"/>
                  </a:cubicBezTo>
                  <a:cubicBezTo>
                    <a:pt x="15652" y="36654"/>
                    <a:pt x="15666" y="36654"/>
                    <a:pt x="15685" y="36654"/>
                  </a:cubicBezTo>
                  <a:cubicBezTo>
                    <a:pt x="15699" y="36647"/>
                    <a:pt x="15712" y="36647"/>
                    <a:pt x="15725" y="36640"/>
                  </a:cubicBezTo>
                  <a:cubicBezTo>
                    <a:pt x="16015" y="36588"/>
                    <a:pt x="16549" y="36476"/>
                    <a:pt x="17255" y="36291"/>
                  </a:cubicBezTo>
                  <a:cubicBezTo>
                    <a:pt x="17295" y="36284"/>
                    <a:pt x="17334" y="36271"/>
                    <a:pt x="17374" y="36264"/>
                  </a:cubicBezTo>
                  <a:cubicBezTo>
                    <a:pt x="17499" y="36232"/>
                    <a:pt x="17625" y="36199"/>
                    <a:pt x="17756" y="36166"/>
                  </a:cubicBezTo>
                  <a:cubicBezTo>
                    <a:pt x="17849" y="36139"/>
                    <a:pt x="17941" y="36113"/>
                    <a:pt x="18040" y="36086"/>
                  </a:cubicBezTo>
                  <a:cubicBezTo>
                    <a:pt x="18086" y="36073"/>
                    <a:pt x="18139" y="36053"/>
                    <a:pt x="18192" y="36040"/>
                  </a:cubicBezTo>
                  <a:cubicBezTo>
                    <a:pt x="18271" y="36020"/>
                    <a:pt x="18350" y="35994"/>
                    <a:pt x="18436" y="35968"/>
                  </a:cubicBezTo>
                  <a:cubicBezTo>
                    <a:pt x="18462" y="35961"/>
                    <a:pt x="18489" y="35954"/>
                    <a:pt x="18515" y="35948"/>
                  </a:cubicBezTo>
                  <a:cubicBezTo>
                    <a:pt x="18568" y="35935"/>
                    <a:pt x="18614" y="35915"/>
                    <a:pt x="18667" y="35902"/>
                  </a:cubicBezTo>
                  <a:cubicBezTo>
                    <a:pt x="18739" y="35882"/>
                    <a:pt x="18805" y="35862"/>
                    <a:pt x="18878" y="35836"/>
                  </a:cubicBezTo>
                  <a:cubicBezTo>
                    <a:pt x="18970" y="35809"/>
                    <a:pt x="19076" y="35776"/>
                    <a:pt x="19175" y="35743"/>
                  </a:cubicBezTo>
                  <a:cubicBezTo>
                    <a:pt x="19227" y="35724"/>
                    <a:pt x="19287" y="35710"/>
                    <a:pt x="19346" y="35691"/>
                  </a:cubicBezTo>
                  <a:cubicBezTo>
                    <a:pt x="19445" y="35658"/>
                    <a:pt x="19551" y="35625"/>
                    <a:pt x="19649" y="35592"/>
                  </a:cubicBezTo>
                  <a:cubicBezTo>
                    <a:pt x="19729" y="35565"/>
                    <a:pt x="19801" y="35539"/>
                    <a:pt x="19880" y="35513"/>
                  </a:cubicBezTo>
                  <a:cubicBezTo>
                    <a:pt x="20058" y="35453"/>
                    <a:pt x="20243" y="35387"/>
                    <a:pt x="20434" y="35315"/>
                  </a:cubicBezTo>
                  <a:cubicBezTo>
                    <a:pt x="20494" y="35295"/>
                    <a:pt x="20553" y="35275"/>
                    <a:pt x="20619" y="35249"/>
                  </a:cubicBezTo>
                  <a:cubicBezTo>
                    <a:pt x="20678" y="35229"/>
                    <a:pt x="20744" y="35203"/>
                    <a:pt x="20810" y="35176"/>
                  </a:cubicBezTo>
                  <a:cubicBezTo>
                    <a:pt x="20870" y="35156"/>
                    <a:pt x="20936" y="35130"/>
                    <a:pt x="20995" y="35104"/>
                  </a:cubicBezTo>
                  <a:cubicBezTo>
                    <a:pt x="21127" y="35057"/>
                    <a:pt x="21252" y="35005"/>
                    <a:pt x="21384" y="34952"/>
                  </a:cubicBezTo>
                  <a:cubicBezTo>
                    <a:pt x="21450" y="34932"/>
                    <a:pt x="21510" y="34906"/>
                    <a:pt x="21575" y="34879"/>
                  </a:cubicBezTo>
                  <a:cubicBezTo>
                    <a:pt x="21635" y="34853"/>
                    <a:pt x="21694" y="34827"/>
                    <a:pt x="21754" y="34807"/>
                  </a:cubicBezTo>
                  <a:cubicBezTo>
                    <a:pt x="21839" y="34767"/>
                    <a:pt x="21932" y="34728"/>
                    <a:pt x="22024" y="34695"/>
                  </a:cubicBezTo>
                  <a:cubicBezTo>
                    <a:pt x="22195" y="34616"/>
                    <a:pt x="22374" y="34536"/>
                    <a:pt x="22552" y="34457"/>
                  </a:cubicBezTo>
                  <a:cubicBezTo>
                    <a:pt x="22624" y="34424"/>
                    <a:pt x="22690" y="34398"/>
                    <a:pt x="22763" y="34365"/>
                  </a:cubicBezTo>
                  <a:cubicBezTo>
                    <a:pt x="22895" y="34306"/>
                    <a:pt x="23027" y="34240"/>
                    <a:pt x="23158" y="34174"/>
                  </a:cubicBezTo>
                  <a:cubicBezTo>
                    <a:pt x="23224" y="34147"/>
                    <a:pt x="23290" y="34114"/>
                    <a:pt x="23356" y="34081"/>
                  </a:cubicBezTo>
                  <a:cubicBezTo>
                    <a:pt x="23422" y="34048"/>
                    <a:pt x="23488" y="34015"/>
                    <a:pt x="23554" y="33982"/>
                  </a:cubicBezTo>
                  <a:cubicBezTo>
                    <a:pt x="23699" y="33910"/>
                    <a:pt x="23838" y="33837"/>
                    <a:pt x="23976" y="33765"/>
                  </a:cubicBezTo>
                  <a:cubicBezTo>
                    <a:pt x="24095" y="33699"/>
                    <a:pt x="24214" y="33633"/>
                    <a:pt x="24333" y="33567"/>
                  </a:cubicBezTo>
                  <a:lnTo>
                    <a:pt x="24352" y="33560"/>
                  </a:lnTo>
                  <a:cubicBezTo>
                    <a:pt x="24418" y="33521"/>
                    <a:pt x="24484" y="33488"/>
                    <a:pt x="24550" y="33448"/>
                  </a:cubicBezTo>
                  <a:cubicBezTo>
                    <a:pt x="24616" y="33415"/>
                    <a:pt x="24682" y="33376"/>
                    <a:pt x="24741" y="33336"/>
                  </a:cubicBezTo>
                  <a:cubicBezTo>
                    <a:pt x="24748" y="33336"/>
                    <a:pt x="24755" y="33329"/>
                    <a:pt x="24761" y="33329"/>
                  </a:cubicBezTo>
                  <a:cubicBezTo>
                    <a:pt x="24768" y="33323"/>
                    <a:pt x="24774" y="33323"/>
                    <a:pt x="24781" y="33316"/>
                  </a:cubicBezTo>
                  <a:cubicBezTo>
                    <a:pt x="24788" y="33310"/>
                    <a:pt x="24801" y="33303"/>
                    <a:pt x="24807" y="33303"/>
                  </a:cubicBezTo>
                  <a:cubicBezTo>
                    <a:pt x="24821" y="33296"/>
                    <a:pt x="24834" y="33290"/>
                    <a:pt x="24840" y="33277"/>
                  </a:cubicBezTo>
                  <a:cubicBezTo>
                    <a:pt x="24847" y="33277"/>
                    <a:pt x="24854" y="33270"/>
                    <a:pt x="24860" y="33270"/>
                  </a:cubicBezTo>
                  <a:cubicBezTo>
                    <a:pt x="24873" y="33263"/>
                    <a:pt x="24887" y="33257"/>
                    <a:pt x="24900" y="33250"/>
                  </a:cubicBezTo>
                  <a:lnTo>
                    <a:pt x="24920" y="33237"/>
                  </a:lnTo>
                  <a:cubicBezTo>
                    <a:pt x="24926" y="33230"/>
                    <a:pt x="24933" y="33224"/>
                    <a:pt x="24939" y="33224"/>
                  </a:cubicBezTo>
                  <a:cubicBezTo>
                    <a:pt x="25091" y="33132"/>
                    <a:pt x="25236" y="33039"/>
                    <a:pt x="25388" y="32953"/>
                  </a:cubicBezTo>
                  <a:lnTo>
                    <a:pt x="25388" y="32947"/>
                  </a:lnTo>
                  <a:cubicBezTo>
                    <a:pt x="25493" y="32881"/>
                    <a:pt x="25592" y="32822"/>
                    <a:pt x="25698" y="32749"/>
                  </a:cubicBezTo>
                  <a:cubicBezTo>
                    <a:pt x="25797" y="32683"/>
                    <a:pt x="25902" y="32617"/>
                    <a:pt x="26001" y="32544"/>
                  </a:cubicBezTo>
                  <a:cubicBezTo>
                    <a:pt x="26054" y="32512"/>
                    <a:pt x="26100" y="32472"/>
                    <a:pt x="26153" y="32439"/>
                  </a:cubicBezTo>
                  <a:cubicBezTo>
                    <a:pt x="26206" y="32406"/>
                    <a:pt x="26252" y="32366"/>
                    <a:pt x="26305" y="32333"/>
                  </a:cubicBezTo>
                  <a:cubicBezTo>
                    <a:pt x="26351" y="32300"/>
                    <a:pt x="26404" y="32261"/>
                    <a:pt x="26450" y="32228"/>
                  </a:cubicBezTo>
                  <a:cubicBezTo>
                    <a:pt x="26503" y="32188"/>
                    <a:pt x="26549" y="32155"/>
                    <a:pt x="26601" y="32116"/>
                  </a:cubicBezTo>
                  <a:cubicBezTo>
                    <a:pt x="26654" y="32076"/>
                    <a:pt x="26700" y="32043"/>
                    <a:pt x="26747" y="32004"/>
                  </a:cubicBezTo>
                  <a:cubicBezTo>
                    <a:pt x="26846" y="31931"/>
                    <a:pt x="26944" y="31852"/>
                    <a:pt x="27037" y="31779"/>
                  </a:cubicBezTo>
                  <a:cubicBezTo>
                    <a:pt x="27083" y="31740"/>
                    <a:pt x="27136" y="31700"/>
                    <a:pt x="27182" y="31661"/>
                  </a:cubicBezTo>
                  <a:cubicBezTo>
                    <a:pt x="27228" y="31621"/>
                    <a:pt x="27274" y="31582"/>
                    <a:pt x="27320" y="31542"/>
                  </a:cubicBezTo>
                  <a:cubicBezTo>
                    <a:pt x="27367" y="31502"/>
                    <a:pt x="27413" y="31463"/>
                    <a:pt x="27459" y="31423"/>
                  </a:cubicBezTo>
                  <a:cubicBezTo>
                    <a:pt x="27485" y="31403"/>
                    <a:pt x="27518" y="31377"/>
                    <a:pt x="27545" y="31351"/>
                  </a:cubicBezTo>
                  <a:cubicBezTo>
                    <a:pt x="27584" y="31318"/>
                    <a:pt x="27624" y="31285"/>
                    <a:pt x="27663" y="31252"/>
                  </a:cubicBezTo>
                  <a:cubicBezTo>
                    <a:pt x="27815" y="31107"/>
                    <a:pt x="27967" y="30962"/>
                    <a:pt x="28119" y="30816"/>
                  </a:cubicBezTo>
                  <a:cubicBezTo>
                    <a:pt x="28211" y="30724"/>
                    <a:pt x="28303" y="30632"/>
                    <a:pt x="28389" y="30539"/>
                  </a:cubicBezTo>
                  <a:cubicBezTo>
                    <a:pt x="28475" y="30454"/>
                    <a:pt x="28554" y="30361"/>
                    <a:pt x="28640" y="30269"/>
                  </a:cubicBezTo>
                  <a:cubicBezTo>
                    <a:pt x="28679" y="30229"/>
                    <a:pt x="28719" y="30183"/>
                    <a:pt x="28758" y="30137"/>
                  </a:cubicBezTo>
                  <a:cubicBezTo>
                    <a:pt x="28785" y="30104"/>
                    <a:pt x="28811" y="30071"/>
                    <a:pt x="28837" y="30045"/>
                  </a:cubicBezTo>
                  <a:cubicBezTo>
                    <a:pt x="28870" y="30005"/>
                    <a:pt x="28903" y="29966"/>
                    <a:pt x="28936" y="29919"/>
                  </a:cubicBezTo>
                  <a:cubicBezTo>
                    <a:pt x="28976" y="29880"/>
                    <a:pt x="29016" y="29834"/>
                    <a:pt x="29049" y="29787"/>
                  </a:cubicBezTo>
                  <a:cubicBezTo>
                    <a:pt x="29319" y="29451"/>
                    <a:pt x="29570" y="29095"/>
                    <a:pt x="29800" y="28726"/>
                  </a:cubicBezTo>
                  <a:cubicBezTo>
                    <a:pt x="29820" y="28693"/>
                    <a:pt x="29840" y="28660"/>
                    <a:pt x="29860" y="28627"/>
                  </a:cubicBezTo>
                  <a:cubicBezTo>
                    <a:pt x="29886" y="28587"/>
                    <a:pt x="29913" y="28541"/>
                    <a:pt x="29932" y="28501"/>
                  </a:cubicBezTo>
                  <a:cubicBezTo>
                    <a:pt x="29959" y="28455"/>
                    <a:pt x="29985" y="28409"/>
                    <a:pt x="30011" y="28363"/>
                  </a:cubicBezTo>
                  <a:cubicBezTo>
                    <a:pt x="30038" y="28310"/>
                    <a:pt x="30064" y="28264"/>
                    <a:pt x="30091" y="28211"/>
                  </a:cubicBezTo>
                  <a:cubicBezTo>
                    <a:pt x="30183" y="28046"/>
                    <a:pt x="30269" y="27881"/>
                    <a:pt x="30341" y="27710"/>
                  </a:cubicBezTo>
                  <a:cubicBezTo>
                    <a:pt x="30374" y="27650"/>
                    <a:pt x="30401" y="27584"/>
                    <a:pt x="30427" y="27525"/>
                  </a:cubicBezTo>
                  <a:cubicBezTo>
                    <a:pt x="30453" y="27466"/>
                    <a:pt x="30473" y="27406"/>
                    <a:pt x="30500" y="27347"/>
                  </a:cubicBezTo>
                  <a:cubicBezTo>
                    <a:pt x="30519" y="27294"/>
                    <a:pt x="30539" y="27248"/>
                    <a:pt x="30559" y="27202"/>
                  </a:cubicBezTo>
                  <a:cubicBezTo>
                    <a:pt x="30572" y="27162"/>
                    <a:pt x="30592" y="27116"/>
                    <a:pt x="30605" y="27077"/>
                  </a:cubicBezTo>
                  <a:cubicBezTo>
                    <a:pt x="30618" y="27044"/>
                    <a:pt x="30625" y="27017"/>
                    <a:pt x="30638" y="26984"/>
                  </a:cubicBezTo>
                  <a:cubicBezTo>
                    <a:pt x="30645" y="26958"/>
                    <a:pt x="30658" y="26938"/>
                    <a:pt x="30664" y="26912"/>
                  </a:cubicBezTo>
                  <a:cubicBezTo>
                    <a:pt x="30678" y="26872"/>
                    <a:pt x="30691" y="26839"/>
                    <a:pt x="30704" y="26800"/>
                  </a:cubicBezTo>
                  <a:cubicBezTo>
                    <a:pt x="30711" y="26773"/>
                    <a:pt x="30717" y="26747"/>
                    <a:pt x="30724" y="26727"/>
                  </a:cubicBezTo>
                  <a:cubicBezTo>
                    <a:pt x="30744" y="26674"/>
                    <a:pt x="30757" y="26628"/>
                    <a:pt x="30770" y="26582"/>
                  </a:cubicBezTo>
                  <a:cubicBezTo>
                    <a:pt x="30777" y="26569"/>
                    <a:pt x="30777" y="26562"/>
                    <a:pt x="30783" y="26549"/>
                  </a:cubicBezTo>
                  <a:cubicBezTo>
                    <a:pt x="30796" y="26490"/>
                    <a:pt x="30816" y="26430"/>
                    <a:pt x="30829" y="26371"/>
                  </a:cubicBezTo>
                  <a:cubicBezTo>
                    <a:pt x="30836" y="26364"/>
                    <a:pt x="30836" y="26358"/>
                    <a:pt x="30836" y="26358"/>
                  </a:cubicBezTo>
                  <a:cubicBezTo>
                    <a:pt x="30856" y="26292"/>
                    <a:pt x="30869" y="26219"/>
                    <a:pt x="30889" y="26153"/>
                  </a:cubicBezTo>
                  <a:cubicBezTo>
                    <a:pt x="30902" y="26100"/>
                    <a:pt x="30915" y="26041"/>
                    <a:pt x="30928" y="25982"/>
                  </a:cubicBezTo>
                  <a:cubicBezTo>
                    <a:pt x="30948" y="25896"/>
                    <a:pt x="30968" y="25810"/>
                    <a:pt x="30988" y="25725"/>
                  </a:cubicBezTo>
                  <a:cubicBezTo>
                    <a:pt x="30994" y="25659"/>
                    <a:pt x="31007" y="25593"/>
                    <a:pt x="31021" y="25533"/>
                  </a:cubicBezTo>
                  <a:cubicBezTo>
                    <a:pt x="31027" y="25474"/>
                    <a:pt x="31040" y="25415"/>
                    <a:pt x="31047" y="25355"/>
                  </a:cubicBezTo>
                  <a:cubicBezTo>
                    <a:pt x="31054" y="25322"/>
                    <a:pt x="31060" y="25296"/>
                    <a:pt x="31060" y="25263"/>
                  </a:cubicBezTo>
                  <a:cubicBezTo>
                    <a:pt x="31067" y="25217"/>
                    <a:pt x="31073" y="25170"/>
                    <a:pt x="31080" y="25118"/>
                  </a:cubicBezTo>
                  <a:cubicBezTo>
                    <a:pt x="31080" y="25111"/>
                    <a:pt x="31087" y="25098"/>
                    <a:pt x="31087" y="25091"/>
                  </a:cubicBezTo>
                  <a:cubicBezTo>
                    <a:pt x="31093" y="25025"/>
                    <a:pt x="31100" y="24953"/>
                    <a:pt x="31106" y="24887"/>
                  </a:cubicBezTo>
                  <a:cubicBezTo>
                    <a:pt x="31113" y="24834"/>
                    <a:pt x="31120" y="24775"/>
                    <a:pt x="31120" y="24722"/>
                  </a:cubicBezTo>
                  <a:cubicBezTo>
                    <a:pt x="31126" y="24689"/>
                    <a:pt x="31126" y="24649"/>
                    <a:pt x="31133" y="24610"/>
                  </a:cubicBezTo>
                  <a:cubicBezTo>
                    <a:pt x="31133" y="24550"/>
                    <a:pt x="31139" y="24491"/>
                    <a:pt x="31139" y="24438"/>
                  </a:cubicBezTo>
                  <a:cubicBezTo>
                    <a:pt x="31146" y="24366"/>
                    <a:pt x="31146" y="24293"/>
                    <a:pt x="31146" y="24221"/>
                  </a:cubicBezTo>
                  <a:cubicBezTo>
                    <a:pt x="31153" y="24142"/>
                    <a:pt x="31153" y="24069"/>
                    <a:pt x="31153" y="23990"/>
                  </a:cubicBezTo>
                  <a:cubicBezTo>
                    <a:pt x="31159" y="22130"/>
                    <a:pt x="30711" y="20131"/>
                    <a:pt x="29926" y="18199"/>
                  </a:cubicBezTo>
                  <a:cubicBezTo>
                    <a:pt x="29820" y="17935"/>
                    <a:pt x="29708" y="17678"/>
                    <a:pt x="29589" y="17414"/>
                  </a:cubicBezTo>
                  <a:cubicBezTo>
                    <a:pt x="29471" y="17157"/>
                    <a:pt x="29352" y="16899"/>
                    <a:pt x="29220" y="16642"/>
                  </a:cubicBezTo>
                  <a:cubicBezTo>
                    <a:pt x="29180" y="16563"/>
                    <a:pt x="29134" y="16477"/>
                    <a:pt x="29088" y="16392"/>
                  </a:cubicBezTo>
                  <a:cubicBezTo>
                    <a:pt x="29002" y="16220"/>
                    <a:pt x="28910" y="16055"/>
                    <a:pt x="28818" y="15890"/>
                  </a:cubicBezTo>
                  <a:cubicBezTo>
                    <a:pt x="28771" y="15805"/>
                    <a:pt x="28725" y="15719"/>
                    <a:pt x="28673" y="15640"/>
                  </a:cubicBezTo>
                  <a:cubicBezTo>
                    <a:pt x="28534" y="15389"/>
                    <a:pt x="28382" y="15145"/>
                    <a:pt x="28231" y="14901"/>
                  </a:cubicBezTo>
                  <a:cubicBezTo>
                    <a:pt x="28125" y="14743"/>
                    <a:pt x="28020" y="14584"/>
                    <a:pt x="27914" y="14426"/>
                  </a:cubicBezTo>
                  <a:cubicBezTo>
                    <a:pt x="27808" y="14268"/>
                    <a:pt x="27703" y="14109"/>
                    <a:pt x="27591" y="13958"/>
                  </a:cubicBezTo>
                  <a:cubicBezTo>
                    <a:pt x="27531" y="13879"/>
                    <a:pt x="27479" y="13799"/>
                    <a:pt x="27419" y="13727"/>
                  </a:cubicBezTo>
                  <a:cubicBezTo>
                    <a:pt x="27254" y="13496"/>
                    <a:pt x="27083" y="13272"/>
                    <a:pt x="26905" y="13054"/>
                  </a:cubicBezTo>
                  <a:cubicBezTo>
                    <a:pt x="26786" y="12909"/>
                    <a:pt x="26667" y="12764"/>
                    <a:pt x="26542" y="12619"/>
                  </a:cubicBezTo>
                  <a:cubicBezTo>
                    <a:pt x="26364" y="12408"/>
                    <a:pt x="26173" y="12203"/>
                    <a:pt x="25981" y="11999"/>
                  </a:cubicBezTo>
                  <a:cubicBezTo>
                    <a:pt x="25856" y="11867"/>
                    <a:pt x="25731" y="11735"/>
                    <a:pt x="25599" y="11603"/>
                  </a:cubicBezTo>
                  <a:cubicBezTo>
                    <a:pt x="24695" y="10699"/>
                    <a:pt x="23713" y="9921"/>
                    <a:pt x="22690" y="9328"/>
                  </a:cubicBezTo>
                  <a:cubicBezTo>
                    <a:pt x="21332" y="8542"/>
                    <a:pt x="20044" y="8169"/>
                    <a:pt x="18900" y="8169"/>
                  </a:cubicBezTo>
                  <a:cubicBezTo>
                    <a:pt x="18832" y="8169"/>
                    <a:pt x="18766" y="8171"/>
                    <a:pt x="18700" y="8173"/>
                  </a:cubicBezTo>
                  <a:lnTo>
                    <a:pt x="18601" y="8173"/>
                  </a:lnTo>
                  <a:cubicBezTo>
                    <a:pt x="18581" y="8173"/>
                    <a:pt x="18561" y="8180"/>
                    <a:pt x="18541" y="8180"/>
                  </a:cubicBezTo>
                  <a:cubicBezTo>
                    <a:pt x="18502" y="8180"/>
                    <a:pt x="18469" y="8186"/>
                    <a:pt x="18429" y="8186"/>
                  </a:cubicBezTo>
                  <a:lnTo>
                    <a:pt x="18423" y="8186"/>
                  </a:lnTo>
                  <a:cubicBezTo>
                    <a:pt x="18377" y="8193"/>
                    <a:pt x="18330" y="8200"/>
                    <a:pt x="18291" y="8200"/>
                  </a:cubicBezTo>
                  <a:cubicBezTo>
                    <a:pt x="18278" y="8200"/>
                    <a:pt x="18264" y="8206"/>
                    <a:pt x="18251" y="8206"/>
                  </a:cubicBezTo>
                  <a:cubicBezTo>
                    <a:pt x="18212" y="8213"/>
                    <a:pt x="18172" y="8219"/>
                    <a:pt x="18132" y="8226"/>
                  </a:cubicBezTo>
                  <a:lnTo>
                    <a:pt x="18113" y="8226"/>
                  </a:lnTo>
                  <a:cubicBezTo>
                    <a:pt x="18080" y="8233"/>
                    <a:pt x="18047" y="8239"/>
                    <a:pt x="18014" y="8246"/>
                  </a:cubicBezTo>
                  <a:cubicBezTo>
                    <a:pt x="17987" y="8246"/>
                    <a:pt x="17954" y="8252"/>
                    <a:pt x="17928" y="8259"/>
                  </a:cubicBezTo>
                  <a:cubicBezTo>
                    <a:pt x="17921" y="8259"/>
                    <a:pt x="17915" y="8259"/>
                    <a:pt x="17908" y="8266"/>
                  </a:cubicBezTo>
                  <a:cubicBezTo>
                    <a:pt x="17882" y="8266"/>
                    <a:pt x="17855" y="8272"/>
                    <a:pt x="17829" y="8279"/>
                  </a:cubicBezTo>
                  <a:cubicBezTo>
                    <a:pt x="17783" y="8292"/>
                    <a:pt x="17743" y="8299"/>
                    <a:pt x="17697" y="8312"/>
                  </a:cubicBezTo>
                  <a:cubicBezTo>
                    <a:pt x="17651" y="8325"/>
                    <a:pt x="17605" y="8338"/>
                    <a:pt x="17565" y="8351"/>
                  </a:cubicBezTo>
                  <a:cubicBezTo>
                    <a:pt x="17526" y="8358"/>
                    <a:pt x="17493" y="8371"/>
                    <a:pt x="17453" y="8384"/>
                  </a:cubicBezTo>
                  <a:cubicBezTo>
                    <a:pt x="17433" y="8391"/>
                    <a:pt x="17414" y="8398"/>
                    <a:pt x="17394" y="8404"/>
                  </a:cubicBezTo>
                  <a:cubicBezTo>
                    <a:pt x="17374" y="8411"/>
                    <a:pt x="17354" y="8417"/>
                    <a:pt x="17334" y="8424"/>
                  </a:cubicBezTo>
                  <a:cubicBezTo>
                    <a:pt x="17308" y="8431"/>
                    <a:pt x="17288" y="8437"/>
                    <a:pt x="17262" y="8450"/>
                  </a:cubicBezTo>
                  <a:cubicBezTo>
                    <a:pt x="17229" y="8463"/>
                    <a:pt x="17189" y="8477"/>
                    <a:pt x="17156" y="8490"/>
                  </a:cubicBezTo>
                  <a:cubicBezTo>
                    <a:pt x="17117" y="8510"/>
                    <a:pt x="17077" y="8523"/>
                    <a:pt x="17038" y="8543"/>
                  </a:cubicBezTo>
                  <a:cubicBezTo>
                    <a:pt x="17024" y="8549"/>
                    <a:pt x="17011" y="8549"/>
                    <a:pt x="16998" y="8556"/>
                  </a:cubicBezTo>
                  <a:cubicBezTo>
                    <a:pt x="16972" y="8569"/>
                    <a:pt x="16945" y="8582"/>
                    <a:pt x="16912" y="8602"/>
                  </a:cubicBezTo>
                  <a:cubicBezTo>
                    <a:pt x="16866" y="8622"/>
                    <a:pt x="16820" y="8648"/>
                    <a:pt x="16774" y="8675"/>
                  </a:cubicBezTo>
                  <a:cubicBezTo>
                    <a:pt x="16734" y="8694"/>
                    <a:pt x="16695" y="8714"/>
                    <a:pt x="16655" y="8734"/>
                  </a:cubicBezTo>
                  <a:cubicBezTo>
                    <a:pt x="16266" y="8958"/>
                    <a:pt x="15916" y="9248"/>
                    <a:pt x="15606" y="9605"/>
                  </a:cubicBezTo>
                  <a:cubicBezTo>
                    <a:pt x="14089" y="6102"/>
                    <a:pt x="11497" y="2870"/>
                    <a:pt x="8549" y="1169"/>
                  </a:cubicBezTo>
                  <a:cubicBezTo>
                    <a:pt x="7183" y="376"/>
                    <a:pt x="5890" y="0"/>
                    <a:pt x="4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7" name="Google Shape;6047;p65"/>
          <p:cNvGrpSpPr/>
          <p:nvPr/>
        </p:nvGrpSpPr>
        <p:grpSpPr>
          <a:xfrm>
            <a:off x="3031488" y="4626441"/>
            <a:ext cx="255400" cy="279351"/>
            <a:chOff x="3039495" y="4626441"/>
            <a:chExt cx="255400" cy="279351"/>
          </a:xfrm>
        </p:grpSpPr>
        <p:sp>
          <p:nvSpPr>
            <p:cNvPr id="6048" name="Google Shape;6048;p65"/>
            <p:cNvSpPr/>
            <p:nvPr/>
          </p:nvSpPr>
          <p:spPr>
            <a:xfrm>
              <a:off x="3191378" y="4628748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65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65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65"/>
            <p:cNvSpPr/>
            <p:nvPr/>
          </p:nvSpPr>
          <p:spPr>
            <a:xfrm>
              <a:off x="3209391" y="4646499"/>
              <a:ext cx="841" cy="2667"/>
            </a:xfrm>
            <a:custGeom>
              <a:avLst/>
              <a:gdLst/>
              <a:ahLst/>
              <a:cxnLst/>
              <a:rect l="l" t="t" r="r" b="b"/>
              <a:pathLst>
                <a:path w="127" h="403" extrusionOk="0">
                  <a:moveTo>
                    <a:pt x="1" y="0"/>
                  </a:moveTo>
                  <a:cubicBezTo>
                    <a:pt x="47" y="132"/>
                    <a:pt x="87" y="264"/>
                    <a:pt x="126" y="402"/>
                  </a:cubicBezTo>
                  <a:cubicBezTo>
                    <a:pt x="93" y="264"/>
                    <a:pt x="47" y="132"/>
                    <a:pt x="1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65"/>
            <p:cNvSpPr/>
            <p:nvPr/>
          </p:nvSpPr>
          <p:spPr>
            <a:xfrm>
              <a:off x="3044473" y="4661812"/>
              <a:ext cx="185711" cy="153910"/>
            </a:xfrm>
            <a:custGeom>
              <a:avLst/>
              <a:gdLst/>
              <a:ahLst/>
              <a:cxnLst/>
              <a:rect l="l" t="t" r="r" b="b"/>
              <a:pathLst>
                <a:path w="28053" h="23258" extrusionOk="0">
                  <a:moveTo>
                    <a:pt x="12163" y="1"/>
                  </a:moveTo>
                  <a:cubicBezTo>
                    <a:pt x="12158" y="1"/>
                    <a:pt x="12149" y="5"/>
                    <a:pt x="12142" y="10"/>
                  </a:cubicBezTo>
                  <a:lnTo>
                    <a:pt x="12142" y="10"/>
                  </a:lnTo>
                  <a:cubicBezTo>
                    <a:pt x="12149" y="7"/>
                    <a:pt x="12156" y="3"/>
                    <a:pt x="12163" y="1"/>
                  </a:cubicBezTo>
                  <a:close/>
                  <a:moveTo>
                    <a:pt x="12142" y="10"/>
                  </a:moveTo>
                  <a:cubicBezTo>
                    <a:pt x="12139" y="11"/>
                    <a:pt x="12136" y="13"/>
                    <a:pt x="12133" y="14"/>
                  </a:cubicBezTo>
                  <a:lnTo>
                    <a:pt x="12133" y="14"/>
                  </a:lnTo>
                  <a:cubicBezTo>
                    <a:pt x="12134" y="14"/>
                    <a:pt x="12136" y="14"/>
                    <a:pt x="12137" y="14"/>
                  </a:cubicBezTo>
                  <a:cubicBezTo>
                    <a:pt x="12138" y="13"/>
                    <a:pt x="12140" y="11"/>
                    <a:pt x="12142" y="10"/>
                  </a:cubicBezTo>
                  <a:close/>
                  <a:moveTo>
                    <a:pt x="12133" y="14"/>
                  </a:moveTo>
                  <a:cubicBezTo>
                    <a:pt x="12125" y="15"/>
                    <a:pt x="12120" y="19"/>
                    <a:pt x="12115" y="23"/>
                  </a:cubicBezTo>
                  <a:lnTo>
                    <a:pt x="12115" y="23"/>
                  </a:lnTo>
                  <a:cubicBezTo>
                    <a:pt x="12121" y="20"/>
                    <a:pt x="12127" y="17"/>
                    <a:pt x="12133" y="14"/>
                  </a:cubicBezTo>
                  <a:close/>
                  <a:moveTo>
                    <a:pt x="12115" y="23"/>
                  </a:moveTo>
                  <a:lnTo>
                    <a:pt x="12115" y="23"/>
                  </a:lnTo>
                  <a:cubicBezTo>
                    <a:pt x="12111" y="25"/>
                    <a:pt x="12107" y="26"/>
                    <a:pt x="12104" y="27"/>
                  </a:cubicBezTo>
                  <a:lnTo>
                    <a:pt x="12110" y="27"/>
                  </a:lnTo>
                  <a:cubicBezTo>
                    <a:pt x="12112" y="26"/>
                    <a:pt x="12113" y="24"/>
                    <a:pt x="12115" y="23"/>
                  </a:cubicBezTo>
                  <a:close/>
                  <a:moveTo>
                    <a:pt x="27" y="3114"/>
                  </a:moveTo>
                  <a:cubicBezTo>
                    <a:pt x="20" y="3121"/>
                    <a:pt x="14" y="3121"/>
                    <a:pt x="7" y="3127"/>
                  </a:cubicBezTo>
                  <a:lnTo>
                    <a:pt x="1" y="3134"/>
                  </a:lnTo>
                  <a:cubicBezTo>
                    <a:pt x="14" y="3127"/>
                    <a:pt x="20" y="3121"/>
                    <a:pt x="27" y="3114"/>
                  </a:cubicBezTo>
                  <a:close/>
                  <a:moveTo>
                    <a:pt x="28052" y="22538"/>
                  </a:moveTo>
                  <a:lnTo>
                    <a:pt x="26819" y="23257"/>
                  </a:lnTo>
                  <a:lnTo>
                    <a:pt x="27287" y="23139"/>
                  </a:lnTo>
                  <a:cubicBezTo>
                    <a:pt x="27413" y="23106"/>
                    <a:pt x="27531" y="23053"/>
                    <a:pt x="27630" y="22994"/>
                  </a:cubicBezTo>
                  <a:cubicBezTo>
                    <a:pt x="27650" y="22980"/>
                    <a:pt x="27670" y="22967"/>
                    <a:pt x="27690" y="22954"/>
                  </a:cubicBezTo>
                  <a:cubicBezTo>
                    <a:pt x="27703" y="22941"/>
                    <a:pt x="27716" y="22934"/>
                    <a:pt x="27736" y="22921"/>
                  </a:cubicBezTo>
                  <a:cubicBezTo>
                    <a:pt x="27762" y="22895"/>
                    <a:pt x="27795" y="22868"/>
                    <a:pt x="27822" y="22842"/>
                  </a:cubicBezTo>
                  <a:cubicBezTo>
                    <a:pt x="27841" y="22829"/>
                    <a:pt x="27855" y="22815"/>
                    <a:pt x="27868" y="22802"/>
                  </a:cubicBezTo>
                  <a:cubicBezTo>
                    <a:pt x="27874" y="22789"/>
                    <a:pt x="27888" y="22776"/>
                    <a:pt x="27894" y="22763"/>
                  </a:cubicBezTo>
                  <a:cubicBezTo>
                    <a:pt x="27914" y="22750"/>
                    <a:pt x="27927" y="22730"/>
                    <a:pt x="27947" y="22710"/>
                  </a:cubicBezTo>
                  <a:cubicBezTo>
                    <a:pt x="27954" y="22690"/>
                    <a:pt x="27967" y="22677"/>
                    <a:pt x="27980" y="22657"/>
                  </a:cubicBezTo>
                  <a:cubicBezTo>
                    <a:pt x="27993" y="22644"/>
                    <a:pt x="28000" y="22624"/>
                    <a:pt x="28013" y="22611"/>
                  </a:cubicBezTo>
                  <a:cubicBezTo>
                    <a:pt x="28026" y="22585"/>
                    <a:pt x="28039" y="22565"/>
                    <a:pt x="28052" y="22538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65"/>
            <p:cNvSpPr/>
            <p:nvPr/>
          </p:nvSpPr>
          <p:spPr>
            <a:xfrm>
              <a:off x="3124814" y="4626441"/>
              <a:ext cx="170081" cy="187619"/>
            </a:xfrm>
            <a:custGeom>
              <a:avLst/>
              <a:gdLst/>
              <a:ahLst/>
              <a:cxnLst/>
              <a:rect l="l" t="t" r="r" b="b"/>
              <a:pathLst>
                <a:path w="25692" h="28352" extrusionOk="0">
                  <a:moveTo>
                    <a:pt x="21" y="5347"/>
                  </a:moveTo>
                  <a:lnTo>
                    <a:pt x="21" y="5347"/>
                  </a:lnTo>
                  <a:cubicBezTo>
                    <a:pt x="15" y="5349"/>
                    <a:pt x="6" y="5354"/>
                    <a:pt x="1" y="5359"/>
                  </a:cubicBezTo>
                  <a:lnTo>
                    <a:pt x="21" y="5347"/>
                  </a:lnTo>
                  <a:close/>
                  <a:moveTo>
                    <a:pt x="9549" y="0"/>
                  </a:moveTo>
                  <a:cubicBezTo>
                    <a:pt x="9329" y="0"/>
                    <a:pt x="9124" y="50"/>
                    <a:pt x="8945" y="155"/>
                  </a:cubicBezTo>
                  <a:lnTo>
                    <a:pt x="898" y="4831"/>
                  </a:lnTo>
                  <a:lnTo>
                    <a:pt x="21" y="5347"/>
                  </a:lnTo>
                  <a:lnTo>
                    <a:pt x="21" y="5347"/>
                  </a:lnTo>
                  <a:cubicBezTo>
                    <a:pt x="24" y="5346"/>
                    <a:pt x="26" y="5346"/>
                    <a:pt x="27" y="5346"/>
                  </a:cubicBezTo>
                  <a:cubicBezTo>
                    <a:pt x="47" y="5333"/>
                    <a:pt x="73" y="5319"/>
                    <a:pt x="100" y="5313"/>
                  </a:cubicBezTo>
                  <a:cubicBezTo>
                    <a:pt x="120" y="5306"/>
                    <a:pt x="139" y="5293"/>
                    <a:pt x="159" y="5286"/>
                  </a:cubicBezTo>
                  <a:cubicBezTo>
                    <a:pt x="166" y="5286"/>
                    <a:pt x="172" y="5286"/>
                    <a:pt x="179" y="5280"/>
                  </a:cubicBezTo>
                  <a:lnTo>
                    <a:pt x="185" y="5280"/>
                  </a:lnTo>
                  <a:cubicBezTo>
                    <a:pt x="205" y="5273"/>
                    <a:pt x="225" y="5267"/>
                    <a:pt x="245" y="5260"/>
                  </a:cubicBezTo>
                  <a:cubicBezTo>
                    <a:pt x="271" y="5260"/>
                    <a:pt x="291" y="5253"/>
                    <a:pt x="311" y="5247"/>
                  </a:cubicBezTo>
                  <a:lnTo>
                    <a:pt x="331" y="5247"/>
                  </a:lnTo>
                  <a:cubicBezTo>
                    <a:pt x="350" y="5240"/>
                    <a:pt x="370" y="5240"/>
                    <a:pt x="397" y="5234"/>
                  </a:cubicBezTo>
                  <a:lnTo>
                    <a:pt x="416" y="5234"/>
                  </a:lnTo>
                  <a:cubicBezTo>
                    <a:pt x="436" y="5227"/>
                    <a:pt x="462" y="5227"/>
                    <a:pt x="482" y="5227"/>
                  </a:cubicBezTo>
                  <a:lnTo>
                    <a:pt x="561" y="5227"/>
                  </a:lnTo>
                  <a:cubicBezTo>
                    <a:pt x="904" y="5227"/>
                    <a:pt x="1287" y="5346"/>
                    <a:pt x="1670" y="5563"/>
                  </a:cubicBezTo>
                  <a:cubicBezTo>
                    <a:pt x="1999" y="5755"/>
                    <a:pt x="2329" y="6025"/>
                    <a:pt x="2633" y="6348"/>
                  </a:cubicBezTo>
                  <a:cubicBezTo>
                    <a:pt x="2745" y="6467"/>
                    <a:pt x="2857" y="6599"/>
                    <a:pt x="2956" y="6731"/>
                  </a:cubicBezTo>
                  <a:cubicBezTo>
                    <a:pt x="3193" y="7034"/>
                    <a:pt x="3404" y="7377"/>
                    <a:pt x="3582" y="7753"/>
                  </a:cubicBezTo>
                  <a:cubicBezTo>
                    <a:pt x="3688" y="7971"/>
                    <a:pt x="3774" y="8202"/>
                    <a:pt x="3846" y="8433"/>
                  </a:cubicBezTo>
                  <a:cubicBezTo>
                    <a:pt x="3886" y="8551"/>
                    <a:pt x="3919" y="8670"/>
                    <a:pt x="3952" y="8795"/>
                  </a:cubicBezTo>
                  <a:lnTo>
                    <a:pt x="5858" y="16737"/>
                  </a:lnTo>
                  <a:cubicBezTo>
                    <a:pt x="6089" y="17686"/>
                    <a:pt x="6755" y="18630"/>
                    <a:pt x="7500" y="19065"/>
                  </a:cubicBezTo>
                  <a:lnTo>
                    <a:pt x="13753" y="22666"/>
                  </a:lnTo>
                  <a:cubicBezTo>
                    <a:pt x="14116" y="22884"/>
                    <a:pt x="14452" y="23161"/>
                    <a:pt x="14749" y="23484"/>
                  </a:cubicBezTo>
                  <a:cubicBezTo>
                    <a:pt x="14894" y="23642"/>
                    <a:pt x="15033" y="23814"/>
                    <a:pt x="15158" y="23992"/>
                  </a:cubicBezTo>
                  <a:cubicBezTo>
                    <a:pt x="15191" y="24038"/>
                    <a:pt x="15217" y="24084"/>
                    <a:pt x="15250" y="24124"/>
                  </a:cubicBezTo>
                  <a:cubicBezTo>
                    <a:pt x="15310" y="24216"/>
                    <a:pt x="15369" y="24309"/>
                    <a:pt x="15422" y="24407"/>
                  </a:cubicBezTo>
                  <a:cubicBezTo>
                    <a:pt x="15481" y="24500"/>
                    <a:pt x="15527" y="24592"/>
                    <a:pt x="15580" y="24691"/>
                  </a:cubicBezTo>
                  <a:cubicBezTo>
                    <a:pt x="15626" y="24783"/>
                    <a:pt x="15672" y="24882"/>
                    <a:pt x="15719" y="24981"/>
                  </a:cubicBezTo>
                  <a:cubicBezTo>
                    <a:pt x="15785" y="25126"/>
                    <a:pt x="15837" y="25272"/>
                    <a:pt x="15890" y="25423"/>
                  </a:cubicBezTo>
                  <a:cubicBezTo>
                    <a:pt x="15956" y="25615"/>
                    <a:pt x="16015" y="25812"/>
                    <a:pt x="16055" y="26004"/>
                  </a:cubicBezTo>
                  <a:cubicBezTo>
                    <a:pt x="16075" y="26089"/>
                    <a:pt x="16088" y="26169"/>
                    <a:pt x="16101" y="26248"/>
                  </a:cubicBezTo>
                  <a:cubicBezTo>
                    <a:pt x="16101" y="26261"/>
                    <a:pt x="16108" y="26281"/>
                    <a:pt x="16108" y="26294"/>
                  </a:cubicBezTo>
                  <a:cubicBezTo>
                    <a:pt x="16141" y="26525"/>
                    <a:pt x="16154" y="26756"/>
                    <a:pt x="16147" y="26967"/>
                  </a:cubicBezTo>
                  <a:cubicBezTo>
                    <a:pt x="16147" y="26986"/>
                    <a:pt x="16147" y="27006"/>
                    <a:pt x="16147" y="27026"/>
                  </a:cubicBezTo>
                  <a:cubicBezTo>
                    <a:pt x="16141" y="27118"/>
                    <a:pt x="16128" y="27211"/>
                    <a:pt x="16114" y="27296"/>
                  </a:cubicBezTo>
                  <a:cubicBezTo>
                    <a:pt x="16114" y="27316"/>
                    <a:pt x="16108" y="27329"/>
                    <a:pt x="16108" y="27349"/>
                  </a:cubicBezTo>
                  <a:cubicBezTo>
                    <a:pt x="16101" y="27376"/>
                    <a:pt x="16095" y="27395"/>
                    <a:pt x="16095" y="27415"/>
                  </a:cubicBezTo>
                  <a:lnTo>
                    <a:pt x="16081" y="27468"/>
                  </a:lnTo>
                  <a:cubicBezTo>
                    <a:pt x="16042" y="27620"/>
                    <a:pt x="15989" y="27758"/>
                    <a:pt x="15916" y="27883"/>
                  </a:cubicBezTo>
                  <a:cubicBezTo>
                    <a:pt x="15903" y="27910"/>
                    <a:pt x="15890" y="27930"/>
                    <a:pt x="15877" y="27956"/>
                  </a:cubicBezTo>
                  <a:cubicBezTo>
                    <a:pt x="15864" y="27969"/>
                    <a:pt x="15857" y="27989"/>
                    <a:pt x="15844" y="28002"/>
                  </a:cubicBezTo>
                  <a:cubicBezTo>
                    <a:pt x="15831" y="28022"/>
                    <a:pt x="15818" y="28035"/>
                    <a:pt x="15811" y="28055"/>
                  </a:cubicBezTo>
                  <a:cubicBezTo>
                    <a:pt x="15791" y="28075"/>
                    <a:pt x="15778" y="28095"/>
                    <a:pt x="15758" y="28114"/>
                  </a:cubicBezTo>
                  <a:cubicBezTo>
                    <a:pt x="15752" y="28121"/>
                    <a:pt x="15738" y="28134"/>
                    <a:pt x="15732" y="28147"/>
                  </a:cubicBezTo>
                  <a:cubicBezTo>
                    <a:pt x="15719" y="28160"/>
                    <a:pt x="15705" y="28174"/>
                    <a:pt x="15686" y="28187"/>
                  </a:cubicBezTo>
                  <a:cubicBezTo>
                    <a:pt x="15659" y="28213"/>
                    <a:pt x="15626" y="28240"/>
                    <a:pt x="15600" y="28266"/>
                  </a:cubicBezTo>
                  <a:cubicBezTo>
                    <a:pt x="15580" y="28279"/>
                    <a:pt x="15567" y="28286"/>
                    <a:pt x="15554" y="28299"/>
                  </a:cubicBezTo>
                  <a:cubicBezTo>
                    <a:pt x="15542" y="28307"/>
                    <a:pt x="15530" y="28315"/>
                    <a:pt x="15519" y="28322"/>
                  </a:cubicBezTo>
                  <a:lnTo>
                    <a:pt x="18482" y="26604"/>
                  </a:lnTo>
                  <a:lnTo>
                    <a:pt x="24458" y="23128"/>
                  </a:lnTo>
                  <a:cubicBezTo>
                    <a:pt x="24544" y="23082"/>
                    <a:pt x="24623" y="23016"/>
                    <a:pt x="24695" y="22950"/>
                  </a:cubicBezTo>
                  <a:cubicBezTo>
                    <a:pt x="24709" y="22937"/>
                    <a:pt x="24715" y="22923"/>
                    <a:pt x="24728" y="22910"/>
                  </a:cubicBezTo>
                  <a:cubicBezTo>
                    <a:pt x="24742" y="22897"/>
                    <a:pt x="24748" y="22884"/>
                    <a:pt x="24761" y="22871"/>
                  </a:cubicBezTo>
                  <a:cubicBezTo>
                    <a:pt x="24781" y="22851"/>
                    <a:pt x="24801" y="22825"/>
                    <a:pt x="24821" y="22798"/>
                  </a:cubicBezTo>
                  <a:cubicBezTo>
                    <a:pt x="25691" y="21585"/>
                    <a:pt x="24702" y="18577"/>
                    <a:pt x="22737" y="17442"/>
                  </a:cubicBezTo>
                  <a:lnTo>
                    <a:pt x="16490" y="13841"/>
                  </a:lnTo>
                  <a:cubicBezTo>
                    <a:pt x="16259" y="13703"/>
                    <a:pt x="16029" y="13518"/>
                    <a:pt x="15824" y="13300"/>
                  </a:cubicBezTo>
                  <a:cubicBezTo>
                    <a:pt x="15785" y="13254"/>
                    <a:pt x="15745" y="13208"/>
                    <a:pt x="15705" y="13162"/>
                  </a:cubicBezTo>
                  <a:cubicBezTo>
                    <a:pt x="15303" y="12700"/>
                    <a:pt x="14993" y="12106"/>
                    <a:pt x="14848" y="11513"/>
                  </a:cubicBezTo>
                  <a:lnTo>
                    <a:pt x="12935" y="3572"/>
                  </a:lnTo>
                  <a:cubicBezTo>
                    <a:pt x="12929" y="3525"/>
                    <a:pt x="12915" y="3479"/>
                    <a:pt x="12902" y="3433"/>
                  </a:cubicBezTo>
                  <a:cubicBezTo>
                    <a:pt x="12863" y="3295"/>
                    <a:pt x="12823" y="3163"/>
                    <a:pt x="12777" y="3031"/>
                  </a:cubicBezTo>
                  <a:cubicBezTo>
                    <a:pt x="12744" y="2938"/>
                    <a:pt x="12711" y="2853"/>
                    <a:pt x="12678" y="2774"/>
                  </a:cubicBezTo>
                  <a:cubicBezTo>
                    <a:pt x="12625" y="2642"/>
                    <a:pt x="12566" y="2516"/>
                    <a:pt x="12506" y="2398"/>
                  </a:cubicBezTo>
                  <a:cubicBezTo>
                    <a:pt x="12487" y="2358"/>
                    <a:pt x="12467" y="2318"/>
                    <a:pt x="12447" y="2279"/>
                  </a:cubicBezTo>
                  <a:cubicBezTo>
                    <a:pt x="12421" y="2239"/>
                    <a:pt x="12401" y="2200"/>
                    <a:pt x="12381" y="2160"/>
                  </a:cubicBezTo>
                  <a:cubicBezTo>
                    <a:pt x="12335" y="2081"/>
                    <a:pt x="12289" y="2008"/>
                    <a:pt x="12243" y="1929"/>
                  </a:cubicBezTo>
                  <a:cubicBezTo>
                    <a:pt x="12150" y="1784"/>
                    <a:pt x="12051" y="1639"/>
                    <a:pt x="11946" y="1507"/>
                  </a:cubicBezTo>
                  <a:cubicBezTo>
                    <a:pt x="11919" y="1474"/>
                    <a:pt x="11893" y="1441"/>
                    <a:pt x="11867" y="1408"/>
                  </a:cubicBezTo>
                  <a:cubicBezTo>
                    <a:pt x="11814" y="1342"/>
                    <a:pt x="11761" y="1276"/>
                    <a:pt x="11708" y="1217"/>
                  </a:cubicBezTo>
                  <a:cubicBezTo>
                    <a:pt x="11656" y="1158"/>
                    <a:pt x="11596" y="1098"/>
                    <a:pt x="11543" y="1039"/>
                  </a:cubicBezTo>
                  <a:cubicBezTo>
                    <a:pt x="11260" y="749"/>
                    <a:pt x="10956" y="518"/>
                    <a:pt x="10660" y="340"/>
                  </a:cubicBezTo>
                  <a:cubicBezTo>
                    <a:pt x="10277" y="122"/>
                    <a:pt x="9894" y="0"/>
                    <a:pt x="9549" y="0"/>
                  </a:cubicBezTo>
                  <a:close/>
                  <a:moveTo>
                    <a:pt x="15519" y="28322"/>
                  </a:moveTo>
                  <a:lnTo>
                    <a:pt x="15468" y="28352"/>
                  </a:lnTo>
                  <a:cubicBezTo>
                    <a:pt x="15475" y="28352"/>
                    <a:pt x="15488" y="28345"/>
                    <a:pt x="15494" y="28339"/>
                  </a:cubicBezTo>
                  <a:cubicBezTo>
                    <a:pt x="15502" y="28333"/>
                    <a:pt x="15511" y="28328"/>
                    <a:pt x="15519" y="28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65"/>
            <p:cNvSpPr/>
            <p:nvPr/>
          </p:nvSpPr>
          <p:spPr>
            <a:xfrm>
              <a:off x="3044520" y="4647061"/>
              <a:ext cx="86239" cy="62291"/>
            </a:xfrm>
            <a:custGeom>
              <a:avLst/>
              <a:gdLst/>
              <a:ahLst/>
              <a:cxnLst/>
              <a:rect l="l" t="t" r="r" b="b"/>
              <a:pathLst>
                <a:path w="13027" h="9413" extrusionOk="0">
                  <a:moveTo>
                    <a:pt x="20" y="5343"/>
                  </a:moveTo>
                  <a:cubicBezTo>
                    <a:pt x="13" y="5350"/>
                    <a:pt x="7" y="5350"/>
                    <a:pt x="0" y="5356"/>
                  </a:cubicBezTo>
                  <a:lnTo>
                    <a:pt x="23" y="5343"/>
                  </a:lnTo>
                  <a:close/>
                  <a:moveTo>
                    <a:pt x="9553" y="0"/>
                  </a:moveTo>
                  <a:cubicBezTo>
                    <a:pt x="9323" y="0"/>
                    <a:pt x="9119" y="56"/>
                    <a:pt x="8944" y="159"/>
                  </a:cubicBezTo>
                  <a:lnTo>
                    <a:pt x="23" y="5343"/>
                  </a:lnTo>
                  <a:lnTo>
                    <a:pt x="26" y="5343"/>
                  </a:lnTo>
                  <a:cubicBezTo>
                    <a:pt x="46" y="5336"/>
                    <a:pt x="66" y="5323"/>
                    <a:pt x="86" y="5317"/>
                  </a:cubicBezTo>
                  <a:cubicBezTo>
                    <a:pt x="106" y="5310"/>
                    <a:pt x="119" y="5303"/>
                    <a:pt x="139" y="5297"/>
                  </a:cubicBezTo>
                  <a:cubicBezTo>
                    <a:pt x="152" y="5290"/>
                    <a:pt x="158" y="5290"/>
                    <a:pt x="165" y="5284"/>
                  </a:cubicBezTo>
                  <a:cubicBezTo>
                    <a:pt x="178" y="5284"/>
                    <a:pt x="185" y="5284"/>
                    <a:pt x="198" y="5277"/>
                  </a:cubicBezTo>
                  <a:cubicBezTo>
                    <a:pt x="211" y="5270"/>
                    <a:pt x="231" y="5264"/>
                    <a:pt x="251" y="5264"/>
                  </a:cubicBezTo>
                  <a:lnTo>
                    <a:pt x="257" y="5264"/>
                  </a:lnTo>
                  <a:cubicBezTo>
                    <a:pt x="264" y="5257"/>
                    <a:pt x="277" y="5257"/>
                    <a:pt x="284" y="5257"/>
                  </a:cubicBezTo>
                  <a:cubicBezTo>
                    <a:pt x="284" y="5257"/>
                    <a:pt x="290" y="5251"/>
                    <a:pt x="290" y="5251"/>
                  </a:cubicBezTo>
                  <a:cubicBezTo>
                    <a:pt x="304" y="5251"/>
                    <a:pt x="317" y="5244"/>
                    <a:pt x="330" y="5244"/>
                  </a:cubicBezTo>
                  <a:cubicBezTo>
                    <a:pt x="350" y="5244"/>
                    <a:pt x="369" y="5237"/>
                    <a:pt x="383" y="5237"/>
                  </a:cubicBezTo>
                  <a:cubicBezTo>
                    <a:pt x="402" y="5237"/>
                    <a:pt x="416" y="5231"/>
                    <a:pt x="435" y="5231"/>
                  </a:cubicBezTo>
                  <a:lnTo>
                    <a:pt x="482" y="5231"/>
                  </a:lnTo>
                  <a:cubicBezTo>
                    <a:pt x="508" y="5224"/>
                    <a:pt x="534" y="5224"/>
                    <a:pt x="561" y="5224"/>
                  </a:cubicBezTo>
                  <a:cubicBezTo>
                    <a:pt x="594" y="5224"/>
                    <a:pt x="620" y="5224"/>
                    <a:pt x="653" y="5231"/>
                  </a:cubicBezTo>
                  <a:lnTo>
                    <a:pt x="699" y="5231"/>
                  </a:lnTo>
                  <a:cubicBezTo>
                    <a:pt x="712" y="5231"/>
                    <a:pt x="732" y="5237"/>
                    <a:pt x="745" y="5237"/>
                  </a:cubicBezTo>
                  <a:cubicBezTo>
                    <a:pt x="759" y="5237"/>
                    <a:pt x="778" y="5244"/>
                    <a:pt x="792" y="5244"/>
                  </a:cubicBezTo>
                  <a:lnTo>
                    <a:pt x="818" y="5244"/>
                  </a:lnTo>
                  <a:cubicBezTo>
                    <a:pt x="825" y="5251"/>
                    <a:pt x="831" y="5251"/>
                    <a:pt x="838" y="5251"/>
                  </a:cubicBezTo>
                  <a:cubicBezTo>
                    <a:pt x="871" y="5257"/>
                    <a:pt x="904" y="5264"/>
                    <a:pt x="937" y="5270"/>
                  </a:cubicBezTo>
                  <a:cubicBezTo>
                    <a:pt x="983" y="5284"/>
                    <a:pt x="1029" y="5297"/>
                    <a:pt x="1075" y="5310"/>
                  </a:cubicBezTo>
                  <a:cubicBezTo>
                    <a:pt x="1121" y="5323"/>
                    <a:pt x="1168" y="5336"/>
                    <a:pt x="1214" y="5356"/>
                  </a:cubicBezTo>
                  <a:cubicBezTo>
                    <a:pt x="1234" y="5363"/>
                    <a:pt x="1260" y="5376"/>
                    <a:pt x="1286" y="5383"/>
                  </a:cubicBezTo>
                  <a:cubicBezTo>
                    <a:pt x="1313" y="5396"/>
                    <a:pt x="1346" y="5409"/>
                    <a:pt x="1379" y="5422"/>
                  </a:cubicBezTo>
                  <a:cubicBezTo>
                    <a:pt x="1405" y="5435"/>
                    <a:pt x="1438" y="5449"/>
                    <a:pt x="1464" y="5468"/>
                  </a:cubicBezTo>
                  <a:cubicBezTo>
                    <a:pt x="1491" y="5482"/>
                    <a:pt x="1517" y="5495"/>
                    <a:pt x="1544" y="5508"/>
                  </a:cubicBezTo>
                  <a:cubicBezTo>
                    <a:pt x="1557" y="5515"/>
                    <a:pt x="1570" y="5521"/>
                    <a:pt x="1577" y="5528"/>
                  </a:cubicBezTo>
                  <a:cubicBezTo>
                    <a:pt x="1603" y="5541"/>
                    <a:pt x="1629" y="5554"/>
                    <a:pt x="1656" y="5567"/>
                  </a:cubicBezTo>
                  <a:lnTo>
                    <a:pt x="7902" y="9175"/>
                  </a:lnTo>
                  <a:cubicBezTo>
                    <a:pt x="8179" y="9333"/>
                    <a:pt x="8443" y="9413"/>
                    <a:pt x="8680" y="9413"/>
                  </a:cubicBezTo>
                  <a:lnTo>
                    <a:pt x="8753" y="9413"/>
                  </a:lnTo>
                  <a:cubicBezTo>
                    <a:pt x="8759" y="9406"/>
                    <a:pt x="8766" y="9406"/>
                    <a:pt x="8773" y="9406"/>
                  </a:cubicBezTo>
                  <a:cubicBezTo>
                    <a:pt x="8786" y="9406"/>
                    <a:pt x="8806" y="9406"/>
                    <a:pt x="8825" y="9399"/>
                  </a:cubicBezTo>
                  <a:lnTo>
                    <a:pt x="8832" y="9399"/>
                  </a:lnTo>
                  <a:cubicBezTo>
                    <a:pt x="8852" y="9399"/>
                    <a:pt x="8871" y="9393"/>
                    <a:pt x="8885" y="9393"/>
                  </a:cubicBezTo>
                  <a:cubicBezTo>
                    <a:pt x="8904" y="9386"/>
                    <a:pt x="8918" y="9386"/>
                    <a:pt x="8937" y="9380"/>
                  </a:cubicBezTo>
                  <a:cubicBezTo>
                    <a:pt x="8951" y="9373"/>
                    <a:pt x="8964" y="9373"/>
                    <a:pt x="8977" y="9366"/>
                  </a:cubicBezTo>
                  <a:cubicBezTo>
                    <a:pt x="9017" y="9353"/>
                    <a:pt x="9050" y="9340"/>
                    <a:pt x="9083" y="9320"/>
                  </a:cubicBezTo>
                  <a:cubicBezTo>
                    <a:pt x="9096" y="9320"/>
                    <a:pt x="9109" y="9314"/>
                    <a:pt x="9116" y="9307"/>
                  </a:cubicBezTo>
                  <a:lnTo>
                    <a:pt x="9129" y="9300"/>
                  </a:lnTo>
                  <a:cubicBezTo>
                    <a:pt x="9135" y="9294"/>
                    <a:pt x="9148" y="9287"/>
                    <a:pt x="9155" y="9281"/>
                  </a:cubicBezTo>
                  <a:cubicBezTo>
                    <a:pt x="9333" y="9175"/>
                    <a:pt x="9472" y="8997"/>
                    <a:pt x="9557" y="8753"/>
                  </a:cubicBezTo>
                  <a:lnTo>
                    <a:pt x="9782" y="8087"/>
                  </a:lnTo>
                  <a:lnTo>
                    <a:pt x="11503" y="3041"/>
                  </a:lnTo>
                  <a:cubicBezTo>
                    <a:pt x="11635" y="2659"/>
                    <a:pt x="11840" y="2401"/>
                    <a:pt x="12097" y="2256"/>
                  </a:cubicBezTo>
                  <a:lnTo>
                    <a:pt x="12103" y="2256"/>
                  </a:lnTo>
                  <a:cubicBezTo>
                    <a:pt x="12110" y="2250"/>
                    <a:pt x="12117" y="2243"/>
                    <a:pt x="12130" y="2243"/>
                  </a:cubicBezTo>
                  <a:lnTo>
                    <a:pt x="13027" y="1722"/>
                  </a:lnTo>
                  <a:lnTo>
                    <a:pt x="10646" y="343"/>
                  </a:lnTo>
                  <a:cubicBezTo>
                    <a:pt x="10237" y="106"/>
                    <a:pt x="9870" y="0"/>
                    <a:pt x="9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65"/>
            <p:cNvSpPr/>
            <p:nvPr/>
          </p:nvSpPr>
          <p:spPr>
            <a:xfrm>
              <a:off x="3044341" y="4682590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65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65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65"/>
            <p:cNvSpPr/>
            <p:nvPr/>
          </p:nvSpPr>
          <p:spPr>
            <a:xfrm>
              <a:off x="3222015" y="4810957"/>
              <a:ext cx="8169" cy="4765"/>
            </a:xfrm>
            <a:custGeom>
              <a:avLst/>
              <a:gdLst/>
              <a:ahLst/>
              <a:cxnLst/>
              <a:rect l="l" t="t" r="r" b="b"/>
              <a:pathLst>
                <a:path w="1234" h="720" extrusionOk="0">
                  <a:moveTo>
                    <a:pt x="1233" y="0"/>
                  </a:moveTo>
                  <a:lnTo>
                    <a:pt x="0" y="719"/>
                  </a:lnTo>
                  <a:lnTo>
                    <a:pt x="462" y="601"/>
                  </a:lnTo>
                  <a:cubicBezTo>
                    <a:pt x="594" y="568"/>
                    <a:pt x="706" y="515"/>
                    <a:pt x="811" y="456"/>
                  </a:cubicBezTo>
                  <a:cubicBezTo>
                    <a:pt x="831" y="442"/>
                    <a:pt x="851" y="429"/>
                    <a:pt x="871" y="416"/>
                  </a:cubicBezTo>
                  <a:cubicBezTo>
                    <a:pt x="884" y="403"/>
                    <a:pt x="897" y="396"/>
                    <a:pt x="910" y="383"/>
                  </a:cubicBezTo>
                  <a:cubicBezTo>
                    <a:pt x="943" y="357"/>
                    <a:pt x="976" y="330"/>
                    <a:pt x="1003" y="304"/>
                  </a:cubicBezTo>
                  <a:cubicBezTo>
                    <a:pt x="1016" y="291"/>
                    <a:pt x="1036" y="277"/>
                    <a:pt x="1049" y="264"/>
                  </a:cubicBezTo>
                  <a:cubicBezTo>
                    <a:pt x="1055" y="251"/>
                    <a:pt x="1069" y="238"/>
                    <a:pt x="1075" y="231"/>
                  </a:cubicBezTo>
                  <a:cubicBezTo>
                    <a:pt x="1095" y="212"/>
                    <a:pt x="1108" y="192"/>
                    <a:pt x="1121" y="172"/>
                  </a:cubicBezTo>
                  <a:cubicBezTo>
                    <a:pt x="1135" y="152"/>
                    <a:pt x="1148" y="139"/>
                    <a:pt x="1161" y="119"/>
                  </a:cubicBezTo>
                  <a:cubicBezTo>
                    <a:pt x="1174" y="106"/>
                    <a:pt x="1181" y="86"/>
                    <a:pt x="1194" y="73"/>
                  </a:cubicBezTo>
                  <a:cubicBezTo>
                    <a:pt x="1207" y="47"/>
                    <a:pt x="1220" y="27"/>
                    <a:pt x="1233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65"/>
            <p:cNvSpPr/>
            <p:nvPr/>
          </p:nvSpPr>
          <p:spPr>
            <a:xfrm>
              <a:off x="3186817" y="4802486"/>
              <a:ext cx="74720" cy="102055"/>
            </a:xfrm>
            <a:custGeom>
              <a:avLst/>
              <a:gdLst/>
              <a:ahLst/>
              <a:cxnLst/>
              <a:rect l="l" t="t" r="r" b="b"/>
              <a:pathLst>
                <a:path w="11287" h="15422" extrusionOk="0">
                  <a:moveTo>
                    <a:pt x="6111" y="1744"/>
                  </a:moveTo>
                  <a:cubicBezTo>
                    <a:pt x="6107" y="1745"/>
                    <a:pt x="6104" y="1746"/>
                    <a:pt x="6102" y="1749"/>
                  </a:cubicBezTo>
                  <a:lnTo>
                    <a:pt x="6111" y="1744"/>
                  </a:lnTo>
                  <a:close/>
                  <a:moveTo>
                    <a:pt x="9116" y="1"/>
                  </a:moveTo>
                  <a:lnTo>
                    <a:pt x="6111" y="1744"/>
                  </a:lnTo>
                  <a:lnTo>
                    <a:pt x="6111" y="1744"/>
                  </a:lnTo>
                  <a:cubicBezTo>
                    <a:pt x="6114" y="1743"/>
                    <a:pt x="6117" y="1742"/>
                    <a:pt x="6120" y="1740"/>
                  </a:cubicBezTo>
                  <a:lnTo>
                    <a:pt x="6120" y="1740"/>
                  </a:lnTo>
                  <a:cubicBezTo>
                    <a:pt x="6023" y="1798"/>
                    <a:pt x="5907" y="1849"/>
                    <a:pt x="5785" y="1881"/>
                  </a:cubicBezTo>
                  <a:lnTo>
                    <a:pt x="5317" y="1999"/>
                  </a:lnTo>
                  <a:lnTo>
                    <a:pt x="720" y="3180"/>
                  </a:lnTo>
                  <a:cubicBezTo>
                    <a:pt x="647" y="3200"/>
                    <a:pt x="581" y="3226"/>
                    <a:pt x="515" y="3259"/>
                  </a:cubicBezTo>
                  <a:cubicBezTo>
                    <a:pt x="509" y="3266"/>
                    <a:pt x="502" y="3266"/>
                    <a:pt x="496" y="3272"/>
                  </a:cubicBezTo>
                  <a:cubicBezTo>
                    <a:pt x="482" y="3279"/>
                    <a:pt x="469" y="3292"/>
                    <a:pt x="456" y="3299"/>
                  </a:cubicBezTo>
                  <a:cubicBezTo>
                    <a:pt x="449" y="3305"/>
                    <a:pt x="443" y="3305"/>
                    <a:pt x="436" y="3312"/>
                  </a:cubicBezTo>
                  <a:cubicBezTo>
                    <a:pt x="423" y="3319"/>
                    <a:pt x="410" y="3332"/>
                    <a:pt x="397" y="3345"/>
                  </a:cubicBezTo>
                  <a:cubicBezTo>
                    <a:pt x="390" y="3351"/>
                    <a:pt x="383" y="3351"/>
                    <a:pt x="377" y="3358"/>
                  </a:cubicBezTo>
                  <a:cubicBezTo>
                    <a:pt x="364" y="3371"/>
                    <a:pt x="350" y="3384"/>
                    <a:pt x="337" y="3398"/>
                  </a:cubicBezTo>
                  <a:cubicBezTo>
                    <a:pt x="317" y="3411"/>
                    <a:pt x="304" y="3431"/>
                    <a:pt x="291" y="3444"/>
                  </a:cubicBezTo>
                  <a:cubicBezTo>
                    <a:pt x="284" y="3450"/>
                    <a:pt x="284" y="3450"/>
                    <a:pt x="284" y="3450"/>
                  </a:cubicBezTo>
                  <a:cubicBezTo>
                    <a:pt x="271" y="3464"/>
                    <a:pt x="258" y="3483"/>
                    <a:pt x="251" y="3497"/>
                  </a:cubicBezTo>
                  <a:cubicBezTo>
                    <a:pt x="245" y="3503"/>
                    <a:pt x="238" y="3510"/>
                    <a:pt x="232" y="3516"/>
                  </a:cubicBezTo>
                  <a:cubicBezTo>
                    <a:pt x="212" y="3543"/>
                    <a:pt x="192" y="3576"/>
                    <a:pt x="179" y="3609"/>
                  </a:cubicBezTo>
                  <a:cubicBezTo>
                    <a:pt x="166" y="3622"/>
                    <a:pt x="159" y="3635"/>
                    <a:pt x="153" y="3655"/>
                  </a:cubicBezTo>
                  <a:cubicBezTo>
                    <a:pt x="146" y="3668"/>
                    <a:pt x="139" y="3681"/>
                    <a:pt x="133" y="3694"/>
                  </a:cubicBezTo>
                  <a:cubicBezTo>
                    <a:pt x="120" y="3714"/>
                    <a:pt x="113" y="3734"/>
                    <a:pt x="106" y="3760"/>
                  </a:cubicBezTo>
                  <a:cubicBezTo>
                    <a:pt x="100" y="3774"/>
                    <a:pt x="93" y="3787"/>
                    <a:pt x="93" y="3800"/>
                  </a:cubicBezTo>
                  <a:cubicBezTo>
                    <a:pt x="87" y="3813"/>
                    <a:pt x="80" y="3833"/>
                    <a:pt x="73" y="3853"/>
                  </a:cubicBezTo>
                  <a:cubicBezTo>
                    <a:pt x="67" y="3866"/>
                    <a:pt x="60" y="3886"/>
                    <a:pt x="60" y="3899"/>
                  </a:cubicBezTo>
                  <a:cubicBezTo>
                    <a:pt x="54" y="3919"/>
                    <a:pt x="47" y="3932"/>
                    <a:pt x="47" y="3952"/>
                  </a:cubicBezTo>
                  <a:cubicBezTo>
                    <a:pt x="27" y="4031"/>
                    <a:pt x="14" y="4110"/>
                    <a:pt x="7" y="4202"/>
                  </a:cubicBezTo>
                  <a:cubicBezTo>
                    <a:pt x="1" y="4222"/>
                    <a:pt x="1" y="4249"/>
                    <a:pt x="1" y="4268"/>
                  </a:cubicBezTo>
                  <a:cubicBezTo>
                    <a:pt x="1" y="4275"/>
                    <a:pt x="1" y="4281"/>
                    <a:pt x="1" y="4288"/>
                  </a:cubicBezTo>
                  <a:cubicBezTo>
                    <a:pt x="1" y="4321"/>
                    <a:pt x="1" y="4354"/>
                    <a:pt x="1" y="4387"/>
                  </a:cubicBezTo>
                  <a:cubicBezTo>
                    <a:pt x="1" y="4591"/>
                    <a:pt x="27" y="4809"/>
                    <a:pt x="80" y="5040"/>
                  </a:cubicBezTo>
                  <a:lnTo>
                    <a:pt x="1993" y="12988"/>
                  </a:lnTo>
                  <a:cubicBezTo>
                    <a:pt x="1999" y="13014"/>
                    <a:pt x="2006" y="13047"/>
                    <a:pt x="2013" y="13074"/>
                  </a:cubicBezTo>
                  <a:cubicBezTo>
                    <a:pt x="2019" y="13100"/>
                    <a:pt x="2026" y="13120"/>
                    <a:pt x="2026" y="13140"/>
                  </a:cubicBezTo>
                  <a:cubicBezTo>
                    <a:pt x="2032" y="13173"/>
                    <a:pt x="2039" y="13206"/>
                    <a:pt x="2046" y="13239"/>
                  </a:cubicBezTo>
                  <a:cubicBezTo>
                    <a:pt x="2059" y="13285"/>
                    <a:pt x="2065" y="13324"/>
                    <a:pt x="2072" y="13364"/>
                  </a:cubicBezTo>
                  <a:cubicBezTo>
                    <a:pt x="2079" y="13410"/>
                    <a:pt x="2085" y="13463"/>
                    <a:pt x="2092" y="13509"/>
                  </a:cubicBezTo>
                  <a:cubicBezTo>
                    <a:pt x="2092" y="13509"/>
                    <a:pt x="2092" y="13516"/>
                    <a:pt x="2092" y="13522"/>
                  </a:cubicBezTo>
                  <a:cubicBezTo>
                    <a:pt x="2092" y="13542"/>
                    <a:pt x="2098" y="13568"/>
                    <a:pt x="2098" y="13588"/>
                  </a:cubicBezTo>
                  <a:cubicBezTo>
                    <a:pt x="2098" y="13608"/>
                    <a:pt x="2105" y="13634"/>
                    <a:pt x="2105" y="13654"/>
                  </a:cubicBezTo>
                  <a:cubicBezTo>
                    <a:pt x="2105" y="13700"/>
                    <a:pt x="2111" y="13746"/>
                    <a:pt x="2111" y="13793"/>
                  </a:cubicBezTo>
                  <a:cubicBezTo>
                    <a:pt x="2118" y="13878"/>
                    <a:pt x="2118" y="13957"/>
                    <a:pt x="2111" y="14030"/>
                  </a:cubicBezTo>
                  <a:cubicBezTo>
                    <a:pt x="2111" y="14063"/>
                    <a:pt x="2111" y="14096"/>
                    <a:pt x="2105" y="14129"/>
                  </a:cubicBezTo>
                  <a:cubicBezTo>
                    <a:pt x="2105" y="14175"/>
                    <a:pt x="2098" y="14221"/>
                    <a:pt x="2098" y="14261"/>
                  </a:cubicBezTo>
                  <a:cubicBezTo>
                    <a:pt x="2092" y="14300"/>
                    <a:pt x="2085" y="14340"/>
                    <a:pt x="2079" y="14386"/>
                  </a:cubicBezTo>
                  <a:cubicBezTo>
                    <a:pt x="2079" y="14393"/>
                    <a:pt x="2072" y="14406"/>
                    <a:pt x="2072" y="14413"/>
                  </a:cubicBezTo>
                  <a:cubicBezTo>
                    <a:pt x="2072" y="14419"/>
                    <a:pt x="2072" y="14419"/>
                    <a:pt x="2072" y="14419"/>
                  </a:cubicBezTo>
                  <a:cubicBezTo>
                    <a:pt x="2065" y="14439"/>
                    <a:pt x="2065" y="14459"/>
                    <a:pt x="2059" y="14478"/>
                  </a:cubicBezTo>
                  <a:cubicBezTo>
                    <a:pt x="2059" y="14492"/>
                    <a:pt x="2052" y="14498"/>
                    <a:pt x="2052" y="14505"/>
                  </a:cubicBezTo>
                  <a:cubicBezTo>
                    <a:pt x="2046" y="14551"/>
                    <a:pt x="2032" y="14597"/>
                    <a:pt x="2019" y="14643"/>
                  </a:cubicBezTo>
                  <a:cubicBezTo>
                    <a:pt x="2013" y="14650"/>
                    <a:pt x="2013" y="14650"/>
                    <a:pt x="2013" y="14657"/>
                  </a:cubicBezTo>
                  <a:cubicBezTo>
                    <a:pt x="2006" y="14683"/>
                    <a:pt x="1993" y="14709"/>
                    <a:pt x="1986" y="14729"/>
                  </a:cubicBezTo>
                  <a:cubicBezTo>
                    <a:pt x="1973" y="14762"/>
                    <a:pt x="1966" y="14795"/>
                    <a:pt x="1947" y="14821"/>
                  </a:cubicBezTo>
                  <a:cubicBezTo>
                    <a:pt x="1947" y="14828"/>
                    <a:pt x="1947" y="14835"/>
                    <a:pt x="1940" y="14841"/>
                  </a:cubicBezTo>
                  <a:cubicBezTo>
                    <a:pt x="1933" y="14861"/>
                    <a:pt x="1927" y="14874"/>
                    <a:pt x="1920" y="14887"/>
                  </a:cubicBezTo>
                  <a:cubicBezTo>
                    <a:pt x="1914" y="14907"/>
                    <a:pt x="1900" y="14920"/>
                    <a:pt x="1894" y="14934"/>
                  </a:cubicBezTo>
                  <a:cubicBezTo>
                    <a:pt x="1894" y="14940"/>
                    <a:pt x="1894" y="14940"/>
                    <a:pt x="1894" y="14947"/>
                  </a:cubicBezTo>
                  <a:lnTo>
                    <a:pt x="1887" y="14953"/>
                  </a:lnTo>
                  <a:cubicBezTo>
                    <a:pt x="1881" y="14960"/>
                    <a:pt x="1874" y="14973"/>
                    <a:pt x="1867" y="14986"/>
                  </a:cubicBezTo>
                  <a:cubicBezTo>
                    <a:pt x="1854" y="15006"/>
                    <a:pt x="1848" y="15019"/>
                    <a:pt x="1834" y="15039"/>
                  </a:cubicBezTo>
                  <a:cubicBezTo>
                    <a:pt x="1821" y="15066"/>
                    <a:pt x="1808" y="15085"/>
                    <a:pt x="1795" y="15098"/>
                  </a:cubicBezTo>
                  <a:cubicBezTo>
                    <a:pt x="1788" y="15105"/>
                    <a:pt x="1782" y="15112"/>
                    <a:pt x="1782" y="15118"/>
                  </a:cubicBezTo>
                  <a:cubicBezTo>
                    <a:pt x="1762" y="15145"/>
                    <a:pt x="1742" y="15164"/>
                    <a:pt x="1722" y="15191"/>
                  </a:cubicBezTo>
                  <a:cubicBezTo>
                    <a:pt x="1716" y="15197"/>
                    <a:pt x="1703" y="15211"/>
                    <a:pt x="1696" y="15217"/>
                  </a:cubicBezTo>
                  <a:cubicBezTo>
                    <a:pt x="1696" y="15224"/>
                    <a:pt x="1696" y="15224"/>
                    <a:pt x="1689" y="15224"/>
                  </a:cubicBezTo>
                  <a:lnTo>
                    <a:pt x="1689" y="15230"/>
                  </a:lnTo>
                  <a:cubicBezTo>
                    <a:pt x="1670" y="15250"/>
                    <a:pt x="1650" y="15263"/>
                    <a:pt x="1637" y="15283"/>
                  </a:cubicBezTo>
                  <a:cubicBezTo>
                    <a:pt x="1623" y="15290"/>
                    <a:pt x="1610" y="15303"/>
                    <a:pt x="1597" y="15310"/>
                  </a:cubicBezTo>
                  <a:cubicBezTo>
                    <a:pt x="1590" y="15316"/>
                    <a:pt x="1584" y="15323"/>
                    <a:pt x="1577" y="15329"/>
                  </a:cubicBezTo>
                  <a:cubicBezTo>
                    <a:pt x="1571" y="15336"/>
                    <a:pt x="1564" y="15343"/>
                    <a:pt x="1557" y="15349"/>
                  </a:cubicBezTo>
                  <a:cubicBezTo>
                    <a:pt x="1544" y="15362"/>
                    <a:pt x="1531" y="15369"/>
                    <a:pt x="1518" y="15382"/>
                  </a:cubicBezTo>
                  <a:lnTo>
                    <a:pt x="1511" y="15382"/>
                  </a:lnTo>
                  <a:lnTo>
                    <a:pt x="1485" y="15402"/>
                  </a:lnTo>
                  <a:lnTo>
                    <a:pt x="1478" y="15402"/>
                  </a:lnTo>
                  <a:cubicBezTo>
                    <a:pt x="1472" y="15408"/>
                    <a:pt x="1459" y="15415"/>
                    <a:pt x="1452" y="15422"/>
                  </a:cubicBezTo>
                  <a:lnTo>
                    <a:pt x="10409" y="10218"/>
                  </a:lnTo>
                  <a:cubicBezTo>
                    <a:pt x="10996" y="9881"/>
                    <a:pt x="11286" y="9030"/>
                    <a:pt x="10983" y="7764"/>
                  </a:cubicBezTo>
                  <a:lnTo>
                    <a:pt x="9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65"/>
            <p:cNvSpPr/>
            <p:nvPr/>
          </p:nvSpPr>
          <p:spPr>
            <a:xfrm>
              <a:off x="3231402" y="4800130"/>
              <a:ext cx="46" cy="311"/>
            </a:xfrm>
            <a:custGeom>
              <a:avLst/>
              <a:gdLst/>
              <a:ahLst/>
              <a:cxnLst/>
              <a:rect l="l" t="t" r="r" b="b"/>
              <a:pathLst>
                <a:path w="7" h="47" extrusionOk="0">
                  <a:moveTo>
                    <a:pt x="7" y="47"/>
                  </a:moveTo>
                  <a:cubicBezTo>
                    <a:pt x="7" y="34"/>
                    <a:pt x="0" y="14"/>
                    <a:pt x="0" y="1"/>
                  </a:cubicBezTo>
                  <a:lnTo>
                    <a:pt x="0" y="1"/>
                  </a:lnTo>
                  <a:cubicBezTo>
                    <a:pt x="0" y="14"/>
                    <a:pt x="7" y="34"/>
                    <a:pt x="7" y="47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65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65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65"/>
            <p:cNvSpPr/>
            <p:nvPr/>
          </p:nvSpPr>
          <p:spPr>
            <a:xfrm>
              <a:off x="3039495" y="4661031"/>
              <a:ext cx="192258" cy="244761"/>
            </a:xfrm>
            <a:custGeom>
              <a:avLst/>
              <a:gdLst/>
              <a:ahLst/>
              <a:cxnLst/>
              <a:rect l="l" t="t" r="r" b="b"/>
              <a:pathLst>
                <a:path w="29042" h="36987" extrusionOk="0">
                  <a:moveTo>
                    <a:pt x="13370" y="0"/>
                  </a:moveTo>
                  <a:cubicBezTo>
                    <a:pt x="13350" y="0"/>
                    <a:pt x="13324" y="7"/>
                    <a:pt x="13304" y="7"/>
                  </a:cubicBezTo>
                  <a:lnTo>
                    <a:pt x="13285" y="7"/>
                  </a:lnTo>
                  <a:cubicBezTo>
                    <a:pt x="13258" y="13"/>
                    <a:pt x="13238" y="13"/>
                    <a:pt x="13219" y="20"/>
                  </a:cubicBezTo>
                  <a:lnTo>
                    <a:pt x="13199" y="20"/>
                  </a:lnTo>
                  <a:cubicBezTo>
                    <a:pt x="13179" y="26"/>
                    <a:pt x="13159" y="33"/>
                    <a:pt x="13133" y="40"/>
                  </a:cubicBezTo>
                  <a:cubicBezTo>
                    <a:pt x="13113" y="40"/>
                    <a:pt x="13093" y="46"/>
                    <a:pt x="13073" y="53"/>
                  </a:cubicBezTo>
                  <a:lnTo>
                    <a:pt x="13067" y="53"/>
                  </a:lnTo>
                  <a:cubicBezTo>
                    <a:pt x="13060" y="59"/>
                    <a:pt x="13054" y="59"/>
                    <a:pt x="13047" y="66"/>
                  </a:cubicBezTo>
                  <a:cubicBezTo>
                    <a:pt x="13027" y="73"/>
                    <a:pt x="13008" y="79"/>
                    <a:pt x="12988" y="86"/>
                  </a:cubicBezTo>
                  <a:cubicBezTo>
                    <a:pt x="12961" y="92"/>
                    <a:pt x="12935" y="106"/>
                    <a:pt x="12915" y="119"/>
                  </a:cubicBezTo>
                  <a:cubicBezTo>
                    <a:pt x="12895" y="125"/>
                    <a:pt x="12876" y="139"/>
                    <a:pt x="12856" y="145"/>
                  </a:cubicBezTo>
                  <a:cubicBezTo>
                    <a:pt x="12599" y="290"/>
                    <a:pt x="12394" y="548"/>
                    <a:pt x="12262" y="930"/>
                  </a:cubicBezTo>
                  <a:lnTo>
                    <a:pt x="10541" y="5976"/>
                  </a:lnTo>
                  <a:lnTo>
                    <a:pt x="10316" y="6642"/>
                  </a:lnTo>
                  <a:cubicBezTo>
                    <a:pt x="10231" y="6886"/>
                    <a:pt x="10092" y="7064"/>
                    <a:pt x="9914" y="7170"/>
                  </a:cubicBezTo>
                  <a:cubicBezTo>
                    <a:pt x="9907" y="7176"/>
                    <a:pt x="9894" y="7183"/>
                    <a:pt x="9888" y="7189"/>
                  </a:cubicBezTo>
                  <a:lnTo>
                    <a:pt x="9875" y="7196"/>
                  </a:lnTo>
                  <a:cubicBezTo>
                    <a:pt x="9868" y="7203"/>
                    <a:pt x="9855" y="7209"/>
                    <a:pt x="9842" y="7209"/>
                  </a:cubicBezTo>
                  <a:cubicBezTo>
                    <a:pt x="9809" y="7229"/>
                    <a:pt x="9776" y="7242"/>
                    <a:pt x="9736" y="7255"/>
                  </a:cubicBezTo>
                  <a:cubicBezTo>
                    <a:pt x="9723" y="7262"/>
                    <a:pt x="9710" y="7262"/>
                    <a:pt x="9696" y="7269"/>
                  </a:cubicBezTo>
                  <a:cubicBezTo>
                    <a:pt x="9677" y="7275"/>
                    <a:pt x="9663" y="7275"/>
                    <a:pt x="9644" y="7282"/>
                  </a:cubicBezTo>
                  <a:cubicBezTo>
                    <a:pt x="9630" y="7282"/>
                    <a:pt x="9611" y="7288"/>
                    <a:pt x="9591" y="7288"/>
                  </a:cubicBezTo>
                  <a:lnTo>
                    <a:pt x="9584" y="7295"/>
                  </a:lnTo>
                  <a:lnTo>
                    <a:pt x="9532" y="7295"/>
                  </a:lnTo>
                  <a:cubicBezTo>
                    <a:pt x="9525" y="7302"/>
                    <a:pt x="9518" y="7302"/>
                    <a:pt x="9512" y="7302"/>
                  </a:cubicBezTo>
                  <a:lnTo>
                    <a:pt x="9439" y="7302"/>
                  </a:lnTo>
                  <a:cubicBezTo>
                    <a:pt x="9202" y="7302"/>
                    <a:pt x="8938" y="7222"/>
                    <a:pt x="8661" y="7064"/>
                  </a:cubicBezTo>
                  <a:lnTo>
                    <a:pt x="2415" y="3456"/>
                  </a:lnTo>
                  <a:cubicBezTo>
                    <a:pt x="2388" y="3443"/>
                    <a:pt x="2362" y="3430"/>
                    <a:pt x="2336" y="3417"/>
                  </a:cubicBezTo>
                  <a:cubicBezTo>
                    <a:pt x="2329" y="3410"/>
                    <a:pt x="2316" y="3404"/>
                    <a:pt x="2303" y="3397"/>
                  </a:cubicBezTo>
                  <a:cubicBezTo>
                    <a:pt x="2276" y="3384"/>
                    <a:pt x="2250" y="3371"/>
                    <a:pt x="2223" y="3357"/>
                  </a:cubicBezTo>
                  <a:cubicBezTo>
                    <a:pt x="2197" y="3344"/>
                    <a:pt x="2171" y="3331"/>
                    <a:pt x="2138" y="3318"/>
                  </a:cubicBezTo>
                  <a:cubicBezTo>
                    <a:pt x="2105" y="3298"/>
                    <a:pt x="2072" y="3285"/>
                    <a:pt x="2045" y="3272"/>
                  </a:cubicBezTo>
                  <a:cubicBezTo>
                    <a:pt x="2019" y="3265"/>
                    <a:pt x="1993" y="3252"/>
                    <a:pt x="1973" y="3245"/>
                  </a:cubicBezTo>
                  <a:cubicBezTo>
                    <a:pt x="1927" y="3225"/>
                    <a:pt x="1880" y="3212"/>
                    <a:pt x="1834" y="3199"/>
                  </a:cubicBezTo>
                  <a:cubicBezTo>
                    <a:pt x="1788" y="3186"/>
                    <a:pt x="1742" y="3173"/>
                    <a:pt x="1696" y="3159"/>
                  </a:cubicBezTo>
                  <a:cubicBezTo>
                    <a:pt x="1663" y="3153"/>
                    <a:pt x="1630" y="3146"/>
                    <a:pt x="1597" y="3140"/>
                  </a:cubicBezTo>
                  <a:lnTo>
                    <a:pt x="1577" y="3140"/>
                  </a:lnTo>
                  <a:cubicBezTo>
                    <a:pt x="1570" y="3133"/>
                    <a:pt x="1557" y="3133"/>
                    <a:pt x="1551" y="3133"/>
                  </a:cubicBezTo>
                  <a:cubicBezTo>
                    <a:pt x="1537" y="3133"/>
                    <a:pt x="1518" y="3126"/>
                    <a:pt x="1504" y="3126"/>
                  </a:cubicBezTo>
                  <a:cubicBezTo>
                    <a:pt x="1491" y="3126"/>
                    <a:pt x="1471" y="3120"/>
                    <a:pt x="1458" y="3120"/>
                  </a:cubicBezTo>
                  <a:lnTo>
                    <a:pt x="1412" y="3120"/>
                  </a:lnTo>
                  <a:cubicBezTo>
                    <a:pt x="1379" y="3113"/>
                    <a:pt x="1353" y="3113"/>
                    <a:pt x="1320" y="3113"/>
                  </a:cubicBezTo>
                  <a:cubicBezTo>
                    <a:pt x="1293" y="3113"/>
                    <a:pt x="1267" y="3113"/>
                    <a:pt x="1241" y="3120"/>
                  </a:cubicBezTo>
                  <a:lnTo>
                    <a:pt x="1194" y="3120"/>
                  </a:lnTo>
                  <a:cubicBezTo>
                    <a:pt x="1175" y="3120"/>
                    <a:pt x="1161" y="3126"/>
                    <a:pt x="1142" y="3126"/>
                  </a:cubicBezTo>
                  <a:cubicBezTo>
                    <a:pt x="1128" y="3126"/>
                    <a:pt x="1109" y="3133"/>
                    <a:pt x="1089" y="3133"/>
                  </a:cubicBezTo>
                  <a:cubicBezTo>
                    <a:pt x="1076" y="3140"/>
                    <a:pt x="1063" y="3140"/>
                    <a:pt x="1049" y="3146"/>
                  </a:cubicBezTo>
                  <a:lnTo>
                    <a:pt x="1043" y="3146"/>
                  </a:lnTo>
                  <a:cubicBezTo>
                    <a:pt x="1036" y="3146"/>
                    <a:pt x="1023" y="3146"/>
                    <a:pt x="1016" y="3153"/>
                  </a:cubicBezTo>
                  <a:lnTo>
                    <a:pt x="1010" y="3153"/>
                  </a:lnTo>
                  <a:cubicBezTo>
                    <a:pt x="990" y="3159"/>
                    <a:pt x="970" y="3159"/>
                    <a:pt x="957" y="3166"/>
                  </a:cubicBezTo>
                  <a:cubicBezTo>
                    <a:pt x="944" y="3173"/>
                    <a:pt x="937" y="3173"/>
                    <a:pt x="924" y="3179"/>
                  </a:cubicBezTo>
                  <a:cubicBezTo>
                    <a:pt x="917" y="3179"/>
                    <a:pt x="911" y="3179"/>
                    <a:pt x="898" y="3186"/>
                  </a:cubicBezTo>
                  <a:cubicBezTo>
                    <a:pt x="878" y="3192"/>
                    <a:pt x="865" y="3199"/>
                    <a:pt x="845" y="3206"/>
                  </a:cubicBezTo>
                  <a:cubicBezTo>
                    <a:pt x="825" y="3212"/>
                    <a:pt x="805" y="3225"/>
                    <a:pt x="785" y="3232"/>
                  </a:cubicBezTo>
                  <a:cubicBezTo>
                    <a:pt x="779" y="3232"/>
                    <a:pt x="779" y="3239"/>
                    <a:pt x="779" y="3239"/>
                  </a:cubicBezTo>
                  <a:cubicBezTo>
                    <a:pt x="772" y="3239"/>
                    <a:pt x="766" y="3245"/>
                    <a:pt x="753" y="3252"/>
                  </a:cubicBezTo>
                  <a:cubicBezTo>
                    <a:pt x="753" y="3252"/>
                    <a:pt x="746" y="3252"/>
                    <a:pt x="739" y="3258"/>
                  </a:cubicBezTo>
                  <a:lnTo>
                    <a:pt x="733" y="3258"/>
                  </a:lnTo>
                  <a:cubicBezTo>
                    <a:pt x="733" y="3258"/>
                    <a:pt x="733" y="3265"/>
                    <a:pt x="733" y="3265"/>
                  </a:cubicBezTo>
                  <a:lnTo>
                    <a:pt x="726" y="3265"/>
                  </a:lnTo>
                  <a:cubicBezTo>
                    <a:pt x="713" y="3272"/>
                    <a:pt x="700" y="3278"/>
                    <a:pt x="693" y="3285"/>
                  </a:cubicBezTo>
                  <a:cubicBezTo>
                    <a:pt x="680" y="3291"/>
                    <a:pt x="660" y="3305"/>
                    <a:pt x="647" y="3311"/>
                  </a:cubicBezTo>
                  <a:cubicBezTo>
                    <a:pt x="647" y="3311"/>
                    <a:pt x="640" y="3318"/>
                    <a:pt x="640" y="3318"/>
                  </a:cubicBezTo>
                  <a:cubicBezTo>
                    <a:pt x="627" y="3331"/>
                    <a:pt x="607" y="3338"/>
                    <a:pt x="594" y="3351"/>
                  </a:cubicBezTo>
                  <a:cubicBezTo>
                    <a:pt x="588" y="3357"/>
                    <a:pt x="581" y="3357"/>
                    <a:pt x="574" y="3364"/>
                  </a:cubicBezTo>
                  <a:cubicBezTo>
                    <a:pt x="548" y="3390"/>
                    <a:pt x="522" y="3410"/>
                    <a:pt x="495" y="3436"/>
                  </a:cubicBezTo>
                  <a:cubicBezTo>
                    <a:pt x="482" y="3450"/>
                    <a:pt x="469" y="3463"/>
                    <a:pt x="462" y="3469"/>
                  </a:cubicBezTo>
                  <a:cubicBezTo>
                    <a:pt x="449" y="3483"/>
                    <a:pt x="443" y="3496"/>
                    <a:pt x="429" y="3502"/>
                  </a:cubicBezTo>
                  <a:cubicBezTo>
                    <a:pt x="416" y="3516"/>
                    <a:pt x="403" y="3529"/>
                    <a:pt x="396" y="3549"/>
                  </a:cubicBezTo>
                  <a:cubicBezTo>
                    <a:pt x="390" y="3549"/>
                    <a:pt x="390" y="3555"/>
                    <a:pt x="390" y="3555"/>
                  </a:cubicBezTo>
                  <a:cubicBezTo>
                    <a:pt x="377" y="3568"/>
                    <a:pt x="363" y="3588"/>
                    <a:pt x="350" y="3608"/>
                  </a:cubicBezTo>
                  <a:cubicBezTo>
                    <a:pt x="330" y="3628"/>
                    <a:pt x="317" y="3648"/>
                    <a:pt x="304" y="3667"/>
                  </a:cubicBezTo>
                  <a:cubicBezTo>
                    <a:pt x="291" y="3687"/>
                    <a:pt x="278" y="3707"/>
                    <a:pt x="264" y="3727"/>
                  </a:cubicBezTo>
                  <a:cubicBezTo>
                    <a:pt x="258" y="3753"/>
                    <a:pt x="245" y="3773"/>
                    <a:pt x="231" y="3793"/>
                  </a:cubicBezTo>
                  <a:cubicBezTo>
                    <a:pt x="218" y="3819"/>
                    <a:pt x="205" y="3839"/>
                    <a:pt x="198" y="3865"/>
                  </a:cubicBezTo>
                  <a:cubicBezTo>
                    <a:pt x="185" y="3885"/>
                    <a:pt x="179" y="3911"/>
                    <a:pt x="165" y="3931"/>
                  </a:cubicBezTo>
                  <a:cubicBezTo>
                    <a:pt x="146" y="3977"/>
                    <a:pt x="126" y="4030"/>
                    <a:pt x="113" y="4083"/>
                  </a:cubicBezTo>
                  <a:cubicBezTo>
                    <a:pt x="106" y="4103"/>
                    <a:pt x="100" y="4129"/>
                    <a:pt x="93" y="4149"/>
                  </a:cubicBezTo>
                  <a:cubicBezTo>
                    <a:pt x="86" y="4169"/>
                    <a:pt x="80" y="4188"/>
                    <a:pt x="73" y="4215"/>
                  </a:cubicBezTo>
                  <a:cubicBezTo>
                    <a:pt x="73" y="4221"/>
                    <a:pt x="67" y="4235"/>
                    <a:pt x="67" y="4248"/>
                  </a:cubicBezTo>
                  <a:cubicBezTo>
                    <a:pt x="60" y="4268"/>
                    <a:pt x="53" y="4287"/>
                    <a:pt x="53" y="4314"/>
                  </a:cubicBezTo>
                  <a:cubicBezTo>
                    <a:pt x="47" y="4334"/>
                    <a:pt x="40" y="4353"/>
                    <a:pt x="40" y="4380"/>
                  </a:cubicBezTo>
                  <a:cubicBezTo>
                    <a:pt x="40" y="4386"/>
                    <a:pt x="34" y="4399"/>
                    <a:pt x="34" y="4413"/>
                  </a:cubicBezTo>
                  <a:cubicBezTo>
                    <a:pt x="27" y="4439"/>
                    <a:pt x="27" y="4465"/>
                    <a:pt x="20" y="4492"/>
                  </a:cubicBezTo>
                  <a:cubicBezTo>
                    <a:pt x="14" y="4551"/>
                    <a:pt x="7" y="4617"/>
                    <a:pt x="7" y="4676"/>
                  </a:cubicBezTo>
                  <a:cubicBezTo>
                    <a:pt x="1" y="4709"/>
                    <a:pt x="1" y="4742"/>
                    <a:pt x="1" y="4769"/>
                  </a:cubicBezTo>
                  <a:cubicBezTo>
                    <a:pt x="1" y="4802"/>
                    <a:pt x="1" y="4835"/>
                    <a:pt x="1" y="4868"/>
                  </a:cubicBezTo>
                  <a:cubicBezTo>
                    <a:pt x="1" y="5679"/>
                    <a:pt x="304" y="6668"/>
                    <a:pt x="990" y="7638"/>
                  </a:cubicBezTo>
                  <a:lnTo>
                    <a:pt x="6029" y="14775"/>
                  </a:lnTo>
                  <a:cubicBezTo>
                    <a:pt x="6636" y="15632"/>
                    <a:pt x="6887" y="16681"/>
                    <a:pt x="6656" y="17367"/>
                  </a:cubicBezTo>
                  <a:lnTo>
                    <a:pt x="4703" y="23079"/>
                  </a:lnTo>
                  <a:cubicBezTo>
                    <a:pt x="4248" y="24398"/>
                    <a:pt x="5060" y="26284"/>
                    <a:pt x="6187" y="27405"/>
                  </a:cubicBezTo>
                  <a:cubicBezTo>
                    <a:pt x="6220" y="27438"/>
                    <a:pt x="6260" y="27478"/>
                    <a:pt x="6293" y="27511"/>
                  </a:cubicBezTo>
                  <a:cubicBezTo>
                    <a:pt x="6313" y="27524"/>
                    <a:pt x="6333" y="27544"/>
                    <a:pt x="6352" y="27564"/>
                  </a:cubicBezTo>
                  <a:cubicBezTo>
                    <a:pt x="6405" y="27610"/>
                    <a:pt x="6464" y="27663"/>
                    <a:pt x="6524" y="27709"/>
                  </a:cubicBezTo>
                  <a:cubicBezTo>
                    <a:pt x="6596" y="27768"/>
                    <a:pt x="6676" y="27827"/>
                    <a:pt x="6755" y="27880"/>
                  </a:cubicBezTo>
                  <a:cubicBezTo>
                    <a:pt x="6794" y="27907"/>
                    <a:pt x="6834" y="27933"/>
                    <a:pt x="6873" y="27959"/>
                  </a:cubicBezTo>
                  <a:cubicBezTo>
                    <a:pt x="6906" y="27986"/>
                    <a:pt x="6946" y="28006"/>
                    <a:pt x="6986" y="28032"/>
                  </a:cubicBezTo>
                  <a:cubicBezTo>
                    <a:pt x="7337" y="28232"/>
                    <a:pt x="7692" y="28346"/>
                    <a:pt x="8037" y="28346"/>
                  </a:cubicBezTo>
                  <a:cubicBezTo>
                    <a:pt x="8159" y="28346"/>
                    <a:pt x="8279" y="28332"/>
                    <a:pt x="8397" y="28302"/>
                  </a:cubicBezTo>
                  <a:lnTo>
                    <a:pt x="13463" y="26996"/>
                  </a:lnTo>
                  <a:cubicBezTo>
                    <a:pt x="13502" y="26990"/>
                    <a:pt x="13535" y="26983"/>
                    <a:pt x="13581" y="26977"/>
                  </a:cubicBezTo>
                  <a:cubicBezTo>
                    <a:pt x="13595" y="26977"/>
                    <a:pt x="13608" y="26977"/>
                    <a:pt x="13628" y="26970"/>
                  </a:cubicBezTo>
                  <a:lnTo>
                    <a:pt x="13773" y="26970"/>
                  </a:lnTo>
                  <a:cubicBezTo>
                    <a:pt x="13792" y="26977"/>
                    <a:pt x="13819" y="26977"/>
                    <a:pt x="13839" y="26977"/>
                  </a:cubicBezTo>
                  <a:cubicBezTo>
                    <a:pt x="13858" y="26983"/>
                    <a:pt x="13872" y="26983"/>
                    <a:pt x="13891" y="26983"/>
                  </a:cubicBezTo>
                  <a:cubicBezTo>
                    <a:pt x="13918" y="26990"/>
                    <a:pt x="13951" y="26996"/>
                    <a:pt x="13984" y="27003"/>
                  </a:cubicBezTo>
                  <a:cubicBezTo>
                    <a:pt x="14003" y="27010"/>
                    <a:pt x="14017" y="27016"/>
                    <a:pt x="14030" y="27016"/>
                  </a:cubicBezTo>
                  <a:cubicBezTo>
                    <a:pt x="14050" y="27023"/>
                    <a:pt x="14063" y="27029"/>
                    <a:pt x="14083" y="27029"/>
                  </a:cubicBezTo>
                  <a:cubicBezTo>
                    <a:pt x="14116" y="27043"/>
                    <a:pt x="14149" y="27056"/>
                    <a:pt x="14182" y="27062"/>
                  </a:cubicBezTo>
                  <a:cubicBezTo>
                    <a:pt x="14215" y="27076"/>
                    <a:pt x="14248" y="27089"/>
                    <a:pt x="14281" y="27109"/>
                  </a:cubicBezTo>
                  <a:cubicBezTo>
                    <a:pt x="14346" y="27135"/>
                    <a:pt x="14412" y="27168"/>
                    <a:pt x="14478" y="27207"/>
                  </a:cubicBezTo>
                  <a:cubicBezTo>
                    <a:pt x="14835" y="27412"/>
                    <a:pt x="15191" y="27748"/>
                    <a:pt x="15494" y="28177"/>
                  </a:cubicBezTo>
                  <a:lnTo>
                    <a:pt x="20540" y="35314"/>
                  </a:lnTo>
                  <a:cubicBezTo>
                    <a:pt x="20988" y="35947"/>
                    <a:pt x="21470" y="36395"/>
                    <a:pt x="21938" y="36666"/>
                  </a:cubicBezTo>
                  <a:cubicBezTo>
                    <a:pt x="22316" y="36884"/>
                    <a:pt x="22684" y="36987"/>
                    <a:pt x="23012" y="36987"/>
                  </a:cubicBezTo>
                  <a:cubicBezTo>
                    <a:pt x="23051" y="36987"/>
                    <a:pt x="23088" y="36985"/>
                    <a:pt x="23125" y="36982"/>
                  </a:cubicBezTo>
                  <a:cubicBezTo>
                    <a:pt x="23145" y="36982"/>
                    <a:pt x="23165" y="36982"/>
                    <a:pt x="23185" y="36976"/>
                  </a:cubicBezTo>
                  <a:cubicBezTo>
                    <a:pt x="23218" y="36976"/>
                    <a:pt x="23251" y="36969"/>
                    <a:pt x="23290" y="36963"/>
                  </a:cubicBezTo>
                  <a:cubicBezTo>
                    <a:pt x="23317" y="36956"/>
                    <a:pt x="23337" y="36949"/>
                    <a:pt x="23363" y="36943"/>
                  </a:cubicBezTo>
                  <a:cubicBezTo>
                    <a:pt x="23409" y="36930"/>
                    <a:pt x="23455" y="36916"/>
                    <a:pt x="23501" y="36903"/>
                  </a:cubicBezTo>
                  <a:cubicBezTo>
                    <a:pt x="23521" y="36897"/>
                    <a:pt x="23534" y="36890"/>
                    <a:pt x="23554" y="36877"/>
                  </a:cubicBezTo>
                  <a:lnTo>
                    <a:pt x="23561" y="36877"/>
                  </a:lnTo>
                  <a:cubicBezTo>
                    <a:pt x="23581" y="36870"/>
                    <a:pt x="23600" y="36857"/>
                    <a:pt x="23614" y="36850"/>
                  </a:cubicBezTo>
                  <a:cubicBezTo>
                    <a:pt x="23620" y="36844"/>
                    <a:pt x="23633" y="36844"/>
                    <a:pt x="23640" y="36837"/>
                  </a:cubicBezTo>
                  <a:cubicBezTo>
                    <a:pt x="23653" y="36831"/>
                    <a:pt x="23660" y="36824"/>
                    <a:pt x="23673" y="36817"/>
                  </a:cubicBezTo>
                  <a:cubicBezTo>
                    <a:pt x="23680" y="36817"/>
                    <a:pt x="23680" y="36811"/>
                    <a:pt x="23686" y="36811"/>
                  </a:cubicBezTo>
                  <a:lnTo>
                    <a:pt x="23693" y="36811"/>
                  </a:lnTo>
                  <a:cubicBezTo>
                    <a:pt x="23693" y="36804"/>
                    <a:pt x="23699" y="36804"/>
                    <a:pt x="23706" y="36798"/>
                  </a:cubicBezTo>
                  <a:cubicBezTo>
                    <a:pt x="23713" y="36791"/>
                    <a:pt x="23726" y="36784"/>
                    <a:pt x="23732" y="36778"/>
                  </a:cubicBezTo>
                  <a:lnTo>
                    <a:pt x="23739" y="36778"/>
                  </a:lnTo>
                  <a:lnTo>
                    <a:pt x="23765" y="36758"/>
                  </a:lnTo>
                  <a:lnTo>
                    <a:pt x="23772" y="36758"/>
                  </a:lnTo>
                  <a:cubicBezTo>
                    <a:pt x="23785" y="36745"/>
                    <a:pt x="23798" y="36738"/>
                    <a:pt x="23811" y="36725"/>
                  </a:cubicBezTo>
                  <a:cubicBezTo>
                    <a:pt x="23818" y="36719"/>
                    <a:pt x="23825" y="36712"/>
                    <a:pt x="23831" y="36705"/>
                  </a:cubicBezTo>
                  <a:cubicBezTo>
                    <a:pt x="23838" y="36699"/>
                    <a:pt x="23844" y="36692"/>
                    <a:pt x="23851" y="36686"/>
                  </a:cubicBezTo>
                  <a:cubicBezTo>
                    <a:pt x="23864" y="36679"/>
                    <a:pt x="23877" y="36666"/>
                    <a:pt x="23891" y="36659"/>
                  </a:cubicBezTo>
                  <a:cubicBezTo>
                    <a:pt x="23904" y="36639"/>
                    <a:pt x="23924" y="36626"/>
                    <a:pt x="23943" y="36606"/>
                  </a:cubicBezTo>
                  <a:lnTo>
                    <a:pt x="23943" y="36600"/>
                  </a:lnTo>
                  <a:cubicBezTo>
                    <a:pt x="23950" y="36600"/>
                    <a:pt x="23950" y="36600"/>
                    <a:pt x="23950" y="36593"/>
                  </a:cubicBezTo>
                  <a:cubicBezTo>
                    <a:pt x="23957" y="36587"/>
                    <a:pt x="23970" y="36573"/>
                    <a:pt x="23976" y="36567"/>
                  </a:cubicBezTo>
                  <a:cubicBezTo>
                    <a:pt x="23996" y="36540"/>
                    <a:pt x="24016" y="36521"/>
                    <a:pt x="24036" y="36494"/>
                  </a:cubicBezTo>
                  <a:cubicBezTo>
                    <a:pt x="24036" y="36488"/>
                    <a:pt x="24042" y="36481"/>
                    <a:pt x="24049" y="36474"/>
                  </a:cubicBezTo>
                  <a:cubicBezTo>
                    <a:pt x="24062" y="36461"/>
                    <a:pt x="24075" y="36442"/>
                    <a:pt x="24088" y="36415"/>
                  </a:cubicBezTo>
                  <a:cubicBezTo>
                    <a:pt x="24102" y="36395"/>
                    <a:pt x="24115" y="36382"/>
                    <a:pt x="24121" y="36362"/>
                  </a:cubicBezTo>
                  <a:cubicBezTo>
                    <a:pt x="24128" y="36349"/>
                    <a:pt x="24135" y="36336"/>
                    <a:pt x="24141" y="36329"/>
                  </a:cubicBezTo>
                  <a:lnTo>
                    <a:pt x="24148" y="36323"/>
                  </a:lnTo>
                  <a:cubicBezTo>
                    <a:pt x="24148" y="36316"/>
                    <a:pt x="24148" y="36316"/>
                    <a:pt x="24148" y="36310"/>
                  </a:cubicBezTo>
                  <a:cubicBezTo>
                    <a:pt x="24154" y="36296"/>
                    <a:pt x="24168" y="36283"/>
                    <a:pt x="24174" y="36263"/>
                  </a:cubicBezTo>
                  <a:cubicBezTo>
                    <a:pt x="24181" y="36250"/>
                    <a:pt x="24187" y="36237"/>
                    <a:pt x="24194" y="36217"/>
                  </a:cubicBezTo>
                  <a:cubicBezTo>
                    <a:pt x="24201" y="36211"/>
                    <a:pt x="24201" y="36204"/>
                    <a:pt x="24201" y="36197"/>
                  </a:cubicBezTo>
                  <a:cubicBezTo>
                    <a:pt x="24214" y="36171"/>
                    <a:pt x="24227" y="36138"/>
                    <a:pt x="24240" y="36105"/>
                  </a:cubicBezTo>
                  <a:cubicBezTo>
                    <a:pt x="24247" y="36085"/>
                    <a:pt x="24260" y="36059"/>
                    <a:pt x="24267" y="36033"/>
                  </a:cubicBezTo>
                  <a:cubicBezTo>
                    <a:pt x="24267" y="36026"/>
                    <a:pt x="24267" y="36026"/>
                    <a:pt x="24273" y="36019"/>
                  </a:cubicBezTo>
                  <a:cubicBezTo>
                    <a:pt x="24286" y="35973"/>
                    <a:pt x="24293" y="35927"/>
                    <a:pt x="24306" y="35881"/>
                  </a:cubicBezTo>
                  <a:cubicBezTo>
                    <a:pt x="24306" y="35874"/>
                    <a:pt x="24313" y="35868"/>
                    <a:pt x="24313" y="35854"/>
                  </a:cubicBezTo>
                  <a:cubicBezTo>
                    <a:pt x="24319" y="35835"/>
                    <a:pt x="24319" y="35815"/>
                    <a:pt x="24326" y="35795"/>
                  </a:cubicBezTo>
                  <a:cubicBezTo>
                    <a:pt x="24326" y="35795"/>
                    <a:pt x="24326" y="35795"/>
                    <a:pt x="24326" y="35789"/>
                  </a:cubicBezTo>
                  <a:cubicBezTo>
                    <a:pt x="24326" y="35782"/>
                    <a:pt x="24333" y="35769"/>
                    <a:pt x="24333" y="35762"/>
                  </a:cubicBezTo>
                  <a:cubicBezTo>
                    <a:pt x="24339" y="35723"/>
                    <a:pt x="24346" y="35676"/>
                    <a:pt x="24352" y="35637"/>
                  </a:cubicBezTo>
                  <a:cubicBezTo>
                    <a:pt x="24359" y="35597"/>
                    <a:pt x="24359" y="35551"/>
                    <a:pt x="24359" y="35505"/>
                  </a:cubicBezTo>
                  <a:cubicBezTo>
                    <a:pt x="24365" y="35472"/>
                    <a:pt x="24365" y="35439"/>
                    <a:pt x="24365" y="35406"/>
                  </a:cubicBezTo>
                  <a:cubicBezTo>
                    <a:pt x="24372" y="35333"/>
                    <a:pt x="24372" y="35254"/>
                    <a:pt x="24365" y="35169"/>
                  </a:cubicBezTo>
                  <a:cubicBezTo>
                    <a:pt x="24365" y="35122"/>
                    <a:pt x="24359" y="35076"/>
                    <a:pt x="24359" y="35030"/>
                  </a:cubicBezTo>
                  <a:cubicBezTo>
                    <a:pt x="24359" y="35010"/>
                    <a:pt x="24352" y="34984"/>
                    <a:pt x="24352" y="34964"/>
                  </a:cubicBezTo>
                  <a:cubicBezTo>
                    <a:pt x="24352" y="34944"/>
                    <a:pt x="24346" y="34918"/>
                    <a:pt x="24346" y="34898"/>
                  </a:cubicBezTo>
                  <a:cubicBezTo>
                    <a:pt x="24346" y="34892"/>
                    <a:pt x="24346" y="34885"/>
                    <a:pt x="24346" y="34885"/>
                  </a:cubicBezTo>
                  <a:cubicBezTo>
                    <a:pt x="24339" y="34839"/>
                    <a:pt x="24333" y="34786"/>
                    <a:pt x="24326" y="34740"/>
                  </a:cubicBezTo>
                  <a:cubicBezTo>
                    <a:pt x="24319" y="34700"/>
                    <a:pt x="24313" y="34661"/>
                    <a:pt x="24300" y="34615"/>
                  </a:cubicBezTo>
                  <a:cubicBezTo>
                    <a:pt x="24293" y="34582"/>
                    <a:pt x="24286" y="34549"/>
                    <a:pt x="24280" y="34516"/>
                  </a:cubicBezTo>
                  <a:cubicBezTo>
                    <a:pt x="24280" y="34496"/>
                    <a:pt x="24273" y="34476"/>
                    <a:pt x="24267" y="34450"/>
                  </a:cubicBezTo>
                  <a:cubicBezTo>
                    <a:pt x="24260" y="34423"/>
                    <a:pt x="24253" y="34390"/>
                    <a:pt x="24247" y="34364"/>
                  </a:cubicBezTo>
                  <a:lnTo>
                    <a:pt x="22334" y="26416"/>
                  </a:lnTo>
                  <a:cubicBezTo>
                    <a:pt x="22281" y="26185"/>
                    <a:pt x="22255" y="25967"/>
                    <a:pt x="22255" y="25763"/>
                  </a:cubicBezTo>
                  <a:cubicBezTo>
                    <a:pt x="22255" y="25730"/>
                    <a:pt x="22255" y="25697"/>
                    <a:pt x="22255" y="25664"/>
                  </a:cubicBezTo>
                  <a:cubicBezTo>
                    <a:pt x="22255" y="25657"/>
                    <a:pt x="22255" y="25651"/>
                    <a:pt x="22255" y="25644"/>
                  </a:cubicBezTo>
                  <a:cubicBezTo>
                    <a:pt x="22255" y="25625"/>
                    <a:pt x="22255" y="25598"/>
                    <a:pt x="22261" y="25578"/>
                  </a:cubicBezTo>
                  <a:cubicBezTo>
                    <a:pt x="22268" y="25486"/>
                    <a:pt x="22281" y="25407"/>
                    <a:pt x="22301" y="25328"/>
                  </a:cubicBezTo>
                  <a:cubicBezTo>
                    <a:pt x="22301" y="25308"/>
                    <a:pt x="22308" y="25295"/>
                    <a:pt x="22314" y="25275"/>
                  </a:cubicBezTo>
                  <a:cubicBezTo>
                    <a:pt x="22314" y="25262"/>
                    <a:pt x="22321" y="25242"/>
                    <a:pt x="22327" y="25229"/>
                  </a:cubicBezTo>
                  <a:cubicBezTo>
                    <a:pt x="22334" y="25209"/>
                    <a:pt x="22341" y="25189"/>
                    <a:pt x="22347" y="25176"/>
                  </a:cubicBezTo>
                  <a:cubicBezTo>
                    <a:pt x="22347" y="25163"/>
                    <a:pt x="22354" y="25150"/>
                    <a:pt x="22360" y="25136"/>
                  </a:cubicBezTo>
                  <a:cubicBezTo>
                    <a:pt x="22367" y="25110"/>
                    <a:pt x="22374" y="25090"/>
                    <a:pt x="22387" y="25070"/>
                  </a:cubicBezTo>
                  <a:cubicBezTo>
                    <a:pt x="22393" y="25057"/>
                    <a:pt x="22400" y="25044"/>
                    <a:pt x="22407" y="25031"/>
                  </a:cubicBezTo>
                  <a:cubicBezTo>
                    <a:pt x="22413" y="25011"/>
                    <a:pt x="22420" y="24998"/>
                    <a:pt x="22433" y="24985"/>
                  </a:cubicBezTo>
                  <a:cubicBezTo>
                    <a:pt x="22446" y="24952"/>
                    <a:pt x="22466" y="24919"/>
                    <a:pt x="22486" y="24892"/>
                  </a:cubicBezTo>
                  <a:cubicBezTo>
                    <a:pt x="22492" y="24886"/>
                    <a:pt x="22499" y="24879"/>
                    <a:pt x="22505" y="24873"/>
                  </a:cubicBezTo>
                  <a:cubicBezTo>
                    <a:pt x="22512" y="24859"/>
                    <a:pt x="22525" y="24840"/>
                    <a:pt x="22538" y="24826"/>
                  </a:cubicBezTo>
                  <a:cubicBezTo>
                    <a:pt x="22538" y="24826"/>
                    <a:pt x="22538" y="24826"/>
                    <a:pt x="22545" y="24820"/>
                  </a:cubicBezTo>
                  <a:cubicBezTo>
                    <a:pt x="22558" y="24807"/>
                    <a:pt x="22571" y="24787"/>
                    <a:pt x="22591" y="24774"/>
                  </a:cubicBezTo>
                  <a:cubicBezTo>
                    <a:pt x="22604" y="24760"/>
                    <a:pt x="22618" y="24747"/>
                    <a:pt x="22631" y="24734"/>
                  </a:cubicBezTo>
                  <a:cubicBezTo>
                    <a:pt x="22637" y="24727"/>
                    <a:pt x="22644" y="24727"/>
                    <a:pt x="22651" y="24721"/>
                  </a:cubicBezTo>
                  <a:cubicBezTo>
                    <a:pt x="22664" y="24708"/>
                    <a:pt x="22677" y="24695"/>
                    <a:pt x="22690" y="24688"/>
                  </a:cubicBezTo>
                  <a:cubicBezTo>
                    <a:pt x="22697" y="24681"/>
                    <a:pt x="22703" y="24681"/>
                    <a:pt x="22710" y="24675"/>
                  </a:cubicBezTo>
                  <a:cubicBezTo>
                    <a:pt x="22723" y="24668"/>
                    <a:pt x="22736" y="24655"/>
                    <a:pt x="22750" y="24648"/>
                  </a:cubicBezTo>
                  <a:cubicBezTo>
                    <a:pt x="22756" y="24642"/>
                    <a:pt x="22763" y="24642"/>
                    <a:pt x="22769" y="24635"/>
                  </a:cubicBezTo>
                  <a:cubicBezTo>
                    <a:pt x="22835" y="24602"/>
                    <a:pt x="22901" y="24576"/>
                    <a:pt x="22974" y="24556"/>
                  </a:cubicBezTo>
                  <a:lnTo>
                    <a:pt x="27571" y="23375"/>
                  </a:lnTo>
                  <a:lnTo>
                    <a:pt x="28804" y="22656"/>
                  </a:lnTo>
                  <a:cubicBezTo>
                    <a:pt x="28877" y="22531"/>
                    <a:pt x="28930" y="22393"/>
                    <a:pt x="28969" y="22241"/>
                  </a:cubicBezTo>
                  <a:lnTo>
                    <a:pt x="28983" y="22188"/>
                  </a:lnTo>
                  <a:cubicBezTo>
                    <a:pt x="28983" y="22168"/>
                    <a:pt x="28989" y="22149"/>
                    <a:pt x="28996" y="22122"/>
                  </a:cubicBezTo>
                  <a:cubicBezTo>
                    <a:pt x="28996" y="22109"/>
                    <a:pt x="29002" y="22089"/>
                    <a:pt x="29002" y="22069"/>
                  </a:cubicBezTo>
                  <a:cubicBezTo>
                    <a:pt x="29016" y="21984"/>
                    <a:pt x="29029" y="21898"/>
                    <a:pt x="29035" y="21799"/>
                  </a:cubicBezTo>
                  <a:cubicBezTo>
                    <a:pt x="29035" y="21779"/>
                    <a:pt x="29035" y="21759"/>
                    <a:pt x="29035" y="21740"/>
                  </a:cubicBezTo>
                  <a:cubicBezTo>
                    <a:pt x="29042" y="21529"/>
                    <a:pt x="29029" y="21298"/>
                    <a:pt x="28996" y="21067"/>
                  </a:cubicBezTo>
                  <a:cubicBezTo>
                    <a:pt x="28996" y="21054"/>
                    <a:pt x="28989" y="21040"/>
                    <a:pt x="28989" y="21021"/>
                  </a:cubicBezTo>
                  <a:cubicBezTo>
                    <a:pt x="28976" y="20942"/>
                    <a:pt x="28963" y="20862"/>
                    <a:pt x="28943" y="20777"/>
                  </a:cubicBezTo>
                  <a:cubicBezTo>
                    <a:pt x="28903" y="20585"/>
                    <a:pt x="28844" y="20388"/>
                    <a:pt x="28778" y="20196"/>
                  </a:cubicBezTo>
                  <a:cubicBezTo>
                    <a:pt x="28725" y="20045"/>
                    <a:pt x="28673" y="19899"/>
                    <a:pt x="28607" y="19754"/>
                  </a:cubicBezTo>
                  <a:cubicBezTo>
                    <a:pt x="28560" y="19655"/>
                    <a:pt x="28514" y="19556"/>
                    <a:pt x="28468" y="19464"/>
                  </a:cubicBezTo>
                  <a:cubicBezTo>
                    <a:pt x="28415" y="19365"/>
                    <a:pt x="28369" y="19273"/>
                    <a:pt x="28310" y="19180"/>
                  </a:cubicBezTo>
                  <a:cubicBezTo>
                    <a:pt x="28257" y="19082"/>
                    <a:pt x="28198" y="18989"/>
                    <a:pt x="28138" y="18903"/>
                  </a:cubicBezTo>
                  <a:cubicBezTo>
                    <a:pt x="28105" y="18857"/>
                    <a:pt x="28079" y="18811"/>
                    <a:pt x="28046" y="18765"/>
                  </a:cubicBezTo>
                  <a:cubicBezTo>
                    <a:pt x="27921" y="18587"/>
                    <a:pt x="27782" y="18415"/>
                    <a:pt x="27637" y="18257"/>
                  </a:cubicBezTo>
                  <a:cubicBezTo>
                    <a:pt x="27340" y="17934"/>
                    <a:pt x="27004" y="17657"/>
                    <a:pt x="26641" y="17446"/>
                  </a:cubicBezTo>
                  <a:lnTo>
                    <a:pt x="20388" y="13838"/>
                  </a:lnTo>
                  <a:cubicBezTo>
                    <a:pt x="19643" y="13403"/>
                    <a:pt x="18977" y="12466"/>
                    <a:pt x="18746" y="11510"/>
                  </a:cubicBezTo>
                  <a:lnTo>
                    <a:pt x="16840" y="3568"/>
                  </a:lnTo>
                  <a:cubicBezTo>
                    <a:pt x="16807" y="3450"/>
                    <a:pt x="16774" y="3324"/>
                    <a:pt x="16734" y="3212"/>
                  </a:cubicBezTo>
                  <a:cubicBezTo>
                    <a:pt x="16662" y="2975"/>
                    <a:pt x="16576" y="2744"/>
                    <a:pt x="16470" y="2526"/>
                  </a:cubicBezTo>
                  <a:cubicBezTo>
                    <a:pt x="16292" y="2157"/>
                    <a:pt x="16081" y="1807"/>
                    <a:pt x="15844" y="1504"/>
                  </a:cubicBezTo>
                  <a:cubicBezTo>
                    <a:pt x="15745" y="1372"/>
                    <a:pt x="15633" y="1240"/>
                    <a:pt x="15521" y="1121"/>
                  </a:cubicBezTo>
                  <a:cubicBezTo>
                    <a:pt x="15217" y="798"/>
                    <a:pt x="14887" y="528"/>
                    <a:pt x="14558" y="336"/>
                  </a:cubicBezTo>
                  <a:cubicBezTo>
                    <a:pt x="14175" y="119"/>
                    <a:pt x="13792" y="0"/>
                    <a:pt x="13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65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8F9AFBB-EFDA-2D23-2405-B6EA99AC2403}"/>
              </a:ext>
            </a:extLst>
          </p:cNvPr>
          <p:cNvSpPr/>
          <p:nvPr/>
        </p:nvSpPr>
        <p:spPr>
          <a:xfrm>
            <a:off x="1583994" y="1552210"/>
            <a:ext cx="1365132" cy="136513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38A8B35-2D35-E39A-66DE-DFF4B022D58E}"/>
              </a:ext>
            </a:extLst>
          </p:cNvPr>
          <p:cNvSpPr/>
          <p:nvPr/>
        </p:nvSpPr>
        <p:spPr>
          <a:xfrm>
            <a:off x="3958454" y="1552210"/>
            <a:ext cx="1365132" cy="136513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7A93C66-E788-F9CB-2A1B-77816E88A3C0}"/>
              </a:ext>
            </a:extLst>
          </p:cNvPr>
          <p:cNvSpPr/>
          <p:nvPr/>
        </p:nvSpPr>
        <p:spPr>
          <a:xfrm>
            <a:off x="6332914" y="1572880"/>
            <a:ext cx="1365132" cy="136513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DA859-74FA-7615-1355-C015D23ED9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79" t="25787" r="3878" b="19579"/>
          <a:stretch/>
        </p:blipFill>
        <p:spPr>
          <a:xfrm>
            <a:off x="1574484" y="1547319"/>
            <a:ext cx="1336541" cy="1352410"/>
          </a:xfrm>
          <a:prstGeom prst="ellipse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FB1D728-25A2-BFFA-3A67-BB7082DF0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029" y="1558120"/>
            <a:ext cx="1353312" cy="13533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CBFCF6-60BC-5123-4C70-C37E064F9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06" y="1584690"/>
            <a:ext cx="1353312" cy="13533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2479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5963;p65">
            <a:extLst>
              <a:ext uri="{FF2B5EF4-FFF2-40B4-BE49-F238E27FC236}">
                <a16:creationId xmlns:a16="http://schemas.microsoft.com/office/drawing/2014/main" id="{93B944A6-9713-FECA-133F-BD0BAE7CA8D0}"/>
              </a:ext>
            </a:extLst>
          </p:cNvPr>
          <p:cNvSpPr txBox="1">
            <a:spLocks/>
          </p:cNvSpPr>
          <p:nvPr/>
        </p:nvSpPr>
        <p:spPr>
          <a:xfrm>
            <a:off x="759874" y="556464"/>
            <a:ext cx="771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Our Team</a:t>
            </a:r>
          </a:p>
        </p:txBody>
      </p:sp>
      <p:sp>
        <p:nvSpPr>
          <p:cNvPr id="5962" name="Google Shape;5962;p65"/>
          <p:cNvSpPr/>
          <p:nvPr/>
        </p:nvSpPr>
        <p:spPr>
          <a:xfrm>
            <a:off x="190521" y="1226382"/>
            <a:ext cx="8665162" cy="28101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3" name="Google Shape;5963;p65"/>
          <p:cNvSpPr txBox="1">
            <a:spLocks noGrp="1"/>
          </p:cNvSpPr>
          <p:nvPr>
            <p:ph type="title"/>
          </p:nvPr>
        </p:nvSpPr>
        <p:spPr>
          <a:xfrm>
            <a:off x="710220" y="536554"/>
            <a:ext cx="7719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Our Team</a:t>
            </a:r>
            <a:endParaRPr sz="3600" dirty="0">
              <a:solidFill>
                <a:schemeClr val="accent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5964" name="Google Shape;5964;p65"/>
          <p:cNvSpPr txBox="1">
            <a:spLocks noGrp="1"/>
          </p:cNvSpPr>
          <p:nvPr>
            <p:ph type="title" idx="2"/>
          </p:nvPr>
        </p:nvSpPr>
        <p:spPr>
          <a:xfrm>
            <a:off x="173518" y="2997065"/>
            <a:ext cx="20733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Svetoslav Stoilov</a:t>
            </a:r>
            <a:endParaRPr sz="1400" dirty="0"/>
          </a:p>
        </p:txBody>
      </p:sp>
      <p:sp>
        <p:nvSpPr>
          <p:cNvPr id="5965" name="Google Shape;5965;p65"/>
          <p:cNvSpPr txBox="1">
            <a:spLocks noGrp="1"/>
          </p:cNvSpPr>
          <p:nvPr>
            <p:ph type="subTitle" idx="1"/>
          </p:nvPr>
        </p:nvSpPr>
        <p:spPr>
          <a:xfrm>
            <a:off x="148823" y="3331063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Designer</a:t>
            </a:r>
            <a:endParaRPr dirty="0"/>
          </a:p>
        </p:txBody>
      </p:sp>
      <p:sp>
        <p:nvSpPr>
          <p:cNvPr id="5966" name="Google Shape;5966;p65"/>
          <p:cNvSpPr txBox="1">
            <a:spLocks noGrp="1"/>
          </p:cNvSpPr>
          <p:nvPr>
            <p:ph type="title" idx="3"/>
          </p:nvPr>
        </p:nvSpPr>
        <p:spPr>
          <a:xfrm>
            <a:off x="4397539" y="3017653"/>
            <a:ext cx="20733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Atanas Atanasov</a:t>
            </a:r>
            <a:endParaRPr sz="1400" dirty="0"/>
          </a:p>
        </p:txBody>
      </p:sp>
      <p:sp>
        <p:nvSpPr>
          <p:cNvPr id="5967" name="Google Shape;5967;p65"/>
          <p:cNvSpPr txBox="1">
            <a:spLocks noGrp="1"/>
          </p:cNvSpPr>
          <p:nvPr>
            <p:ph type="subTitle" idx="4"/>
          </p:nvPr>
        </p:nvSpPr>
        <p:spPr>
          <a:xfrm>
            <a:off x="4397539" y="3352237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Front-End Developer</a:t>
            </a:r>
          </a:p>
        </p:txBody>
      </p:sp>
      <p:sp>
        <p:nvSpPr>
          <p:cNvPr id="5968" name="Google Shape;5968;p65"/>
          <p:cNvSpPr txBox="1">
            <a:spLocks noGrp="1"/>
          </p:cNvSpPr>
          <p:nvPr>
            <p:ph type="title" idx="5"/>
          </p:nvPr>
        </p:nvSpPr>
        <p:spPr>
          <a:xfrm>
            <a:off x="6658536" y="2996983"/>
            <a:ext cx="20733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Daniel Buzin</a:t>
            </a:r>
            <a:endParaRPr sz="1600" dirty="0"/>
          </a:p>
        </p:txBody>
      </p:sp>
      <p:sp>
        <p:nvSpPr>
          <p:cNvPr id="5969" name="Google Shape;5969;p65"/>
          <p:cNvSpPr txBox="1">
            <a:spLocks noGrp="1"/>
          </p:cNvSpPr>
          <p:nvPr>
            <p:ph type="subTitle" idx="6"/>
          </p:nvPr>
        </p:nvSpPr>
        <p:spPr>
          <a:xfrm>
            <a:off x="6658536" y="3331567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Front-End Developer</a:t>
            </a:r>
          </a:p>
        </p:txBody>
      </p:sp>
      <p:grpSp>
        <p:nvGrpSpPr>
          <p:cNvPr id="5973" name="Google Shape;5973;p65"/>
          <p:cNvGrpSpPr/>
          <p:nvPr/>
        </p:nvGrpSpPr>
        <p:grpSpPr>
          <a:xfrm>
            <a:off x="7997705" y="428383"/>
            <a:ext cx="742482" cy="594924"/>
            <a:chOff x="4458400" y="2657663"/>
            <a:chExt cx="945475" cy="757575"/>
          </a:xfrm>
        </p:grpSpPr>
        <p:sp>
          <p:nvSpPr>
            <p:cNvPr id="5974" name="Google Shape;5974;p65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65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65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7" name="Google Shape;5977;p65"/>
          <p:cNvSpPr/>
          <p:nvPr/>
        </p:nvSpPr>
        <p:spPr>
          <a:xfrm>
            <a:off x="8193300" y="405964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8" name="Google Shape;5978;p65"/>
          <p:cNvSpPr/>
          <p:nvPr/>
        </p:nvSpPr>
        <p:spPr>
          <a:xfrm>
            <a:off x="877750" y="405964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9" name="Google Shape;5979;p65"/>
          <p:cNvGrpSpPr/>
          <p:nvPr/>
        </p:nvGrpSpPr>
        <p:grpSpPr>
          <a:xfrm>
            <a:off x="518675" y="570304"/>
            <a:ext cx="509592" cy="311074"/>
            <a:chOff x="457700" y="536404"/>
            <a:chExt cx="509592" cy="311074"/>
          </a:xfrm>
        </p:grpSpPr>
        <p:sp>
          <p:nvSpPr>
            <p:cNvPr id="5980" name="Google Shape;5980;p65"/>
            <p:cNvSpPr/>
            <p:nvPr/>
          </p:nvSpPr>
          <p:spPr>
            <a:xfrm>
              <a:off x="466627" y="536404"/>
              <a:ext cx="286744" cy="207882"/>
            </a:xfrm>
            <a:custGeom>
              <a:avLst/>
              <a:gdLst/>
              <a:ahLst/>
              <a:cxnLst/>
              <a:rect l="l" t="t" r="r" b="b"/>
              <a:pathLst>
                <a:path w="23547" h="17071" extrusionOk="0">
                  <a:moveTo>
                    <a:pt x="23547" y="3827"/>
                  </a:moveTo>
                  <a:lnTo>
                    <a:pt x="23547" y="3829"/>
                  </a:lnTo>
                  <a:lnTo>
                    <a:pt x="23547" y="3829"/>
                  </a:lnTo>
                  <a:cubicBezTo>
                    <a:pt x="23547" y="3832"/>
                    <a:pt x="23547" y="3835"/>
                    <a:pt x="23547" y="3837"/>
                  </a:cubicBezTo>
                  <a:cubicBezTo>
                    <a:pt x="23547" y="3837"/>
                    <a:pt x="23547" y="3827"/>
                    <a:pt x="23547" y="3827"/>
                  </a:cubicBezTo>
                  <a:close/>
                  <a:moveTo>
                    <a:pt x="17512" y="0"/>
                  </a:moveTo>
                  <a:cubicBezTo>
                    <a:pt x="15612" y="0"/>
                    <a:pt x="13735" y="553"/>
                    <a:pt x="12671" y="1600"/>
                  </a:cubicBezTo>
                  <a:cubicBezTo>
                    <a:pt x="11498" y="2762"/>
                    <a:pt x="10919" y="4052"/>
                    <a:pt x="10926" y="5332"/>
                  </a:cubicBezTo>
                  <a:lnTo>
                    <a:pt x="10926" y="5332"/>
                  </a:lnTo>
                  <a:lnTo>
                    <a:pt x="10915" y="7252"/>
                  </a:lnTo>
                  <a:cubicBezTo>
                    <a:pt x="10915" y="8012"/>
                    <a:pt x="11108" y="8762"/>
                    <a:pt x="11504" y="9479"/>
                  </a:cubicBezTo>
                  <a:cubicBezTo>
                    <a:pt x="10284" y="9209"/>
                    <a:pt x="8991" y="9071"/>
                    <a:pt x="7693" y="9071"/>
                  </a:cubicBezTo>
                  <a:cubicBezTo>
                    <a:pt x="5848" y="9071"/>
                    <a:pt x="3995" y="9350"/>
                    <a:pt x="2330" y="9928"/>
                  </a:cubicBezTo>
                  <a:cubicBezTo>
                    <a:pt x="792" y="10451"/>
                    <a:pt x="0" y="11390"/>
                    <a:pt x="49" y="12318"/>
                  </a:cubicBezTo>
                  <a:lnTo>
                    <a:pt x="49" y="12318"/>
                  </a:lnTo>
                  <a:lnTo>
                    <a:pt x="39" y="14168"/>
                  </a:lnTo>
                  <a:cubicBezTo>
                    <a:pt x="39" y="14863"/>
                    <a:pt x="488" y="15559"/>
                    <a:pt x="1420" y="16094"/>
                  </a:cubicBezTo>
                  <a:cubicBezTo>
                    <a:pt x="2531" y="16734"/>
                    <a:pt x="4007" y="17071"/>
                    <a:pt x="5507" y="17071"/>
                  </a:cubicBezTo>
                  <a:cubicBezTo>
                    <a:pt x="6318" y="17071"/>
                    <a:pt x="7136" y="16972"/>
                    <a:pt x="7907" y="16769"/>
                  </a:cubicBezTo>
                  <a:lnTo>
                    <a:pt x="17595" y="14189"/>
                  </a:lnTo>
                  <a:lnTo>
                    <a:pt x="22915" y="7413"/>
                  </a:lnTo>
                  <a:cubicBezTo>
                    <a:pt x="23333" y="6888"/>
                    <a:pt x="23536" y="6321"/>
                    <a:pt x="23536" y="5764"/>
                  </a:cubicBezTo>
                  <a:lnTo>
                    <a:pt x="23547" y="3829"/>
                  </a:lnTo>
                  <a:lnTo>
                    <a:pt x="23547" y="3829"/>
                  </a:lnTo>
                  <a:cubicBezTo>
                    <a:pt x="23543" y="2772"/>
                    <a:pt x="22837" y="1737"/>
                    <a:pt x="21492" y="958"/>
                  </a:cubicBezTo>
                  <a:cubicBezTo>
                    <a:pt x="20373" y="311"/>
                    <a:pt x="18935" y="0"/>
                    <a:pt x="17512" y="0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65"/>
            <p:cNvSpPr/>
            <p:nvPr/>
          </p:nvSpPr>
          <p:spPr>
            <a:xfrm>
              <a:off x="745674" y="582995"/>
              <a:ext cx="7696" cy="43681"/>
            </a:xfrm>
            <a:custGeom>
              <a:avLst/>
              <a:gdLst/>
              <a:ahLst/>
              <a:cxnLst/>
              <a:rect l="l" t="t" r="r" b="b"/>
              <a:pathLst>
                <a:path w="632" h="3587" extrusionOk="0">
                  <a:moveTo>
                    <a:pt x="632" y="1"/>
                  </a:moveTo>
                  <a:cubicBezTo>
                    <a:pt x="621" y="557"/>
                    <a:pt x="418" y="1125"/>
                    <a:pt x="0" y="1660"/>
                  </a:cubicBezTo>
                  <a:lnTo>
                    <a:pt x="0" y="3587"/>
                  </a:lnTo>
                  <a:cubicBezTo>
                    <a:pt x="418" y="3062"/>
                    <a:pt x="621" y="2495"/>
                    <a:pt x="621" y="1938"/>
                  </a:cubicBez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65"/>
            <p:cNvSpPr/>
            <p:nvPr/>
          </p:nvSpPr>
          <p:spPr>
            <a:xfrm>
              <a:off x="599532" y="601127"/>
              <a:ext cx="45909" cy="87605"/>
            </a:xfrm>
            <a:custGeom>
              <a:avLst/>
              <a:gdLst/>
              <a:ahLst/>
              <a:cxnLst/>
              <a:rect l="l" t="t" r="r" b="b"/>
              <a:pathLst>
                <a:path w="3770" h="7194" extrusionOk="0">
                  <a:moveTo>
                    <a:pt x="12" y="0"/>
                  </a:moveTo>
                  <a:lnTo>
                    <a:pt x="1" y="1937"/>
                  </a:lnTo>
                  <a:cubicBezTo>
                    <a:pt x="1" y="3853"/>
                    <a:pt x="1286" y="5759"/>
                    <a:pt x="3758" y="7193"/>
                  </a:cubicBezTo>
                  <a:lnTo>
                    <a:pt x="3769" y="5266"/>
                  </a:lnTo>
                  <a:cubicBezTo>
                    <a:pt x="1286" y="3832"/>
                    <a:pt x="1" y="1927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65"/>
            <p:cNvSpPr/>
            <p:nvPr/>
          </p:nvSpPr>
          <p:spPr>
            <a:xfrm>
              <a:off x="645295" y="665254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0"/>
                  </a:moveTo>
                  <a:lnTo>
                    <a:pt x="0" y="1927"/>
                  </a:lnTo>
                  <a:lnTo>
                    <a:pt x="504" y="2216"/>
                  </a:lnTo>
                  <a:lnTo>
                    <a:pt x="504" y="27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65"/>
            <p:cNvSpPr/>
            <p:nvPr/>
          </p:nvSpPr>
          <p:spPr>
            <a:xfrm>
              <a:off x="585065" y="536404"/>
              <a:ext cx="175356" cy="149333"/>
            </a:xfrm>
            <a:custGeom>
              <a:avLst/>
              <a:gdLst/>
              <a:ahLst/>
              <a:cxnLst/>
              <a:rect l="l" t="t" r="r" b="b"/>
              <a:pathLst>
                <a:path w="14400" h="12263" extrusionOk="0">
                  <a:moveTo>
                    <a:pt x="7786" y="0"/>
                  </a:moveTo>
                  <a:cubicBezTo>
                    <a:pt x="5886" y="0"/>
                    <a:pt x="4009" y="553"/>
                    <a:pt x="2945" y="1600"/>
                  </a:cubicBezTo>
                  <a:cubicBezTo>
                    <a:pt x="1" y="4501"/>
                    <a:pt x="836" y="8194"/>
                    <a:pt x="4957" y="10581"/>
                  </a:cubicBezTo>
                  <a:lnTo>
                    <a:pt x="5450" y="10860"/>
                  </a:lnTo>
                  <a:lnTo>
                    <a:pt x="7869" y="12262"/>
                  </a:lnTo>
                  <a:lnTo>
                    <a:pt x="13189" y="5486"/>
                  </a:lnTo>
                  <a:cubicBezTo>
                    <a:pt x="14399" y="3955"/>
                    <a:pt x="13821" y="2146"/>
                    <a:pt x="11766" y="958"/>
                  </a:cubicBezTo>
                  <a:cubicBezTo>
                    <a:pt x="10647" y="311"/>
                    <a:pt x="9209" y="0"/>
                    <a:pt x="7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65"/>
            <p:cNvSpPr/>
            <p:nvPr/>
          </p:nvSpPr>
          <p:spPr>
            <a:xfrm>
              <a:off x="680877" y="603198"/>
              <a:ext cx="64809" cy="105993"/>
            </a:xfrm>
            <a:custGeom>
              <a:avLst/>
              <a:gdLst/>
              <a:ahLst/>
              <a:cxnLst/>
              <a:rect l="l" t="t" r="r" b="b"/>
              <a:pathLst>
                <a:path w="5322" h="8704" extrusionOk="0">
                  <a:moveTo>
                    <a:pt x="5321" y="1"/>
                  </a:moveTo>
                  <a:lnTo>
                    <a:pt x="1" y="6777"/>
                  </a:lnTo>
                  <a:lnTo>
                    <a:pt x="1" y="8704"/>
                  </a:lnTo>
                  <a:lnTo>
                    <a:pt x="5321" y="1928"/>
                  </a:lnTo>
                  <a:lnTo>
                    <a:pt x="53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65"/>
            <p:cNvSpPr/>
            <p:nvPr/>
          </p:nvSpPr>
          <p:spPr>
            <a:xfrm>
              <a:off x="651420" y="668640"/>
              <a:ext cx="29470" cy="40551"/>
            </a:xfrm>
            <a:custGeom>
              <a:avLst/>
              <a:gdLst/>
              <a:ahLst/>
              <a:cxnLst/>
              <a:rect l="l" t="t" r="r" b="b"/>
              <a:pathLst>
                <a:path w="2420" h="3330" extrusionOk="0">
                  <a:moveTo>
                    <a:pt x="1" y="1"/>
                  </a:moveTo>
                  <a:lnTo>
                    <a:pt x="1" y="1938"/>
                  </a:lnTo>
                  <a:lnTo>
                    <a:pt x="2420" y="3330"/>
                  </a:lnTo>
                  <a:lnTo>
                    <a:pt x="2420" y="1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65"/>
            <p:cNvSpPr/>
            <p:nvPr/>
          </p:nvSpPr>
          <p:spPr>
            <a:xfrm>
              <a:off x="493161" y="665193"/>
              <a:ext cx="73016" cy="38457"/>
            </a:xfrm>
            <a:custGeom>
              <a:avLst/>
              <a:gdLst/>
              <a:ahLst/>
              <a:cxnLst/>
              <a:rect l="l" t="t" r="r" b="b"/>
              <a:pathLst>
                <a:path w="5996" h="3158" extrusionOk="0">
                  <a:moveTo>
                    <a:pt x="2994" y="0"/>
                  </a:moveTo>
                  <a:cubicBezTo>
                    <a:pt x="2297" y="0"/>
                    <a:pt x="1601" y="155"/>
                    <a:pt x="1071" y="466"/>
                  </a:cubicBezTo>
                  <a:cubicBezTo>
                    <a:pt x="1" y="1076"/>
                    <a:pt x="11" y="2082"/>
                    <a:pt x="1082" y="2692"/>
                  </a:cubicBezTo>
                  <a:cubicBezTo>
                    <a:pt x="1612" y="3003"/>
                    <a:pt x="2310" y="3158"/>
                    <a:pt x="3009" y="3158"/>
                  </a:cubicBezTo>
                  <a:cubicBezTo>
                    <a:pt x="3707" y="3158"/>
                    <a:pt x="4406" y="3003"/>
                    <a:pt x="4936" y="2692"/>
                  </a:cubicBezTo>
                  <a:cubicBezTo>
                    <a:pt x="5996" y="2082"/>
                    <a:pt x="5985" y="1076"/>
                    <a:pt x="4925" y="466"/>
                  </a:cubicBezTo>
                  <a:cubicBezTo>
                    <a:pt x="4390" y="155"/>
                    <a:pt x="3691" y="0"/>
                    <a:pt x="2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65"/>
            <p:cNvSpPr/>
            <p:nvPr/>
          </p:nvSpPr>
          <p:spPr>
            <a:xfrm>
              <a:off x="562902" y="685725"/>
              <a:ext cx="117988" cy="54884"/>
            </a:xfrm>
            <a:custGeom>
              <a:avLst/>
              <a:gdLst/>
              <a:ahLst/>
              <a:cxnLst/>
              <a:rect l="l" t="t" r="r" b="b"/>
              <a:pathLst>
                <a:path w="9689" h="4507" extrusionOk="0">
                  <a:moveTo>
                    <a:pt x="9689" y="0"/>
                  </a:moveTo>
                  <a:lnTo>
                    <a:pt x="1" y="2569"/>
                  </a:lnTo>
                  <a:lnTo>
                    <a:pt x="1" y="4507"/>
                  </a:lnTo>
                  <a:lnTo>
                    <a:pt x="9689" y="1927"/>
                  </a:lnTo>
                  <a:lnTo>
                    <a:pt x="9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65"/>
            <p:cNvSpPr/>
            <p:nvPr/>
          </p:nvSpPr>
          <p:spPr>
            <a:xfrm>
              <a:off x="457700" y="646891"/>
              <a:ext cx="223189" cy="73893"/>
            </a:xfrm>
            <a:custGeom>
              <a:avLst/>
              <a:gdLst/>
              <a:ahLst/>
              <a:cxnLst/>
              <a:rect l="l" t="t" r="r" b="b"/>
              <a:pathLst>
                <a:path w="18328" h="6068" extrusionOk="0">
                  <a:moveTo>
                    <a:pt x="5906" y="1503"/>
                  </a:moveTo>
                  <a:cubicBezTo>
                    <a:pt x="6603" y="1503"/>
                    <a:pt x="7302" y="1658"/>
                    <a:pt x="7837" y="1969"/>
                  </a:cubicBezTo>
                  <a:cubicBezTo>
                    <a:pt x="8897" y="2579"/>
                    <a:pt x="8908" y="3585"/>
                    <a:pt x="7848" y="4195"/>
                  </a:cubicBezTo>
                  <a:cubicBezTo>
                    <a:pt x="7318" y="4506"/>
                    <a:pt x="6619" y="4661"/>
                    <a:pt x="5921" y="4661"/>
                  </a:cubicBezTo>
                  <a:cubicBezTo>
                    <a:pt x="5222" y="4661"/>
                    <a:pt x="4524" y="4506"/>
                    <a:pt x="3994" y="4195"/>
                  </a:cubicBezTo>
                  <a:cubicBezTo>
                    <a:pt x="2923" y="3585"/>
                    <a:pt x="2913" y="2579"/>
                    <a:pt x="3983" y="1969"/>
                  </a:cubicBezTo>
                  <a:cubicBezTo>
                    <a:pt x="4513" y="1658"/>
                    <a:pt x="5209" y="1503"/>
                    <a:pt x="5906" y="1503"/>
                  </a:cubicBezTo>
                  <a:close/>
                  <a:moveTo>
                    <a:pt x="8440" y="1"/>
                  </a:moveTo>
                  <a:cubicBezTo>
                    <a:pt x="6593" y="1"/>
                    <a:pt x="4735" y="281"/>
                    <a:pt x="3063" y="855"/>
                  </a:cubicBezTo>
                  <a:cubicBezTo>
                    <a:pt x="440" y="1744"/>
                    <a:pt x="1" y="3842"/>
                    <a:pt x="2163" y="5084"/>
                  </a:cubicBezTo>
                  <a:cubicBezTo>
                    <a:pt x="3264" y="5728"/>
                    <a:pt x="4737" y="6067"/>
                    <a:pt x="6231" y="6067"/>
                  </a:cubicBezTo>
                  <a:cubicBezTo>
                    <a:pt x="7047" y="6067"/>
                    <a:pt x="7869" y="5966"/>
                    <a:pt x="8640" y="5758"/>
                  </a:cubicBezTo>
                  <a:lnTo>
                    <a:pt x="18328" y="3189"/>
                  </a:lnTo>
                  <a:lnTo>
                    <a:pt x="15909" y="1787"/>
                  </a:lnTo>
                  <a:cubicBezTo>
                    <a:pt x="13872" y="612"/>
                    <a:pt x="11169" y="1"/>
                    <a:pt x="8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65"/>
            <p:cNvSpPr/>
            <p:nvPr/>
          </p:nvSpPr>
          <p:spPr>
            <a:xfrm>
              <a:off x="467089" y="685457"/>
              <a:ext cx="95825" cy="58830"/>
            </a:xfrm>
            <a:custGeom>
              <a:avLst/>
              <a:gdLst/>
              <a:ahLst/>
              <a:cxnLst/>
              <a:rect l="l" t="t" r="r" b="b"/>
              <a:pathLst>
                <a:path w="7869" h="4831" extrusionOk="0">
                  <a:moveTo>
                    <a:pt x="11" y="1"/>
                  </a:moveTo>
                  <a:lnTo>
                    <a:pt x="1" y="1928"/>
                  </a:lnTo>
                  <a:cubicBezTo>
                    <a:pt x="1" y="2623"/>
                    <a:pt x="450" y="3319"/>
                    <a:pt x="1382" y="3854"/>
                  </a:cubicBezTo>
                  <a:cubicBezTo>
                    <a:pt x="2493" y="4494"/>
                    <a:pt x="3969" y="4831"/>
                    <a:pt x="5469" y="4831"/>
                  </a:cubicBezTo>
                  <a:cubicBezTo>
                    <a:pt x="6280" y="4831"/>
                    <a:pt x="7098" y="4732"/>
                    <a:pt x="7869" y="4529"/>
                  </a:cubicBezTo>
                  <a:lnTo>
                    <a:pt x="7869" y="2591"/>
                  </a:lnTo>
                  <a:cubicBezTo>
                    <a:pt x="7103" y="2798"/>
                    <a:pt x="6286" y="2898"/>
                    <a:pt x="5476" y="2898"/>
                  </a:cubicBezTo>
                  <a:cubicBezTo>
                    <a:pt x="3976" y="2898"/>
                    <a:pt x="2497" y="2556"/>
                    <a:pt x="1392" y="1917"/>
                  </a:cubicBezTo>
                  <a:cubicBezTo>
                    <a:pt x="450" y="1382"/>
                    <a:pt x="11" y="686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65"/>
            <p:cNvSpPr/>
            <p:nvPr/>
          </p:nvSpPr>
          <p:spPr>
            <a:xfrm>
              <a:off x="532008" y="643420"/>
              <a:ext cx="243136" cy="153997"/>
            </a:xfrm>
            <a:custGeom>
              <a:avLst/>
              <a:gdLst/>
              <a:ahLst/>
              <a:cxnLst/>
              <a:rect l="l" t="t" r="r" b="b"/>
              <a:pathLst>
                <a:path w="19966" h="12646" extrusionOk="0">
                  <a:moveTo>
                    <a:pt x="17605" y="1"/>
                  </a:moveTo>
                  <a:cubicBezTo>
                    <a:pt x="17549" y="1"/>
                    <a:pt x="17490" y="2"/>
                    <a:pt x="17429" y="6"/>
                  </a:cubicBezTo>
                  <a:cubicBezTo>
                    <a:pt x="17043" y="27"/>
                    <a:pt x="16733" y="113"/>
                    <a:pt x="16615" y="156"/>
                  </a:cubicBezTo>
                  <a:cubicBezTo>
                    <a:pt x="16529" y="177"/>
                    <a:pt x="16422" y="220"/>
                    <a:pt x="16337" y="252"/>
                  </a:cubicBezTo>
                  <a:cubicBezTo>
                    <a:pt x="16208" y="316"/>
                    <a:pt x="16037" y="402"/>
                    <a:pt x="15908" y="466"/>
                  </a:cubicBezTo>
                  <a:cubicBezTo>
                    <a:pt x="14324" y="1387"/>
                    <a:pt x="15512" y="1429"/>
                    <a:pt x="13864" y="2521"/>
                  </a:cubicBezTo>
                  <a:cubicBezTo>
                    <a:pt x="13853" y="2521"/>
                    <a:pt x="13853" y="2532"/>
                    <a:pt x="13842" y="2532"/>
                  </a:cubicBezTo>
                  <a:cubicBezTo>
                    <a:pt x="13147" y="2992"/>
                    <a:pt x="12515" y="3399"/>
                    <a:pt x="12172" y="3624"/>
                  </a:cubicBezTo>
                  <a:cubicBezTo>
                    <a:pt x="11284" y="4191"/>
                    <a:pt x="10385" y="4769"/>
                    <a:pt x="9485" y="5337"/>
                  </a:cubicBezTo>
                  <a:cubicBezTo>
                    <a:pt x="8137" y="6204"/>
                    <a:pt x="6970" y="6942"/>
                    <a:pt x="5717" y="7777"/>
                  </a:cubicBezTo>
                  <a:cubicBezTo>
                    <a:pt x="4979" y="8259"/>
                    <a:pt x="3865" y="9009"/>
                    <a:pt x="3148" y="9522"/>
                  </a:cubicBezTo>
                  <a:cubicBezTo>
                    <a:pt x="2773" y="9779"/>
                    <a:pt x="2217" y="10175"/>
                    <a:pt x="1735" y="10561"/>
                  </a:cubicBezTo>
                  <a:cubicBezTo>
                    <a:pt x="1564" y="10689"/>
                    <a:pt x="1339" y="10871"/>
                    <a:pt x="1178" y="11010"/>
                  </a:cubicBezTo>
                  <a:cubicBezTo>
                    <a:pt x="1007" y="11150"/>
                    <a:pt x="793" y="11342"/>
                    <a:pt x="632" y="11492"/>
                  </a:cubicBezTo>
                  <a:cubicBezTo>
                    <a:pt x="632" y="11492"/>
                    <a:pt x="333" y="11781"/>
                    <a:pt x="193" y="11985"/>
                  </a:cubicBezTo>
                  <a:cubicBezTo>
                    <a:pt x="140" y="12049"/>
                    <a:pt x="97" y="12124"/>
                    <a:pt x="44" y="12231"/>
                  </a:cubicBezTo>
                  <a:cubicBezTo>
                    <a:pt x="33" y="12252"/>
                    <a:pt x="22" y="12274"/>
                    <a:pt x="22" y="12295"/>
                  </a:cubicBezTo>
                  <a:cubicBezTo>
                    <a:pt x="11" y="12327"/>
                    <a:pt x="1" y="12370"/>
                    <a:pt x="1" y="12402"/>
                  </a:cubicBezTo>
                  <a:cubicBezTo>
                    <a:pt x="1" y="12466"/>
                    <a:pt x="22" y="12584"/>
                    <a:pt x="193" y="12627"/>
                  </a:cubicBezTo>
                  <a:cubicBezTo>
                    <a:pt x="254" y="12641"/>
                    <a:pt x="322" y="12646"/>
                    <a:pt x="390" y="12646"/>
                  </a:cubicBezTo>
                  <a:cubicBezTo>
                    <a:pt x="585" y="12646"/>
                    <a:pt x="780" y="12603"/>
                    <a:pt x="804" y="12595"/>
                  </a:cubicBezTo>
                  <a:cubicBezTo>
                    <a:pt x="986" y="12552"/>
                    <a:pt x="1210" y="12488"/>
                    <a:pt x="1382" y="12434"/>
                  </a:cubicBezTo>
                  <a:cubicBezTo>
                    <a:pt x="1542" y="12391"/>
                    <a:pt x="1756" y="12316"/>
                    <a:pt x="1917" y="12252"/>
                  </a:cubicBezTo>
                  <a:cubicBezTo>
                    <a:pt x="2206" y="12145"/>
                    <a:pt x="2763" y="11920"/>
                    <a:pt x="3384" y="11642"/>
                  </a:cubicBezTo>
                  <a:cubicBezTo>
                    <a:pt x="3897" y="11417"/>
                    <a:pt x="4572" y="11096"/>
                    <a:pt x="5086" y="10850"/>
                  </a:cubicBezTo>
                  <a:cubicBezTo>
                    <a:pt x="5525" y="10636"/>
                    <a:pt x="6317" y="10250"/>
                    <a:pt x="6980" y="9908"/>
                  </a:cubicBezTo>
                  <a:cubicBezTo>
                    <a:pt x="7890" y="9437"/>
                    <a:pt x="8212" y="9276"/>
                    <a:pt x="8972" y="8880"/>
                  </a:cubicBezTo>
                  <a:cubicBezTo>
                    <a:pt x="9271" y="8730"/>
                    <a:pt x="9667" y="8516"/>
                    <a:pt x="9967" y="8356"/>
                  </a:cubicBezTo>
                  <a:cubicBezTo>
                    <a:pt x="10267" y="8206"/>
                    <a:pt x="10674" y="8002"/>
                    <a:pt x="10963" y="7831"/>
                  </a:cubicBezTo>
                  <a:cubicBezTo>
                    <a:pt x="11530" y="7510"/>
                    <a:pt x="12312" y="7124"/>
                    <a:pt x="12879" y="6825"/>
                  </a:cubicBezTo>
                  <a:cubicBezTo>
                    <a:pt x="13157" y="6686"/>
                    <a:pt x="13521" y="6493"/>
                    <a:pt x="13789" y="6354"/>
                  </a:cubicBezTo>
                  <a:cubicBezTo>
                    <a:pt x="14506" y="5979"/>
                    <a:pt x="14506" y="5979"/>
                    <a:pt x="15534" y="5454"/>
                  </a:cubicBezTo>
                  <a:cubicBezTo>
                    <a:pt x="15545" y="5444"/>
                    <a:pt x="15555" y="5444"/>
                    <a:pt x="15566" y="5433"/>
                  </a:cubicBezTo>
                  <a:cubicBezTo>
                    <a:pt x="16192" y="5116"/>
                    <a:pt x="16524" y="5047"/>
                    <a:pt x="16764" y="5047"/>
                  </a:cubicBezTo>
                  <a:cubicBezTo>
                    <a:pt x="16950" y="5047"/>
                    <a:pt x="17082" y="5089"/>
                    <a:pt x="17252" y="5089"/>
                  </a:cubicBezTo>
                  <a:cubicBezTo>
                    <a:pt x="17478" y="5089"/>
                    <a:pt x="17774" y="5015"/>
                    <a:pt x="18360" y="4673"/>
                  </a:cubicBezTo>
                  <a:cubicBezTo>
                    <a:pt x="18563" y="4555"/>
                    <a:pt x="18692" y="4470"/>
                    <a:pt x="18863" y="4320"/>
                  </a:cubicBezTo>
                  <a:cubicBezTo>
                    <a:pt x="19056" y="4159"/>
                    <a:pt x="19238" y="3956"/>
                    <a:pt x="19248" y="3934"/>
                  </a:cubicBezTo>
                  <a:cubicBezTo>
                    <a:pt x="19334" y="3838"/>
                    <a:pt x="19441" y="3699"/>
                    <a:pt x="19505" y="3592"/>
                  </a:cubicBezTo>
                  <a:cubicBezTo>
                    <a:pt x="19559" y="3506"/>
                    <a:pt x="19623" y="3399"/>
                    <a:pt x="19666" y="3313"/>
                  </a:cubicBezTo>
                  <a:cubicBezTo>
                    <a:pt x="19666" y="3313"/>
                    <a:pt x="19784" y="3089"/>
                    <a:pt x="19869" y="2800"/>
                  </a:cubicBezTo>
                  <a:cubicBezTo>
                    <a:pt x="19966" y="2425"/>
                    <a:pt x="19955" y="2136"/>
                    <a:pt x="19955" y="2104"/>
                  </a:cubicBezTo>
                  <a:cubicBezTo>
                    <a:pt x="19955" y="2061"/>
                    <a:pt x="19955" y="2007"/>
                    <a:pt x="19944" y="1965"/>
                  </a:cubicBezTo>
                  <a:cubicBezTo>
                    <a:pt x="19934" y="1793"/>
                    <a:pt x="19934" y="1793"/>
                    <a:pt x="19912" y="1718"/>
                  </a:cubicBezTo>
                  <a:cubicBezTo>
                    <a:pt x="19869" y="1526"/>
                    <a:pt x="19837" y="1429"/>
                    <a:pt x="19794" y="1322"/>
                  </a:cubicBezTo>
                  <a:cubicBezTo>
                    <a:pt x="19794" y="1322"/>
                    <a:pt x="19762" y="1247"/>
                    <a:pt x="19719" y="1162"/>
                  </a:cubicBezTo>
                  <a:cubicBezTo>
                    <a:pt x="19687" y="1098"/>
                    <a:pt x="19687" y="1098"/>
                    <a:pt x="19623" y="1001"/>
                  </a:cubicBezTo>
                  <a:cubicBezTo>
                    <a:pt x="19580" y="926"/>
                    <a:pt x="19495" y="819"/>
                    <a:pt x="19452" y="776"/>
                  </a:cubicBezTo>
                  <a:cubicBezTo>
                    <a:pt x="19409" y="734"/>
                    <a:pt x="19356" y="669"/>
                    <a:pt x="19313" y="627"/>
                  </a:cubicBezTo>
                  <a:cubicBezTo>
                    <a:pt x="19281" y="605"/>
                    <a:pt x="19248" y="573"/>
                    <a:pt x="19216" y="552"/>
                  </a:cubicBezTo>
                  <a:cubicBezTo>
                    <a:pt x="19184" y="519"/>
                    <a:pt x="19141" y="487"/>
                    <a:pt x="19109" y="466"/>
                  </a:cubicBezTo>
                  <a:cubicBezTo>
                    <a:pt x="19034" y="412"/>
                    <a:pt x="18949" y="359"/>
                    <a:pt x="18874" y="316"/>
                  </a:cubicBezTo>
                  <a:cubicBezTo>
                    <a:pt x="18799" y="273"/>
                    <a:pt x="18692" y="220"/>
                    <a:pt x="18606" y="188"/>
                  </a:cubicBezTo>
                  <a:cubicBezTo>
                    <a:pt x="18563" y="166"/>
                    <a:pt x="18499" y="145"/>
                    <a:pt x="18456" y="134"/>
                  </a:cubicBezTo>
                  <a:cubicBezTo>
                    <a:pt x="18360" y="102"/>
                    <a:pt x="18231" y="70"/>
                    <a:pt x="18124" y="48"/>
                  </a:cubicBezTo>
                  <a:cubicBezTo>
                    <a:pt x="18089" y="40"/>
                    <a:pt x="17888" y="1"/>
                    <a:pt x="17605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65"/>
            <p:cNvSpPr/>
            <p:nvPr/>
          </p:nvSpPr>
          <p:spPr>
            <a:xfrm>
              <a:off x="725727" y="643420"/>
              <a:ext cx="49416" cy="56918"/>
            </a:xfrm>
            <a:custGeom>
              <a:avLst/>
              <a:gdLst/>
              <a:ahLst/>
              <a:cxnLst/>
              <a:rect l="l" t="t" r="r" b="b"/>
              <a:pathLst>
                <a:path w="4058" h="4674" extrusionOk="0">
                  <a:moveTo>
                    <a:pt x="101" y="416"/>
                  </a:moveTo>
                  <a:lnTo>
                    <a:pt x="101" y="416"/>
                  </a:lnTo>
                  <a:cubicBezTo>
                    <a:pt x="66" y="430"/>
                    <a:pt x="33" y="447"/>
                    <a:pt x="0" y="466"/>
                  </a:cubicBezTo>
                  <a:cubicBezTo>
                    <a:pt x="32" y="450"/>
                    <a:pt x="66" y="433"/>
                    <a:pt x="101" y="416"/>
                  </a:cubicBezTo>
                  <a:close/>
                  <a:moveTo>
                    <a:pt x="1697" y="1"/>
                  </a:moveTo>
                  <a:cubicBezTo>
                    <a:pt x="1641" y="1"/>
                    <a:pt x="1582" y="2"/>
                    <a:pt x="1521" y="6"/>
                  </a:cubicBezTo>
                  <a:cubicBezTo>
                    <a:pt x="1135" y="27"/>
                    <a:pt x="825" y="113"/>
                    <a:pt x="707" y="156"/>
                  </a:cubicBezTo>
                  <a:cubicBezTo>
                    <a:pt x="621" y="177"/>
                    <a:pt x="514" y="220"/>
                    <a:pt x="429" y="252"/>
                  </a:cubicBezTo>
                  <a:cubicBezTo>
                    <a:pt x="332" y="300"/>
                    <a:pt x="210" y="361"/>
                    <a:pt x="101" y="416"/>
                  </a:cubicBezTo>
                  <a:lnTo>
                    <a:pt x="101" y="416"/>
                  </a:lnTo>
                  <a:cubicBezTo>
                    <a:pt x="208" y="371"/>
                    <a:pt x="327" y="347"/>
                    <a:pt x="454" y="347"/>
                  </a:cubicBezTo>
                  <a:cubicBezTo>
                    <a:pt x="678" y="347"/>
                    <a:pt x="930" y="420"/>
                    <a:pt x="1199" y="573"/>
                  </a:cubicBezTo>
                  <a:cubicBezTo>
                    <a:pt x="2152" y="1098"/>
                    <a:pt x="2944" y="2425"/>
                    <a:pt x="2955" y="3528"/>
                  </a:cubicBezTo>
                  <a:cubicBezTo>
                    <a:pt x="2966" y="4095"/>
                    <a:pt x="2762" y="4491"/>
                    <a:pt x="2452" y="4673"/>
                  </a:cubicBezTo>
                  <a:cubicBezTo>
                    <a:pt x="2655" y="4555"/>
                    <a:pt x="2784" y="4470"/>
                    <a:pt x="2955" y="4320"/>
                  </a:cubicBezTo>
                  <a:cubicBezTo>
                    <a:pt x="3148" y="4159"/>
                    <a:pt x="3330" y="3956"/>
                    <a:pt x="3340" y="3934"/>
                  </a:cubicBezTo>
                  <a:cubicBezTo>
                    <a:pt x="3426" y="3838"/>
                    <a:pt x="3533" y="3699"/>
                    <a:pt x="3597" y="3592"/>
                  </a:cubicBezTo>
                  <a:cubicBezTo>
                    <a:pt x="3651" y="3506"/>
                    <a:pt x="3715" y="3399"/>
                    <a:pt x="3758" y="3313"/>
                  </a:cubicBezTo>
                  <a:cubicBezTo>
                    <a:pt x="3758" y="3313"/>
                    <a:pt x="3876" y="3089"/>
                    <a:pt x="3961" y="2800"/>
                  </a:cubicBezTo>
                  <a:cubicBezTo>
                    <a:pt x="4058" y="2425"/>
                    <a:pt x="4047" y="2136"/>
                    <a:pt x="4047" y="2104"/>
                  </a:cubicBezTo>
                  <a:cubicBezTo>
                    <a:pt x="4047" y="2061"/>
                    <a:pt x="4047" y="2007"/>
                    <a:pt x="4036" y="1965"/>
                  </a:cubicBezTo>
                  <a:cubicBezTo>
                    <a:pt x="4026" y="1793"/>
                    <a:pt x="4026" y="1793"/>
                    <a:pt x="4004" y="1718"/>
                  </a:cubicBezTo>
                  <a:cubicBezTo>
                    <a:pt x="3961" y="1526"/>
                    <a:pt x="3929" y="1429"/>
                    <a:pt x="3886" y="1322"/>
                  </a:cubicBezTo>
                  <a:cubicBezTo>
                    <a:pt x="3886" y="1322"/>
                    <a:pt x="3854" y="1247"/>
                    <a:pt x="3811" y="1162"/>
                  </a:cubicBezTo>
                  <a:cubicBezTo>
                    <a:pt x="3779" y="1098"/>
                    <a:pt x="3779" y="1098"/>
                    <a:pt x="3715" y="1001"/>
                  </a:cubicBezTo>
                  <a:cubicBezTo>
                    <a:pt x="3672" y="926"/>
                    <a:pt x="3587" y="819"/>
                    <a:pt x="3544" y="776"/>
                  </a:cubicBezTo>
                  <a:cubicBezTo>
                    <a:pt x="3501" y="734"/>
                    <a:pt x="3448" y="669"/>
                    <a:pt x="3405" y="627"/>
                  </a:cubicBezTo>
                  <a:cubicBezTo>
                    <a:pt x="3373" y="605"/>
                    <a:pt x="3340" y="573"/>
                    <a:pt x="3308" y="552"/>
                  </a:cubicBezTo>
                  <a:cubicBezTo>
                    <a:pt x="3276" y="519"/>
                    <a:pt x="3233" y="487"/>
                    <a:pt x="3201" y="466"/>
                  </a:cubicBezTo>
                  <a:cubicBezTo>
                    <a:pt x="3126" y="412"/>
                    <a:pt x="3041" y="359"/>
                    <a:pt x="2966" y="316"/>
                  </a:cubicBezTo>
                  <a:cubicBezTo>
                    <a:pt x="2891" y="273"/>
                    <a:pt x="2784" y="220"/>
                    <a:pt x="2698" y="188"/>
                  </a:cubicBezTo>
                  <a:cubicBezTo>
                    <a:pt x="2655" y="166"/>
                    <a:pt x="2591" y="145"/>
                    <a:pt x="2548" y="134"/>
                  </a:cubicBezTo>
                  <a:cubicBezTo>
                    <a:pt x="2452" y="102"/>
                    <a:pt x="2323" y="70"/>
                    <a:pt x="2216" y="48"/>
                  </a:cubicBezTo>
                  <a:cubicBezTo>
                    <a:pt x="2181" y="40"/>
                    <a:pt x="1980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65"/>
            <p:cNvSpPr/>
            <p:nvPr/>
          </p:nvSpPr>
          <p:spPr>
            <a:xfrm>
              <a:off x="700824" y="647646"/>
              <a:ext cx="61021" cy="61947"/>
            </a:xfrm>
            <a:custGeom>
              <a:avLst/>
              <a:gdLst/>
              <a:ahLst/>
              <a:cxnLst/>
              <a:rect l="l" t="t" r="r" b="b"/>
              <a:pathLst>
                <a:path w="5011" h="5087" extrusionOk="0">
                  <a:moveTo>
                    <a:pt x="2499" y="0"/>
                  </a:moveTo>
                  <a:cubicBezTo>
                    <a:pt x="2331" y="0"/>
                    <a:pt x="2178" y="41"/>
                    <a:pt x="2045" y="119"/>
                  </a:cubicBezTo>
                  <a:cubicBezTo>
                    <a:pt x="461" y="1040"/>
                    <a:pt x="1649" y="1082"/>
                    <a:pt x="1" y="2174"/>
                  </a:cubicBezTo>
                  <a:cubicBezTo>
                    <a:pt x="91" y="2120"/>
                    <a:pt x="197" y="2093"/>
                    <a:pt x="313" y="2093"/>
                  </a:cubicBezTo>
                  <a:cubicBezTo>
                    <a:pt x="472" y="2093"/>
                    <a:pt x="650" y="2144"/>
                    <a:pt x="836" y="2249"/>
                  </a:cubicBezTo>
                  <a:cubicBezTo>
                    <a:pt x="1500" y="2613"/>
                    <a:pt x="2035" y="3534"/>
                    <a:pt x="2045" y="4294"/>
                  </a:cubicBezTo>
                  <a:cubicBezTo>
                    <a:pt x="2056" y="4690"/>
                    <a:pt x="1917" y="4958"/>
                    <a:pt x="1703" y="5086"/>
                  </a:cubicBezTo>
                  <a:cubicBezTo>
                    <a:pt x="2329" y="4769"/>
                    <a:pt x="2661" y="4700"/>
                    <a:pt x="2901" y="4700"/>
                  </a:cubicBezTo>
                  <a:cubicBezTo>
                    <a:pt x="3087" y="4700"/>
                    <a:pt x="3219" y="4742"/>
                    <a:pt x="3389" y="4742"/>
                  </a:cubicBezTo>
                  <a:cubicBezTo>
                    <a:pt x="3615" y="4742"/>
                    <a:pt x="3911" y="4668"/>
                    <a:pt x="4497" y="4326"/>
                  </a:cubicBezTo>
                  <a:cubicBezTo>
                    <a:pt x="4807" y="4144"/>
                    <a:pt x="5011" y="3748"/>
                    <a:pt x="5000" y="3181"/>
                  </a:cubicBezTo>
                  <a:cubicBezTo>
                    <a:pt x="4989" y="2078"/>
                    <a:pt x="4197" y="751"/>
                    <a:pt x="3244" y="226"/>
                  </a:cubicBezTo>
                  <a:cubicBezTo>
                    <a:pt x="2975" y="73"/>
                    <a:pt x="2723" y="0"/>
                    <a:pt x="2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65"/>
            <p:cNvSpPr/>
            <p:nvPr/>
          </p:nvSpPr>
          <p:spPr>
            <a:xfrm>
              <a:off x="532008" y="673121"/>
              <a:ext cx="193866" cy="124296"/>
            </a:xfrm>
            <a:custGeom>
              <a:avLst/>
              <a:gdLst/>
              <a:ahLst/>
              <a:cxnLst/>
              <a:rect l="l" t="t" r="r" b="b"/>
              <a:pathLst>
                <a:path w="15920" h="10207" extrusionOk="0">
                  <a:moveTo>
                    <a:pt x="14176" y="1"/>
                  </a:moveTo>
                  <a:cubicBezTo>
                    <a:pt x="14060" y="1"/>
                    <a:pt x="13954" y="28"/>
                    <a:pt x="13864" y="82"/>
                  </a:cubicBezTo>
                  <a:cubicBezTo>
                    <a:pt x="13853" y="82"/>
                    <a:pt x="13853" y="93"/>
                    <a:pt x="13842" y="104"/>
                  </a:cubicBezTo>
                  <a:cubicBezTo>
                    <a:pt x="13147" y="553"/>
                    <a:pt x="12515" y="960"/>
                    <a:pt x="12172" y="1185"/>
                  </a:cubicBezTo>
                  <a:cubicBezTo>
                    <a:pt x="11284" y="1752"/>
                    <a:pt x="10385" y="2330"/>
                    <a:pt x="9485" y="2898"/>
                  </a:cubicBezTo>
                  <a:cubicBezTo>
                    <a:pt x="8137" y="3765"/>
                    <a:pt x="6970" y="4503"/>
                    <a:pt x="5707" y="5338"/>
                  </a:cubicBezTo>
                  <a:cubicBezTo>
                    <a:pt x="4979" y="5820"/>
                    <a:pt x="3865" y="6570"/>
                    <a:pt x="3148" y="7083"/>
                  </a:cubicBezTo>
                  <a:cubicBezTo>
                    <a:pt x="2773" y="7340"/>
                    <a:pt x="2217" y="7736"/>
                    <a:pt x="1735" y="8122"/>
                  </a:cubicBezTo>
                  <a:cubicBezTo>
                    <a:pt x="1564" y="8250"/>
                    <a:pt x="1339" y="8432"/>
                    <a:pt x="1178" y="8571"/>
                  </a:cubicBezTo>
                  <a:cubicBezTo>
                    <a:pt x="1007" y="8711"/>
                    <a:pt x="793" y="8903"/>
                    <a:pt x="632" y="9053"/>
                  </a:cubicBezTo>
                  <a:cubicBezTo>
                    <a:pt x="632" y="9053"/>
                    <a:pt x="333" y="9342"/>
                    <a:pt x="193" y="9546"/>
                  </a:cubicBezTo>
                  <a:cubicBezTo>
                    <a:pt x="140" y="9610"/>
                    <a:pt x="97" y="9685"/>
                    <a:pt x="44" y="9792"/>
                  </a:cubicBezTo>
                  <a:cubicBezTo>
                    <a:pt x="33" y="9813"/>
                    <a:pt x="22" y="9835"/>
                    <a:pt x="22" y="9856"/>
                  </a:cubicBezTo>
                  <a:cubicBezTo>
                    <a:pt x="11" y="9888"/>
                    <a:pt x="1" y="9931"/>
                    <a:pt x="1" y="9963"/>
                  </a:cubicBezTo>
                  <a:cubicBezTo>
                    <a:pt x="1" y="10027"/>
                    <a:pt x="22" y="10145"/>
                    <a:pt x="193" y="10188"/>
                  </a:cubicBezTo>
                  <a:cubicBezTo>
                    <a:pt x="252" y="10202"/>
                    <a:pt x="318" y="10207"/>
                    <a:pt x="386" y="10207"/>
                  </a:cubicBezTo>
                  <a:cubicBezTo>
                    <a:pt x="579" y="10207"/>
                    <a:pt x="780" y="10164"/>
                    <a:pt x="804" y="10156"/>
                  </a:cubicBezTo>
                  <a:cubicBezTo>
                    <a:pt x="986" y="10113"/>
                    <a:pt x="1210" y="10049"/>
                    <a:pt x="1382" y="9995"/>
                  </a:cubicBezTo>
                  <a:cubicBezTo>
                    <a:pt x="1542" y="9952"/>
                    <a:pt x="1756" y="9877"/>
                    <a:pt x="1917" y="9813"/>
                  </a:cubicBezTo>
                  <a:cubicBezTo>
                    <a:pt x="2206" y="9706"/>
                    <a:pt x="2763" y="9481"/>
                    <a:pt x="3384" y="9203"/>
                  </a:cubicBezTo>
                  <a:cubicBezTo>
                    <a:pt x="3897" y="8978"/>
                    <a:pt x="4572" y="8657"/>
                    <a:pt x="5086" y="8411"/>
                  </a:cubicBezTo>
                  <a:cubicBezTo>
                    <a:pt x="5525" y="8197"/>
                    <a:pt x="6317" y="7811"/>
                    <a:pt x="6980" y="7469"/>
                  </a:cubicBezTo>
                  <a:cubicBezTo>
                    <a:pt x="7890" y="6998"/>
                    <a:pt x="8212" y="6837"/>
                    <a:pt x="8961" y="6441"/>
                  </a:cubicBezTo>
                  <a:cubicBezTo>
                    <a:pt x="9271" y="6291"/>
                    <a:pt x="9667" y="6077"/>
                    <a:pt x="9967" y="5917"/>
                  </a:cubicBezTo>
                  <a:cubicBezTo>
                    <a:pt x="10267" y="5767"/>
                    <a:pt x="10674" y="5563"/>
                    <a:pt x="10963" y="5403"/>
                  </a:cubicBezTo>
                  <a:cubicBezTo>
                    <a:pt x="11530" y="5071"/>
                    <a:pt x="12312" y="4685"/>
                    <a:pt x="12879" y="4386"/>
                  </a:cubicBezTo>
                  <a:cubicBezTo>
                    <a:pt x="13157" y="4247"/>
                    <a:pt x="13521" y="4054"/>
                    <a:pt x="13789" y="3915"/>
                  </a:cubicBezTo>
                  <a:cubicBezTo>
                    <a:pt x="14506" y="3540"/>
                    <a:pt x="14506" y="3540"/>
                    <a:pt x="15534" y="3015"/>
                  </a:cubicBezTo>
                  <a:cubicBezTo>
                    <a:pt x="15545" y="3005"/>
                    <a:pt x="15555" y="3005"/>
                    <a:pt x="15566" y="2994"/>
                  </a:cubicBezTo>
                  <a:cubicBezTo>
                    <a:pt x="15780" y="2866"/>
                    <a:pt x="15919" y="2598"/>
                    <a:pt x="15908" y="2202"/>
                  </a:cubicBezTo>
                  <a:cubicBezTo>
                    <a:pt x="15898" y="1442"/>
                    <a:pt x="15363" y="521"/>
                    <a:pt x="14699" y="157"/>
                  </a:cubicBezTo>
                  <a:cubicBezTo>
                    <a:pt x="14513" y="52"/>
                    <a:pt x="14335" y="1"/>
                    <a:pt x="14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65"/>
            <p:cNvSpPr/>
            <p:nvPr/>
          </p:nvSpPr>
          <p:spPr>
            <a:xfrm>
              <a:off x="637867" y="657826"/>
              <a:ext cx="317955" cy="189652"/>
            </a:xfrm>
            <a:custGeom>
              <a:avLst/>
              <a:gdLst/>
              <a:ahLst/>
              <a:cxnLst/>
              <a:rect l="l" t="t" r="r" b="b"/>
              <a:pathLst>
                <a:path w="26110" h="15574" extrusionOk="0">
                  <a:moveTo>
                    <a:pt x="26110" y="3501"/>
                  </a:moveTo>
                  <a:lnTo>
                    <a:pt x="26110" y="3504"/>
                  </a:lnTo>
                  <a:lnTo>
                    <a:pt x="26110" y="3504"/>
                  </a:lnTo>
                  <a:cubicBezTo>
                    <a:pt x="26110" y="3506"/>
                    <a:pt x="26110" y="3509"/>
                    <a:pt x="26110" y="3511"/>
                  </a:cubicBezTo>
                  <a:cubicBezTo>
                    <a:pt x="26110" y="3511"/>
                    <a:pt x="26110" y="3501"/>
                    <a:pt x="26110" y="3501"/>
                  </a:cubicBezTo>
                  <a:close/>
                  <a:moveTo>
                    <a:pt x="19514" y="1"/>
                  </a:moveTo>
                  <a:cubicBezTo>
                    <a:pt x="18536" y="1"/>
                    <a:pt x="17550" y="120"/>
                    <a:pt x="16625" y="364"/>
                  </a:cubicBezTo>
                  <a:lnTo>
                    <a:pt x="4946" y="3479"/>
                  </a:lnTo>
                  <a:lnTo>
                    <a:pt x="536" y="9089"/>
                  </a:lnTo>
                  <a:cubicBezTo>
                    <a:pt x="182" y="9538"/>
                    <a:pt x="11" y="10020"/>
                    <a:pt x="11" y="10491"/>
                  </a:cubicBezTo>
                  <a:lnTo>
                    <a:pt x="11" y="12397"/>
                  </a:lnTo>
                  <a:cubicBezTo>
                    <a:pt x="0" y="13274"/>
                    <a:pt x="600" y="14131"/>
                    <a:pt x="1713" y="14784"/>
                  </a:cubicBezTo>
                  <a:cubicBezTo>
                    <a:pt x="2640" y="15316"/>
                    <a:pt x="3833" y="15573"/>
                    <a:pt x="5015" y="15573"/>
                  </a:cubicBezTo>
                  <a:cubicBezTo>
                    <a:pt x="6589" y="15573"/>
                    <a:pt x="8144" y="15117"/>
                    <a:pt x="9025" y="14249"/>
                  </a:cubicBezTo>
                  <a:cubicBezTo>
                    <a:pt x="9999" y="13285"/>
                    <a:pt x="10470" y="12225"/>
                    <a:pt x="10470" y="11166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81" y="9239"/>
                    <a:pt x="10481" y="9244"/>
                    <a:pt x="10481" y="9249"/>
                  </a:cubicBezTo>
                  <a:cubicBezTo>
                    <a:pt x="10481" y="9239"/>
                    <a:pt x="10481" y="9239"/>
                    <a:pt x="10481" y="9228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79" y="8886"/>
                    <a:pt x="10436" y="8548"/>
                    <a:pt x="10331" y="8211"/>
                  </a:cubicBezTo>
                  <a:lnTo>
                    <a:pt x="10331" y="8211"/>
                  </a:lnTo>
                  <a:cubicBezTo>
                    <a:pt x="12329" y="8899"/>
                    <a:pt x="14592" y="9252"/>
                    <a:pt x="16870" y="9252"/>
                  </a:cubicBezTo>
                  <a:cubicBezTo>
                    <a:pt x="19095" y="9252"/>
                    <a:pt x="21332" y="8915"/>
                    <a:pt x="23348" y="8222"/>
                  </a:cubicBezTo>
                  <a:cubicBezTo>
                    <a:pt x="25146" y="7611"/>
                    <a:pt x="26099" y="6530"/>
                    <a:pt x="26099" y="5428"/>
                  </a:cubicBezTo>
                  <a:lnTo>
                    <a:pt x="26110" y="3504"/>
                  </a:lnTo>
                  <a:lnTo>
                    <a:pt x="26110" y="3504"/>
                  </a:lnTo>
                  <a:cubicBezTo>
                    <a:pt x="26107" y="2671"/>
                    <a:pt x="25571" y="1829"/>
                    <a:pt x="24440" y="1178"/>
                  </a:cubicBezTo>
                  <a:cubicBezTo>
                    <a:pt x="23106" y="407"/>
                    <a:pt x="21322" y="1"/>
                    <a:pt x="19514" y="1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65"/>
            <p:cNvSpPr/>
            <p:nvPr/>
          </p:nvSpPr>
          <p:spPr>
            <a:xfrm>
              <a:off x="697962" y="700191"/>
              <a:ext cx="29604" cy="40417"/>
            </a:xfrm>
            <a:custGeom>
              <a:avLst/>
              <a:gdLst/>
              <a:ahLst/>
              <a:cxnLst/>
              <a:rect l="l" t="t" r="r" b="b"/>
              <a:pathLst>
                <a:path w="2431" h="3319" extrusionOk="0">
                  <a:moveTo>
                    <a:pt x="11" y="0"/>
                  </a:moveTo>
                  <a:lnTo>
                    <a:pt x="0" y="1927"/>
                  </a:lnTo>
                  <a:lnTo>
                    <a:pt x="2420" y="3319"/>
                  </a:lnTo>
                  <a:lnTo>
                    <a:pt x="2430" y="139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65"/>
            <p:cNvSpPr/>
            <p:nvPr/>
          </p:nvSpPr>
          <p:spPr>
            <a:xfrm>
              <a:off x="727420" y="717130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1"/>
                  </a:moveTo>
                  <a:lnTo>
                    <a:pt x="1" y="1928"/>
                  </a:lnTo>
                  <a:lnTo>
                    <a:pt x="493" y="2217"/>
                  </a:lnTo>
                  <a:lnTo>
                    <a:pt x="504" y="29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65"/>
            <p:cNvSpPr/>
            <p:nvPr/>
          </p:nvSpPr>
          <p:spPr>
            <a:xfrm>
              <a:off x="733423" y="700447"/>
              <a:ext cx="222398" cy="70021"/>
            </a:xfrm>
            <a:custGeom>
              <a:avLst/>
              <a:gdLst/>
              <a:ahLst/>
              <a:cxnLst/>
              <a:rect l="l" t="t" r="r" b="b"/>
              <a:pathLst>
                <a:path w="18263" h="5750" extrusionOk="0">
                  <a:moveTo>
                    <a:pt x="18263" y="1"/>
                  </a:moveTo>
                  <a:cubicBezTo>
                    <a:pt x="18252" y="1093"/>
                    <a:pt x="17310" y="2174"/>
                    <a:pt x="15512" y="2795"/>
                  </a:cubicBezTo>
                  <a:cubicBezTo>
                    <a:pt x="13500" y="3484"/>
                    <a:pt x="11264" y="3820"/>
                    <a:pt x="9042" y="3820"/>
                  </a:cubicBezTo>
                  <a:cubicBezTo>
                    <a:pt x="5743" y="3820"/>
                    <a:pt x="2473" y="3080"/>
                    <a:pt x="11" y="1660"/>
                  </a:cubicBezTo>
                  <a:lnTo>
                    <a:pt x="0" y="3587"/>
                  </a:lnTo>
                  <a:cubicBezTo>
                    <a:pt x="2466" y="5011"/>
                    <a:pt x="5732" y="5750"/>
                    <a:pt x="9025" y="5750"/>
                  </a:cubicBezTo>
                  <a:cubicBezTo>
                    <a:pt x="11251" y="5750"/>
                    <a:pt x="13489" y="5412"/>
                    <a:pt x="15501" y="4722"/>
                  </a:cubicBezTo>
                  <a:cubicBezTo>
                    <a:pt x="17299" y="4111"/>
                    <a:pt x="18252" y="3030"/>
                    <a:pt x="18252" y="1928"/>
                  </a:cubicBezTo>
                  <a:lnTo>
                    <a:pt x="18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65"/>
            <p:cNvSpPr/>
            <p:nvPr/>
          </p:nvSpPr>
          <p:spPr>
            <a:xfrm>
              <a:off x="698096" y="657826"/>
              <a:ext cx="269196" cy="89139"/>
            </a:xfrm>
            <a:custGeom>
              <a:avLst/>
              <a:gdLst/>
              <a:ahLst/>
              <a:cxnLst/>
              <a:rect l="l" t="t" r="r" b="b"/>
              <a:pathLst>
                <a:path w="22106" h="7320" extrusionOk="0">
                  <a:moveTo>
                    <a:pt x="14568" y="1"/>
                  </a:moveTo>
                  <a:cubicBezTo>
                    <a:pt x="13590" y="1"/>
                    <a:pt x="12604" y="120"/>
                    <a:pt x="11679" y="364"/>
                  </a:cubicBezTo>
                  <a:lnTo>
                    <a:pt x="0" y="3479"/>
                  </a:lnTo>
                  <a:lnTo>
                    <a:pt x="2419" y="4871"/>
                  </a:lnTo>
                  <a:lnTo>
                    <a:pt x="2912" y="5160"/>
                  </a:lnTo>
                  <a:cubicBezTo>
                    <a:pt x="5374" y="6580"/>
                    <a:pt x="8644" y="7320"/>
                    <a:pt x="11943" y="7320"/>
                  </a:cubicBezTo>
                  <a:cubicBezTo>
                    <a:pt x="14165" y="7320"/>
                    <a:pt x="16401" y="6984"/>
                    <a:pt x="18413" y="6295"/>
                  </a:cubicBezTo>
                  <a:cubicBezTo>
                    <a:pt x="21571" y="5214"/>
                    <a:pt x="22106" y="2687"/>
                    <a:pt x="19494" y="1178"/>
                  </a:cubicBezTo>
                  <a:cubicBezTo>
                    <a:pt x="18160" y="407"/>
                    <a:pt x="16376" y="1"/>
                    <a:pt x="14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65"/>
            <p:cNvSpPr/>
            <p:nvPr/>
          </p:nvSpPr>
          <p:spPr>
            <a:xfrm>
              <a:off x="747756" y="770188"/>
              <a:ext cx="17743" cy="61155"/>
            </a:xfrm>
            <a:custGeom>
              <a:avLst/>
              <a:gdLst/>
              <a:ahLst/>
              <a:cxnLst/>
              <a:rect l="l" t="t" r="r" b="b"/>
              <a:pathLst>
                <a:path w="1457" h="5022" extrusionOk="0">
                  <a:moveTo>
                    <a:pt x="1457" y="1"/>
                  </a:moveTo>
                  <a:lnTo>
                    <a:pt x="1456" y="40"/>
                  </a:lnTo>
                  <a:lnTo>
                    <a:pt x="1456" y="40"/>
                  </a:lnTo>
                  <a:cubicBezTo>
                    <a:pt x="1456" y="27"/>
                    <a:pt x="1457" y="14"/>
                    <a:pt x="1457" y="1"/>
                  </a:cubicBezTo>
                  <a:close/>
                  <a:moveTo>
                    <a:pt x="1456" y="40"/>
                  </a:moveTo>
                  <a:lnTo>
                    <a:pt x="1456" y="40"/>
                  </a:lnTo>
                  <a:cubicBezTo>
                    <a:pt x="1445" y="1086"/>
                    <a:pt x="963" y="2132"/>
                    <a:pt x="1" y="3084"/>
                  </a:cubicBezTo>
                  <a:lnTo>
                    <a:pt x="1" y="5022"/>
                  </a:lnTo>
                  <a:cubicBezTo>
                    <a:pt x="975" y="4058"/>
                    <a:pt x="1446" y="2998"/>
                    <a:pt x="1446" y="1939"/>
                  </a:cubicBezTo>
                  <a:lnTo>
                    <a:pt x="1456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65"/>
            <p:cNvSpPr/>
            <p:nvPr/>
          </p:nvSpPr>
          <p:spPr>
            <a:xfrm>
              <a:off x="664328" y="768434"/>
              <a:ext cx="72882" cy="38505"/>
            </a:xfrm>
            <a:custGeom>
              <a:avLst/>
              <a:gdLst/>
              <a:ahLst/>
              <a:cxnLst/>
              <a:rect l="l" t="t" r="r" b="b"/>
              <a:pathLst>
                <a:path w="5985" h="3162" extrusionOk="0">
                  <a:moveTo>
                    <a:pt x="2983" y="0"/>
                  </a:moveTo>
                  <a:cubicBezTo>
                    <a:pt x="2286" y="0"/>
                    <a:pt x="1590" y="156"/>
                    <a:pt x="1060" y="466"/>
                  </a:cubicBezTo>
                  <a:cubicBezTo>
                    <a:pt x="0" y="1087"/>
                    <a:pt x="0" y="2083"/>
                    <a:pt x="1071" y="2703"/>
                  </a:cubicBezTo>
                  <a:cubicBezTo>
                    <a:pt x="1606" y="3009"/>
                    <a:pt x="2305" y="3161"/>
                    <a:pt x="3002" y="3161"/>
                  </a:cubicBezTo>
                  <a:cubicBezTo>
                    <a:pt x="3699" y="3161"/>
                    <a:pt x="4395" y="3009"/>
                    <a:pt x="4925" y="2703"/>
                  </a:cubicBezTo>
                  <a:cubicBezTo>
                    <a:pt x="5985" y="2083"/>
                    <a:pt x="5985" y="1087"/>
                    <a:pt x="4914" y="466"/>
                  </a:cubicBezTo>
                  <a:cubicBezTo>
                    <a:pt x="4379" y="156"/>
                    <a:pt x="3680" y="0"/>
                    <a:pt x="2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65"/>
            <p:cNvSpPr/>
            <p:nvPr/>
          </p:nvSpPr>
          <p:spPr>
            <a:xfrm>
              <a:off x="637867" y="785312"/>
              <a:ext cx="109902" cy="62166"/>
            </a:xfrm>
            <a:custGeom>
              <a:avLst/>
              <a:gdLst/>
              <a:ahLst/>
              <a:cxnLst/>
              <a:rect l="l" t="t" r="r" b="b"/>
              <a:pathLst>
                <a:path w="9025" h="5105" extrusionOk="0">
                  <a:moveTo>
                    <a:pt x="11" y="1"/>
                  </a:moveTo>
                  <a:lnTo>
                    <a:pt x="11" y="1928"/>
                  </a:lnTo>
                  <a:cubicBezTo>
                    <a:pt x="0" y="2805"/>
                    <a:pt x="600" y="3662"/>
                    <a:pt x="1713" y="4315"/>
                  </a:cubicBezTo>
                  <a:cubicBezTo>
                    <a:pt x="2640" y="4847"/>
                    <a:pt x="3833" y="5104"/>
                    <a:pt x="5015" y="5104"/>
                  </a:cubicBezTo>
                  <a:cubicBezTo>
                    <a:pt x="6589" y="5104"/>
                    <a:pt x="8144" y="4648"/>
                    <a:pt x="9025" y="3780"/>
                  </a:cubicBezTo>
                  <a:lnTo>
                    <a:pt x="9025" y="1842"/>
                  </a:lnTo>
                  <a:cubicBezTo>
                    <a:pt x="8143" y="2711"/>
                    <a:pt x="6586" y="3171"/>
                    <a:pt x="5009" y="3171"/>
                  </a:cubicBezTo>
                  <a:cubicBezTo>
                    <a:pt x="3829" y="3171"/>
                    <a:pt x="2639" y="2913"/>
                    <a:pt x="1713" y="2377"/>
                  </a:cubicBezTo>
                  <a:cubicBezTo>
                    <a:pt x="600" y="1735"/>
                    <a:pt x="11" y="868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65"/>
            <p:cNvSpPr/>
            <p:nvPr/>
          </p:nvSpPr>
          <p:spPr>
            <a:xfrm>
              <a:off x="632131" y="700191"/>
              <a:ext cx="145363" cy="123736"/>
            </a:xfrm>
            <a:custGeom>
              <a:avLst/>
              <a:gdLst/>
              <a:ahLst/>
              <a:cxnLst/>
              <a:rect l="l" t="t" r="r" b="b"/>
              <a:pathLst>
                <a:path w="11937" h="10161" extrusionOk="0">
                  <a:moveTo>
                    <a:pt x="5627" y="5604"/>
                  </a:moveTo>
                  <a:cubicBezTo>
                    <a:pt x="6324" y="5604"/>
                    <a:pt x="7023" y="5760"/>
                    <a:pt x="7558" y="6070"/>
                  </a:cubicBezTo>
                  <a:cubicBezTo>
                    <a:pt x="8629" y="6691"/>
                    <a:pt x="8629" y="7687"/>
                    <a:pt x="7569" y="8307"/>
                  </a:cubicBezTo>
                  <a:cubicBezTo>
                    <a:pt x="7039" y="8613"/>
                    <a:pt x="6343" y="8765"/>
                    <a:pt x="5646" y="8765"/>
                  </a:cubicBezTo>
                  <a:cubicBezTo>
                    <a:pt x="4949" y="8765"/>
                    <a:pt x="4250" y="8613"/>
                    <a:pt x="3715" y="8307"/>
                  </a:cubicBezTo>
                  <a:cubicBezTo>
                    <a:pt x="2644" y="7687"/>
                    <a:pt x="2644" y="6691"/>
                    <a:pt x="3704" y="6070"/>
                  </a:cubicBezTo>
                  <a:cubicBezTo>
                    <a:pt x="4234" y="5760"/>
                    <a:pt x="4930" y="5604"/>
                    <a:pt x="5627" y="5604"/>
                  </a:cubicBezTo>
                  <a:close/>
                  <a:moveTo>
                    <a:pt x="5417" y="0"/>
                  </a:moveTo>
                  <a:lnTo>
                    <a:pt x="1007" y="5610"/>
                  </a:lnTo>
                  <a:cubicBezTo>
                    <a:pt x="0" y="6884"/>
                    <a:pt x="482" y="8382"/>
                    <a:pt x="2184" y="9367"/>
                  </a:cubicBezTo>
                  <a:cubicBezTo>
                    <a:pt x="3110" y="9903"/>
                    <a:pt x="4300" y="10161"/>
                    <a:pt x="5480" y="10161"/>
                  </a:cubicBezTo>
                  <a:cubicBezTo>
                    <a:pt x="7057" y="10161"/>
                    <a:pt x="8614" y="9701"/>
                    <a:pt x="9496" y="8832"/>
                  </a:cubicBezTo>
                  <a:cubicBezTo>
                    <a:pt x="11936" y="6423"/>
                    <a:pt x="11251" y="3362"/>
                    <a:pt x="7836" y="1392"/>
                  </a:cubicBezTo>
                  <a:lnTo>
                    <a:pt x="5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65"/>
            <p:cNvSpPr/>
            <p:nvPr/>
          </p:nvSpPr>
          <p:spPr>
            <a:xfrm>
              <a:off x="752713" y="556631"/>
              <a:ext cx="183819" cy="105664"/>
            </a:xfrm>
            <a:custGeom>
              <a:avLst/>
              <a:gdLst/>
              <a:ahLst/>
              <a:cxnLst/>
              <a:rect l="l" t="t" r="r" b="b"/>
              <a:pathLst>
                <a:path w="15095" h="8677" extrusionOk="0">
                  <a:moveTo>
                    <a:pt x="359" y="0"/>
                  </a:moveTo>
                  <a:cubicBezTo>
                    <a:pt x="276" y="0"/>
                    <a:pt x="193" y="19"/>
                    <a:pt x="129" y="57"/>
                  </a:cubicBezTo>
                  <a:cubicBezTo>
                    <a:pt x="0" y="132"/>
                    <a:pt x="0" y="249"/>
                    <a:pt x="129" y="324"/>
                  </a:cubicBezTo>
                  <a:cubicBezTo>
                    <a:pt x="196" y="358"/>
                    <a:pt x="284" y="374"/>
                    <a:pt x="371" y="374"/>
                  </a:cubicBezTo>
                  <a:cubicBezTo>
                    <a:pt x="424" y="374"/>
                    <a:pt x="477" y="368"/>
                    <a:pt x="525" y="356"/>
                  </a:cubicBezTo>
                  <a:lnTo>
                    <a:pt x="525" y="356"/>
                  </a:lnTo>
                  <a:cubicBezTo>
                    <a:pt x="3940" y="2465"/>
                    <a:pt x="3886" y="5795"/>
                    <a:pt x="343" y="7850"/>
                  </a:cubicBezTo>
                  <a:lnTo>
                    <a:pt x="461" y="7914"/>
                  </a:lnTo>
                  <a:cubicBezTo>
                    <a:pt x="4068" y="5816"/>
                    <a:pt x="4122" y="2433"/>
                    <a:pt x="632" y="292"/>
                  </a:cubicBezTo>
                  <a:cubicBezTo>
                    <a:pt x="718" y="217"/>
                    <a:pt x="696" y="121"/>
                    <a:pt x="589" y="57"/>
                  </a:cubicBezTo>
                  <a:cubicBezTo>
                    <a:pt x="525" y="19"/>
                    <a:pt x="442" y="0"/>
                    <a:pt x="359" y="0"/>
                  </a:cubicBezTo>
                  <a:close/>
                  <a:moveTo>
                    <a:pt x="8084" y="6854"/>
                  </a:moveTo>
                  <a:cubicBezTo>
                    <a:pt x="5658" y="6854"/>
                    <a:pt x="3233" y="7389"/>
                    <a:pt x="1392" y="8460"/>
                  </a:cubicBezTo>
                  <a:lnTo>
                    <a:pt x="1510" y="8524"/>
                  </a:lnTo>
                  <a:cubicBezTo>
                    <a:pt x="3319" y="7469"/>
                    <a:pt x="5703" y="6942"/>
                    <a:pt x="8089" y="6942"/>
                  </a:cubicBezTo>
                  <a:cubicBezTo>
                    <a:pt x="10377" y="6942"/>
                    <a:pt x="12666" y="7427"/>
                    <a:pt x="14452" y="8396"/>
                  </a:cubicBezTo>
                  <a:cubicBezTo>
                    <a:pt x="14388" y="8471"/>
                    <a:pt x="14399" y="8567"/>
                    <a:pt x="14506" y="8621"/>
                  </a:cubicBezTo>
                  <a:cubicBezTo>
                    <a:pt x="14570" y="8658"/>
                    <a:pt x="14653" y="8677"/>
                    <a:pt x="14736" y="8677"/>
                  </a:cubicBezTo>
                  <a:cubicBezTo>
                    <a:pt x="14819" y="8677"/>
                    <a:pt x="14902" y="8658"/>
                    <a:pt x="14966" y="8621"/>
                  </a:cubicBezTo>
                  <a:cubicBezTo>
                    <a:pt x="15095" y="8546"/>
                    <a:pt x="15095" y="8428"/>
                    <a:pt x="14966" y="8353"/>
                  </a:cubicBezTo>
                  <a:cubicBezTo>
                    <a:pt x="14907" y="8318"/>
                    <a:pt x="14829" y="8302"/>
                    <a:pt x="14749" y="8302"/>
                  </a:cubicBezTo>
                  <a:cubicBezTo>
                    <a:pt x="14683" y="8302"/>
                    <a:pt x="14617" y="8312"/>
                    <a:pt x="14559" y="8332"/>
                  </a:cubicBezTo>
                  <a:cubicBezTo>
                    <a:pt x="12741" y="7346"/>
                    <a:pt x="10411" y="6854"/>
                    <a:pt x="8084" y="6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5" name="Google Shape;6005;p65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6" name="Google Shape;6006;p65"/>
          <p:cNvSpPr/>
          <p:nvPr/>
        </p:nvSpPr>
        <p:spPr>
          <a:xfrm>
            <a:off x="1185473" y="4495155"/>
            <a:ext cx="6774000" cy="535500"/>
          </a:xfrm>
          <a:prstGeom prst="roundRect">
            <a:avLst>
              <a:gd name="adj" fmla="val 1978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7" name="Google Shape;6007;p65">
            <a:hlinkClick r:id="" action="ppaction://hlinkshowjump?jump=firstslide"/>
          </p:cNvPr>
          <p:cNvSpPr/>
          <p:nvPr/>
        </p:nvSpPr>
        <p:spPr>
          <a:xfrm>
            <a:off x="18921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8" name="Google Shape;6008;p65">
            <a:hlinkClick r:id="" action="ppaction://hlinkshowjump?jump=firstslide"/>
          </p:cNvPr>
          <p:cNvSpPr txBox="1"/>
          <p:nvPr/>
        </p:nvSpPr>
        <p:spPr>
          <a:xfrm>
            <a:off x="2263155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Home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09" name="Google Shape;6009;p65">
            <a:hlinkClick r:id="rId3" action="ppaction://hlinksldjump"/>
          </p:cNvPr>
          <p:cNvSpPr/>
          <p:nvPr/>
        </p:nvSpPr>
        <p:spPr>
          <a:xfrm>
            <a:off x="29808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0" name="Google Shape;6010;p65">
            <a:hlinkClick r:id="rId3" action="ppaction://hlinksldjump"/>
          </p:cNvPr>
          <p:cNvSpPr txBox="1"/>
          <p:nvPr/>
        </p:nvSpPr>
        <p:spPr>
          <a:xfrm>
            <a:off x="3351854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Game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11" name="Google Shape;6011;p65">
            <a:hlinkClick r:id="rId4" action="ppaction://hlinksldjump"/>
          </p:cNvPr>
          <p:cNvSpPr/>
          <p:nvPr/>
        </p:nvSpPr>
        <p:spPr>
          <a:xfrm>
            <a:off x="40695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2" name="Google Shape;6012;p65">
            <a:hlinkClick r:id="rId4" action="ppaction://hlinksldjump"/>
          </p:cNvPr>
          <p:cNvSpPr txBox="1"/>
          <p:nvPr/>
        </p:nvSpPr>
        <p:spPr>
          <a:xfrm>
            <a:off x="4440552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Tools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13" name="Google Shape;6013;p65">
            <a:hlinkClick r:id="" action="ppaction://noaction"/>
          </p:cNvPr>
          <p:cNvSpPr/>
          <p:nvPr/>
        </p:nvSpPr>
        <p:spPr>
          <a:xfrm>
            <a:off x="51582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4" name="Google Shape;6014;p65">
            <a:hlinkClick r:id="" action="ppaction://noaction"/>
          </p:cNvPr>
          <p:cNvSpPr txBox="1"/>
          <p:nvPr/>
        </p:nvSpPr>
        <p:spPr>
          <a:xfrm>
            <a:off x="5529251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Facts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15" name="Google Shape;6015;p65">
            <a:hlinkClick r:id="rId5" action="ppaction://hlinksldjump"/>
          </p:cNvPr>
          <p:cNvSpPr/>
          <p:nvPr/>
        </p:nvSpPr>
        <p:spPr>
          <a:xfrm>
            <a:off x="62469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6" name="Google Shape;6016;p65">
            <a:hlinkClick r:id="rId5" action="ppaction://hlinksldjump"/>
          </p:cNvPr>
          <p:cNvSpPr txBox="1"/>
          <p:nvPr/>
        </p:nvSpPr>
        <p:spPr>
          <a:xfrm>
            <a:off x="6617950" y="4666375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Team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17" name="Google Shape;6017;p65">
            <a:hlinkClick r:id="" action="ppaction://hlinkshowjump?jump=previousslide"/>
          </p:cNvPr>
          <p:cNvSpPr/>
          <p:nvPr/>
        </p:nvSpPr>
        <p:spPr>
          <a:xfrm>
            <a:off x="1375194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8" name="Google Shape;6018;p65">
            <a:hlinkClick r:id="" action="ppaction://hlinkshowjump?jump=previousslide"/>
          </p:cNvPr>
          <p:cNvSpPr/>
          <p:nvPr/>
        </p:nvSpPr>
        <p:spPr>
          <a:xfrm>
            <a:off x="1454268" y="4701855"/>
            <a:ext cx="243900" cy="122100"/>
          </a:xfrm>
          <a:prstGeom prst="leftArrow">
            <a:avLst>
              <a:gd name="adj1" fmla="val 50000"/>
              <a:gd name="adj2" fmla="val 7870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9" name="Google Shape;6019;p65">
            <a:hlinkClick r:id="" action="ppaction://hlinkshowjump?jump=nextslide"/>
          </p:cNvPr>
          <p:cNvSpPr/>
          <p:nvPr/>
        </p:nvSpPr>
        <p:spPr>
          <a:xfrm>
            <a:off x="7335669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0" name="Google Shape;6020;p65">
            <a:hlinkClick r:id="" action="ppaction://hlinkshowjump?jump=nextslide"/>
          </p:cNvPr>
          <p:cNvSpPr/>
          <p:nvPr/>
        </p:nvSpPr>
        <p:spPr>
          <a:xfrm>
            <a:off x="7416418" y="4701843"/>
            <a:ext cx="243900" cy="122100"/>
          </a:xfrm>
          <a:prstGeom prst="rightArrow">
            <a:avLst>
              <a:gd name="adj1" fmla="val 50000"/>
              <a:gd name="adj2" fmla="val 7741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1" name="Google Shape;6021;p65"/>
          <p:cNvGrpSpPr/>
          <p:nvPr/>
        </p:nvGrpSpPr>
        <p:grpSpPr>
          <a:xfrm>
            <a:off x="1992121" y="4623314"/>
            <a:ext cx="159899" cy="279351"/>
            <a:chOff x="2000128" y="4623314"/>
            <a:chExt cx="159899" cy="279351"/>
          </a:xfrm>
        </p:grpSpPr>
        <p:sp>
          <p:nvSpPr>
            <p:cNvPr id="6022" name="Google Shape;6022;p65"/>
            <p:cNvSpPr/>
            <p:nvPr/>
          </p:nvSpPr>
          <p:spPr>
            <a:xfrm>
              <a:off x="2000128" y="4623314"/>
              <a:ext cx="159899" cy="279351"/>
            </a:xfrm>
            <a:custGeom>
              <a:avLst/>
              <a:gdLst/>
              <a:ahLst/>
              <a:cxnLst/>
              <a:rect l="l" t="t" r="r" b="b"/>
              <a:pathLst>
                <a:path w="24154" h="42214" extrusionOk="0">
                  <a:moveTo>
                    <a:pt x="4353" y="1"/>
                  </a:moveTo>
                  <a:lnTo>
                    <a:pt x="0" y="2527"/>
                  </a:lnTo>
                  <a:lnTo>
                    <a:pt x="0" y="29358"/>
                  </a:lnTo>
                  <a:lnTo>
                    <a:pt x="8001" y="42213"/>
                  </a:lnTo>
                  <a:lnTo>
                    <a:pt x="20909" y="41429"/>
                  </a:lnTo>
                  <a:lnTo>
                    <a:pt x="24154" y="38269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65"/>
            <p:cNvSpPr/>
            <p:nvPr/>
          </p:nvSpPr>
          <p:spPr>
            <a:xfrm>
              <a:off x="2053088" y="4689396"/>
              <a:ext cx="85458" cy="213269"/>
            </a:xfrm>
            <a:custGeom>
              <a:avLst/>
              <a:gdLst/>
              <a:ahLst/>
              <a:cxnLst/>
              <a:rect l="l" t="t" r="r" b="b"/>
              <a:pathLst>
                <a:path w="12909" h="32228" extrusionOk="0">
                  <a:moveTo>
                    <a:pt x="1" y="1"/>
                  </a:moveTo>
                  <a:lnTo>
                    <a:pt x="1" y="32227"/>
                  </a:lnTo>
                  <a:lnTo>
                    <a:pt x="12909" y="31443"/>
                  </a:lnTo>
                  <a:lnTo>
                    <a:pt x="12909" y="4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65"/>
            <p:cNvSpPr/>
            <p:nvPr/>
          </p:nvSpPr>
          <p:spPr>
            <a:xfrm>
              <a:off x="2000128" y="4623314"/>
              <a:ext cx="159899" cy="96602"/>
            </a:xfrm>
            <a:custGeom>
              <a:avLst/>
              <a:gdLst/>
              <a:ahLst/>
              <a:cxnLst/>
              <a:rect l="l" t="t" r="r" b="b"/>
              <a:pathLst>
                <a:path w="24154" h="14598" extrusionOk="0">
                  <a:moveTo>
                    <a:pt x="4353" y="1"/>
                  </a:moveTo>
                  <a:lnTo>
                    <a:pt x="0" y="2527"/>
                  </a:lnTo>
                  <a:lnTo>
                    <a:pt x="8001" y="9987"/>
                  </a:lnTo>
                  <a:lnTo>
                    <a:pt x="20909" y="14597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65"/>
            <p:cNvSpPr/>
            <p:nvPr/>
          </p:nvSpPr>
          <p:spPr>
            <a:xfrm>
              <a:off x="2008205" y="4658975"/>
              <a:ext cx="121914" cy="229680"/>
            </a:xfrm>
            <a:custGeom>
              <a:avLst/>
              <a:gdLst/>
              <a:ahLst/>
              <a:cxnLst/>
              <a:rect l="l" t="t" r="r" b="b"/>
              <a:pathLst>
                <a:path w="18416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18416" y="33856"/>
                  </a:lnTo>
                  <a:lnTo>
                    <a:pt x="18416" y="1056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65"/>
            <p:cNvSpPr/>
            <p:nvPr/>
          </p:nvSpPr>
          <p:spPr>
            <a:xfrm>
              <a:off x="2008205" y="4658975"/>
              <a:ext cx="44718" cy="229680"/>
            </a:xfrm>
            <a:custGeom>
              <a:avLst/>
              <a:gdLst/>
              <a:ahLst/>
              <a:cxnLst/>
              <a:rect l="l" t="t" r="r" b="b"/>
              <a:pathLst>
                <a:path w="6755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7" name="Google Shape;6027;p65"/>
          <p:cNvGrpSpPr/>
          <p:nvPr/>
        </p:nvGrpSpPr>
        <p:grpSpPr>
          <a:xfrm>
            <a:off x="5246843" y="4644827"/>
            <a:ext cx="206281" cy="241552"/>
            <a:chOff x="5254850" y="4644827"/>
            <a:chExt cx="206281" cy="241552"/>
          </a:xfrm>
        </p:grpSpPr>
        <p:sp>
          <p:nvSpPr>
            <p:cNvPr id="6028" name="Google Shape;6028;p65"/>
            <p:cNvSpPr/>
            <p:nvPr/>
          </p:nvSpPr>
          <p:spPr>
            <a:xfrm>
              <a:off x="5254850" y="4644827"/>
              <a:ext cx="206281" cy="241552"/>
            </a:xfrm>
            <a:custGeom>
              <a:avLst/>
              <a:gdLst/>
              <a:ahLst/>
              <a:cxnLst/>
              <a:rect l="l" t="t" r="r" b="b"/>
              <a:pathLst>
                <a:path w="13384" h="15675" extrusionOk="0">
                  <a:moveTo>
                    <a:pt x="5281" y="0"/>
                  </a:moveTo>
                  <a:cubicBezTo>
                    <a:pt x="5199" y="0"/>
                    <a:pt x="5119" y="3"/>
                    <a:pt x="5040" y="9"/>
                  </a:cubicBezTo>
                  <a:cubicBezTo>
                    <a:pt x="4928" y="16"/>
                    <a:pt x="4809" y="29"/>
                    <a:pt x="4703" y="49"/>
                  </a:cubicBezTo>
                  <a:cubicBezTo>
                    <a:pt x="4697" y="49"/>
                    <a:pt x="4690" y="55"/>
                    <a:pt x="4684" y="55"/>
                  </a:cubicBezTo>
                  <a:cubicBezTo>
                    <a:pt x="4360" y="115"/>
                    <a:pt x="4064" y="220"/>
                    <a:pt x="3793" y="379"/>
                  </a:cubicBezTo>
                  <a:lnTo>
                    <a:pt x="1696" y="1599"/>
                  </a:lnTo>
                  <a:cubicBezTo>
                    <a:pt x="1689" y="1605"/>
                    <a:pt x="1682" y="1605"/>
                    <a:pt x="1676" y="1612"/>
                  </a:cubicBezTo>
                  <a:cubicBezTo>
                    <a:pt x="1663" y="1619"/>
                    <a:pt x="1649" y="1625"/>
                    <a:pt x="1643" y="1632"/>
                  </a:cubicBezTo>
                  <a:cubicBezTo>
                    <a:pt x="1610" y="1645"/>
                    <a:pt x="1584" y="1665"/>
                    <a:pt x="1557" y="1685"/>
                  </a:cubicBezTo>
                  <a:cubicBezTo>
                    <a:pt x="1531" y="1698"/>
                    <a:pt x="1504" y="1718"/>
                    <a:pt x="1471" y="1737"/>
                  </a:cubicBezTo>
                  <a:cubicBezTo>
                    <a:pt x="1445" y="1757"/>
                    <a:pt x="1419" y="1777"/>
                    <a:pt x="1399" y="1790"/>
                  </a:cubicBezTo>
                  <a:cubicBezTo>
                    <a:pt x="1366" y="1816"/>
                    <a:pt x="1333" y="1843"/>
                    <a:pt x="1300" y="1869"/>
                  </a:cubicBezTo>
                  <a:cubicBezTo>
                    <a:pt x="1267" y="1889"/>
                    <a:pt x="1241" y="1915"/>
                    <a:pt x="1214" y="1942"/>
                  </a:cubicBezTo>
                  <a:cubicBezTo>
                    <a:pt x="1188" y="1962"/>
                    <a:pt x="1161" y="1988"/>
                    <a:pt x="1135" y="2014"/>
                  </a:cubicBezTo>
                  <a:cubicBezTo>
                    <a:pt x="1109" y="2041"/>
                    <a:pt x="1082" y="2067"/>
                    <a:pt x="1049" y="2093"/>
                  </a:cubicBezTo>
                  <a:cubicBezTo>
                    <a:pt x="970" y="2179"/>
                    <a:pt x="891" y="2272"/>
                    <a:pt x="818" y="2370"/>
                  </a:cubicBezTo>
                  <a:cubicBezTo>
                    <a:pt x="779" y="2430"/>
                    <a:pt x="733" y="2489"/>
                    <a:pt x="693" y="2549"/>
                  </a:cubicBezTo>
                  <a:cubicBezTo>
                    <a:pt x="673" y="2582"/>
                    <a:pt x="654" y="2615"/>
                    <a:pt x="634" y="2648"/>
                  </a:cubicBezTo>
                  <a:cubicBezTo>
                    <a:pt x="614" y="2687"/>
                    <a:pt x="588" y="2720"/>
                    <a:pt x="568" y="2753"/>
                  </a:cubicBezTo>
                  <a:cubicBezTo>
                    <a:pt x="561" y="2773"/>
                    <a:pt x="555" y="2786"/>
                    <a:pt x="548" y="2799"/>
                  </a:cubicBezTo>
                  <a:cubicBezTo>
                    <a:pt x="535" y="2819"/>
                    <a:pt x="522" y="2845"/>
                    <a:pt x="508" y="2872"/>
                  </a:cubicBezTo>
                  <a:cubicBezTo>
                    <a:pt x="495" y="2892"/>
                    <a:pt x="489" y="2918"/>
                    <a:pt x="475" y="2938"/>
                  </a:cubicBezTo>
                  <a:cubicBezTo>
                    <a:pt x="462" y="2964"/>
                    <a:pt x="449" y="2990"/>
                    <a:pt x="442" y="3017"/>
                  </a:cubicBezTo>
                  <a:cubicBezTo>
                    <a:pt x="429" y="3043"/>
                    <a:pt x="416" y="3070"/>
                    <a:pt x="403" y="3103"/>
                  </a:cubicBezTo>
                  <a:cubicBezTo>
                    <a:pt x="390" y="3136"/>
                    <a:pt x="370" y="3169"/>
                    <a:pt x="357" y="3208"/>
                  </a:cubicBezTo>
                  <a:cubicBezTo>
                    <a:pt x="344" y="3241"/>
                    <a:pt x="337" y="3274"/>
                    <a:pt x="324" y="3307"/>
                  </a:cubicBezTo>
                  <a:cubicBezTo>
                    <a:pt x="317" y="3320"/>
                    <a:pt x="311" y="3340"/>
                    <a:pt x="304" y="3360"/>
                  </a:cubicBezTo>
                  <a:cubicBezTo>
                    <a:pt x="278" y="3426"/>
                    <a:pt x="258" y="3492"/>
                    <a:pt x="238" y="3564"/>
                  </a:cubicBezTo>
                  <a:cubicBezTo>
                    <a:pt x="231" y="3584"/>
                    <a:pt x="225" y="3610"/>
                    <a:pt x="218" y="3630"/>
                  </a:cubicBezTo>
                  <a:cubicBezTo>
                    <a:pt x="212" y="3657"/>
                    <a:pt x="205" y="3676"/>
                    <a:pt x="198" y="3703"/>
                  </a:cubicBezTo>
                  <a:cubicBezTo>
                    <a:pt x="192" y="3716"/>
                    <a:pt x="192" y="3729"/>
                    <a:pt x="185" y="3749"/>
                  </a:cubicBezTo>
                  <a:cubicBezTo>
                    <a:pt x="179" y="3782"/>
                    <a:pt x="165" y="3822"/>
                    <a:pt x="159" y="3861"/>
                  </a:cubicBezTo>
                  <a:cubicBezTo>
                    <a:pt x="152" y="3907"/>
                    <a:pt x="139" y="3947"/>
                    <a:pt x="132" y="3993"/>
                  </a:cubicBezTo>
                  <a:cubicBezTo>
                    <a:pt x="126" y="4033"/>
                    <a:pt x="113" y="4079"/>
                    <a:pt x="106" y="4118"/>
                  </a:cubicBezTo>
                  <a:cubicBezTo>
                    <a:pt x="99" y="4158"/>
                    <a:pt x="93" y="4191"/>
                    <a:pt x="93" y="4224"/>
                  </a:cubicBezTo>
                  <a:cubicBezTo>
                    <a:pt x="86" y="4244"/>
                    <a:pt x="86" y="4263"/>
                    <a:pt x="80" y="4283"/>
                  </a:cubicBezTo>
                  <a:lnTo>
                    <a:pt x="73" y="4356"/>
                  </a:lnTo>
                  <a:cubicBezTo>
                    <a:pt x="66" y="4395"/>
                    <a:pt x="60" y="4435"/>
                    <a:pt x="53" y="4475"/>
                  </a:cubicBezTo>
                  <a:cubicBezTo>
                    <a:pt x="53" y="4521"/>
                    <a:pt x="47" y="4567"/>
                    <a:pt x="40" y="4613"/>
                  </a:cubicBezTo>
                  <a:cubicBezTo>
                    <a:pt x="40" y="4646"/>
                    <a:pt x="34" y="4686"/>
                    <a:pt x="34" y="4719"/>
                  </a:cubicBezTo>
                  <a:cubicBezTo>
                    <a:pt x="34" y="4752"/>
                    <a:pt x="27" y="4778"/>
                    <a:pt x="27" y="4804"/>
                  </a:cubicBezTo>
                  <a:cubicBezTo>
                    <a:pt x="27" y="4850"/>
                    <a:pt x="20" y="4890"/>
                    <a:pt x="20" y="4936"/>
                  </a:cubicBezTo>
                  <a:cubicBezTo>
                    <a:pt x="20" y="4976"/>
                    <a:pt x="20" y="5015"/>
                    <a:pt x="20" y="5055"/>
                  </a:cubicBezTo>
                  <a:cubicBezTo>
                    <a:pt x="14" y="5114"/>
                    <a:pt x="14" y="5167"/>
                    <a:pt x="14" y="5220"/>
                  </a:cubicBezTo>
                  <a:cubicBezTo>
                    <a:pt x="1" y="8782"/>
                    <a:pt x="2507" y="13115"/>
                    <a:pt x="5607" y="14902"/>
                  </a:cubicBezTo>
                  <a:cubicBezTo>
                    <a:pt x="5660" y="14935"/>
                    <a:pt x="5712" y="14968"/>
                    <a:pt x="5765" y="14995"/>
                  </a:cubicBezTo>
                  <a:cubicBezTo>
                    <a:pt x="5818" y="15021"/>
                    <a:pt x="5871" y="15047"/>
                    <a:pt x="5924" y="15074"/>
                  </a:cubicBezTo>
                  <a:cubicBezTo>
                    <a:pt x="5943" y="15087"/>
                    <a:pt x="5963" y="15100"/>
                    <a:pt x="5983" y="15107"/>
                  </a:cubicBezTo>
                  <a:cubicBezTo>
                    <a:pt x="6082" y="15160"/>
                    <a:pt x="6181" y="15206"/>
                    <a:pt x="6280" y="15245"/>
                  </a:cubicBezTo>
                  <a:cubicBezTo>
                    <a:pt x="6332" y="15272"/>
                    <a:pt x="6385" y="15292"/>
                    <a:pt x="6438" y="15311"/>
                  </a:cubicBezTo>
                  <a:cubicBezTo>
                    <a:pt x="6438" y="15318"/>
                    <a:pt x="6445" y="15318"/>
                    <a:pt x="6451" y="15318"/>
                  </a:cubicBezTo>
                  <a:cubicBezTo>
                    <a:pt x="6497" y="15338"/>
                    <a:pt x="6544" y="15357"/>
                    <a:pt x="6590" y="15377"/>
                  </a:cubicBezTo>
                  <a:lnTo>
                    <a:pt x="6596" y="15377"/>
                  </a:lnTo>
                  <a:cubicBezTo>
                    <a:pt x="6656" y="15397"/>
                    <a:pt x="6708" y="15417"/>
                    <a:pt x="6761" y="15437"/>
                  </a:cubicBezTo>
                  <a:cubicBezTo>
                    <a:pt x="6860" y="15470"/>
                    <a:pt x="6959" y="15496"/>
                    <a:pt x="7051" y="15522"/>
                  </a:cubicBezTo>
                  <a:cubicBezTo>
                    <a:pt x="7071" y="15529"/>
                    <a:pt x="7091" y="15536"/>
                    <a:pt x="7111" y="15536"/>
                  </a:cubicBezTo>
                  <a:cubicBezTo>
                    <a:pt x="7197" y="15562"/>
                    <a:pt x="7289" y="15582"/>
                    <a:pt x="7375" y="15595"/>
                  </a:cubicBezTo>
                  <a:cubicBezTo>
                    <a:pt x="7394" y="15602"/>
                    <a:pt x="7421" y="15608"/>
                    <a:pt x="7441" y="15608"/>
                  </a:cubicBezTo>
                  <a:cubicBezTo>
                    <a:pt x="7474" y="15615"/>
                    <a:pt x="7507" y="15621"/>
                    <a:pt x="7533" y="15628"/>
                  </a:cubicBezTo>
                  <a:cubicBezTo>
                    <a:pt x="7573" y="15635"/>
                    <a:pt x="7612" y="15641"/>
                    <a:pt x="7645" y="15641"/>
                  </a:cubicBezTo>
                  <a:lnTo>
                    <a:pt x="7658" y="15641"/>
                  </a:lnTo>
                  <a:cubicBezTo>
                    <a:pt x="7678" y="15648"/>
                    <a:pt x="7704" y="15648"/>
                    <a:pt x="7731" y="15654"/>
                  </a:cubicBezTo>
                  <a:cubicBezTo>
                    <a:pt x="7751" y="15654"/>
                    <a:pt x="7770" y="15654"/>
                    <a:pt x="7790" y="15661"/>
                  </a:cubicBezTo>
                  <a:lnTo>
                    <a:pt x="7797" y="15661"/>
                  </a:lnTo>
                  <a:cubicBezTo>
                    <a:pt x="7823" y="15661"/>
                    <a:pt x="7850" y="15661"/>
                    <a:pt x="7876" y="15667"/>
                  </a:cubicBezTo>
                  <a:lnTo>
                    <a:pt x="7889" y="15667"/>
                  </a:lnTo>
                  <a:cubicBezTo>
                    <a:pt x="7948" y="15667"/>
                    <a:pt x="8001" y="15674"/>
                    <a:pt x="8061" y="15674"/>
                  </a:cubicBezTo>
                  <a:lnTo>
                    <a:pt x="8245" y="15674"/>
                  </a:lnTo>
                  <a:cubicBezTo>
                    <a:pt x="8278" y="15667"/>
                    <a:pt x="8318" y="15667"/>
                    <a:pt x="8351" y="15667"/>
                  </a:cubicBezTo>
                  <a:cubicBezTo>
                    <a:pt x="8377" y="15667"/>
                    <a:pt x="8404" y="15661"/>
                    <a:pt x="8430" y="15661"/>
                  </a:cubicBezTo>
                  <a:cubicBezTo>
                    <a:pt x="8456" y="15661"/>
                    <a:pt x="8483" y="15654"/>
                    <a:pt x="8509" y="15654"/>
                  </a:cubicBezTo>
                  <a:cubicBezTo>
                    <a:pt x="8555" y="15648"/>
                    <a:pt x="8608" y="15641"/>
                    <a:pt x="8661" y="15628"/>
                  </a:cubicBezTo>
                  <a:cubicBezTo>
                    <a:pt x="8681" y="15628"/>
                    <a:pt x="8707" y="15621"/>
                    <a:pt x="8733" y="15615"/>
                  </a:cubicBezTo>
                  <a:cubicBezTo>
                    <a:pt x="8766" y="15608"/>
                    <a:pt x="8799" y="15602"/>
                    <a:pt x="8832" y="15595"/>
                  </a:cubicBezTo>
                  <a:cubicBezTo>
                    <a:pt x="8892" y="15582"/>
                    <a:pt x="8951" y="15562"/>
                    <a:pt x="9017" y="15549"/>
                  </a:cubicBezTo>
                  <a:cubicBezTo>
                    <a:pt x="9083" y="15529"/>
                    <a:pt x="9149" y="15503"/>
                    <a:pt x="9215" y="15476"/>
                  </a:cubicBezTo>
                  <a:lnTo>
                    <a:pt x="9294" y="15443"/>
                  </a:lnTo>
                  <a:cubicBezTo>
                    <a:pt x="9353" y="15423"/>
                    <a:pt x="9406" y="15397"/>
                    <a:pt x="9466" y="15364"/>
                  </a:cubicBezTo>
                  <a:cubicBezTo>
                    <a:pt x="9492" y="15351"/>
                    <a:pt x="9525" y="15338"/>
                    <a:pt x="9551" y="15318"/>
                  </a:cubicBezTo>
                  <a:cubicBezTo>
                    <a:pt x="9571" y="15311"/>
                    <a:pt x="9591" y="15298"/>
                    <a:pt x="9611" y="15285"/>
                  </a:cubicBezTo>
                  <a:cubicBezTo>
                    <a:pt x="9624" y="15278"/>
                    <a:pt x="9644" y="15272"/>
                    <a:pt x="9657" y="15259"/>
                  </a:cubicBezTo>
                  <a:lnTo>
                    <a:pt x="11741" y="14052"/>
                  </a:lnTo>
                  <a:cubicBezTo>
                    <a:pt x="12744" y="13465"/>
                    <a:pt x="13370" y="12225"/>
                    <a:pt x="13377" y="10450"/>
                  </a:cubicBezTo>
                  <a:cubicBezTo>
                    <a:pt x="13383" y="7337"/>
                    <a:pt x="11464" y="3624"/>
                    <a:pt x="8905" y="1546"/>
                  </a:cubicBezTo>
                  <a:cubicBezTo>
                    <a:pt x="8786" y="1447"/>
                    <a:pt x="8661" y="1355"/>
                    <a:pt x="8542" y="1262"/>
                  </a:cubicBezTo>
                  <a:cubicBezTo>
                    <a:pt x="8410" y="1170"/>
                    <a:pt x="8278" y="1078"/>
                    <a:pt x="8146" y="992"/>
                  </a:cubicBezTo>
                  <a:cubicBezTo>
                    <a:pt x="8127" y="979"/>
                    <a:pt x="8113" y="972"/>
                    <a:pt x="8100" y="966"/>
                  </a:cubicBezTo>
                  <a:cubicBezTo>
                    <a:pt x="7995" y="893"/>
                    <a:pt x="7889" y="834"/>
                    <a:pt x="7784" y="768"/>
                  </a:cubicBezTo>
                  <a:cubicBezTo>
                    <a:pt x="7315" y="504"/>
                    <a:pt x="6860" y="306"/>
                    <a:pt x="6425" y="181"/>
                  </a:cubicBezTo>
                  <a:cubicBezTo>
                    <a:pt x="6385" y="168"/>
                    <a:pt x="6346" y="154"/>
                    <a:pt x="6306" y="141"/>
                  </a:cubicBezTo>
                  <a:lnTo>
                    <a:pt x="6135" y="207"/>
                  </a:lnTo>
                  <a:lnTo>
                    <a:pt x="6022" y="148"/>
                  </a:lnTo>
                  <a:lnTo>
                    <a:pt x="6022" y="141"/>
                  </a:lnTo>
                  <a:lnTo>
                    <a:pt x="5864" y="49"/>
                  </a:lnTo>
                  <a:cubicBezTo>
                    <a:pt x="5666" y="16"/>
                    <a:pt x="5470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65"/>
            <p:cNvSpPr/>
            <p:nvPr/>
          </p:nvSpPr>
          <p:spPr>
            <a:xfrm>
              <a:off x="5254958" y="4664012"/>
              <a:ext cx="173129" cy="222320"/>
            </a:xfrm>
            <a:custGeom>
              <a:avLst/>
              <a:gdLst/>
              <a:ahLst/>
              <a:cxnLst/>
              <a:rect l="l" t="t" r="r" b="b"/>
              <a:pathLst>
                <a:path w="11233" h="14427" extrusionOk="0">
                  <a:moveTo>
                    <a:pt x="3120" y="1"/>
                  </a:moveTo>
                  <a:cubicBezTo>
                    <a:pt x="1283" y="1"/>
                    <a:pt x="16" y="1457"/>
                    <a:pt x="7" y="3975"/>
                  </a:cubicBezTo>
                  <a:cubicBezTo>
                    <a:pt x="0" y="7537"/>
                    <a:pt x="2500" y="11870"/>
                    <a:pt x="5600" y="13657"/>
                  </a:cubicBezTo>
                  <a:cubicBezTo>
                    <a:pt x="6504" y="14179"/>
                    <a:pt x="7358" y="14427"/>
                    <a:pt x="8116" y="14427"/>
                  </a:cubicBezTo>
                  <a:cubicBezTo>
                    <a:pt x="9951" y="14427"/>
                    <a:pt x="11217" y="12973"/>
                    <a:pt x="11226" y="10452"/>
                  </a:cubicBezTo>
                  <a:cubicBezTo>
                    <a:pt x="11233" y="6897"/>
                    <a:pt x="8733" y="2557"/>
                    <a:pt x="5633" y="769"/>
                  </a:cubicBezTo>
                  <a:cubicBezTo>
                    <a:pt x="4731" y="248"/>
                    <a:pt x="3877" y="1"/>
                    <a:pt x="3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65"/>
            <p:cNvSpPr/>
            <p:nvPr/>
          </p:nvSpPr>
          <p:spPr>
            <a:xfrm>
              <a:off x="5270508" y="4703305"/>
              <a:ext cx="124040" cy="150741"/>
            </a:xfrm>
            <a:custGeom>
              <a:avLst/>
              <a:gdLst/>
              <a:ahLst/>
              <a:cxnLst/>
              <a:rect l="l" t="t" r="r" b="b"/>
              <a:pathLst>
                <a:path w="8048" h="9782" extrusionOk="0">
                  <a:moveTo>
                    <a:pt x="4354" y="0"/>
                  </a:moveTo>
                  <a:lnTo>
                    <a:pt x="3714" y="370"/>
                  </a:lnTo>
                  <a:lnTo>
                    <a:pt x="3041" y="2335"/>
                  </a:lnTo>
                  <a:lnTo>
                    <a:pt x="640" y="950"/>
                  </a:lnTo>
                  <a:lnTo>
                    <a:pt x="0" y="1326"/>
                  </a:lnTo>
                  <a:lnTo>
                    <a:pt x="2282" y="4558"/>
                  </a:lnTo>
                  <a:lnTo>
                    <a:pt x="1399" y="7143"/>
                  </a:lnTo>
                  <a:lnTo>
                    <a:pt x="3694" y="6550"/>
                  </a:lnTo>
                  <a:lnTo>
                    <a:pt x="5976" y="9782"/>
                  </a:lnTo>
                  <a:lnTo>
                    <a:pt x="6616" y="9412"/>
                  </a:lnTo>
                  <a:lnTo>
                    <a:pt x="5798" y="6009"/>
                  </a:lnTo>
                  <a:lnTo>
                    <a:pt x="7401" y="5600"/>
                  </a:lnTo>
                  <a:lnTo>
                    <a:pt x="8047" y="5224"/>
                  </a:lnTo>
                  <a:lnTo>
                    <a:pt x="5218" y="3595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1" name="Google Shape;6031;p65"/>
          <p:cNvGrpSpPr/>
          <p:nvPr/>
        </p:nvGrpSpPr>
        <p:grpSpPr>
          <a:xfrm>
            <a:off x="4126327" y="4607105"/>
            <a:ext cx="202168" cy="279358"/>
            <a:chOff x="4134334" y="4607105"/>
            <a:chExt cx="202168" cy="279358"/>
          </a:xfrm>
        </p:grpSpPr>
        <p:sp>
          <p:nvSpPr>
            <p:cNvPr id="6032" name="Google Shape;6032;p65"/>
            <p:cNvSpPr/>
            <p:nvPr/>
          </p:nvSpPr>
          <p:spPr>
            <a:xfrm>
              <a:off x="4134334" y="4684331"/>
              <a:ext cx="202168" cy="202132"/>
            </a:xfrm>
            <a:custGeom>
              <a:avLst/>
              <a:gdLst/>
              <a:ahLst/>
              <a:cxnLst/>
              <a:rect l="l" t="t" r="r" b="b"/>
              <a:pathLst>
                <a:path w="30539" h="30545" extrusionOk="0">
                  <a:moveTo>
                    <a:pt x="15270" y="0"/>
                  </a:moveTo>
                  <a:cubicBezTo>
                    <a:pt x="6840" y="0"/>
                    <a:pt x="0" y="6840"/>
                    <a:pt x="0" y="15269"/>
                  </a:cubicBezTo>
                  <a:cubicBezTo>
                    <a:pt x="0" y="23705"/>
                    <a:pt x="6840" y="30545"/>
                    <a:pt x="15270" y="30545"/>
                  </a:cubicBezTo>
                  <a:cubicBezTo>
                    <a:pt x="23706" y="30545"/>
                    <a:pt x="30539" y="23705"/>
                    <a:pt x="30539" y="15269"/>
                  </a:cubicBezTo>
                  <a:cubicBezTo>
                    <a:pt x="30539" y="6840"/>
                    <a:pt x="23706" y="0"/>
                    <a:pt x="1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65"/>
            <p:cNvSpPr/>
            <p:nvPr/>
          </p:nvSpPr>
          <p:spPr>
            <a:xfrm>
              <a:off x="4148832" y="4723368"/>
              <a:ext cx="173219" cy="148609"/>
            </a:xfrm>
            <a:custGeom>
              <a:avLst/>
              <a:gdLst/>
              <a:ahLst/>
              <a:cxnLst/>
              <a:rect l="l" t="t" r="r" b="b"/>
              <a:pathLst>
                <a:path w="26166" h="22457" extrusionOk="0">
                  <a:moveTo>
                    <a:pt x="13044" y="1"/>
                  </a:moveTo>
                  <a:cubicBezTo>
                    <a:pt x="9749" y="1"/>
                    <a:pt x="6457" y="730"/>
                    <a:pt x="3951" y="2187"/>
                  </a:cubicBezTo>
                  <a:cubicBezTo>
                    <a:pt x="1781" y="3441"/>
                    <a:pt x="561" y="5043"/>
                    <a:pt x="277" y="6686"/>
                  </a:cubicBezTo>
                  <a:cubicBezTo>
                    <a:pt x="92" y="7550"/>
                    <a:pt x="0" y="8453"/>
                    <a:pt x="0" y="9370"/>
                  </a:cubicBezTo>
                  <a:cubicBezTo>
                    <a:pt x="0" y="16599"/>
                    <a:pt x="5857" y="22456"/>
                    <a:pt x="13080" y="22456"/>
                  </a:cubicBezTo>
                  <a:cubicBezTo>
                    <a:pt x="20309" y="22456"/>
                    <a:pt x="26166" y="16599"/>
                    <a:pt x="26166" y="9370"/>
                  </a:cubicBezTo>
                  <a:cubicBezTo>
                    <a:pt x="26166" y="8447"/>
                    <a:pt x="26067" y="7550"/>
                    <a:pt x="25889" y="6679"/>
                  </a:cubicBezTo>
                  <a:cubicBezTo>
                    <a:pt x="25585" y="5037"/>
                    <a:pt x="24339" y="3441"/>
                    <a:pt x="22162" y="2187"/>
                  </a:cubicBezTo>
                  <a:cubicBezTo>
                    <a:pt x="19639" y="730"/>
                    <a:pt x="16340" y="1"/>
                    <a:pt x="13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65"/>
            <p:cNvSpPr/>
            <p:nvPr/>
          </p:nvSpPr>
          <p:spPr>
            <a:xfrm>
              <a:off x="4148176" y="4767566"/>
              <a:ext cx="174702" cy="104411"/>
            </a:xfrm>
            <a:custGeom>
              <a:avLst/>
              <a:gdLst/>
              <a:ahLst/>
              <a:cxnLst/>
              <a:rect l="l" t="t" r="r" b="b"/>
              <a:pathLst>
                <a:path w="26390" h="15778" extrusionOk="0">
                  <a:moveTo>
                    <a:pt x="25988" y="0"/>
                  </a:moveTo>
                  <a:cubicBezTo>
                    <a:pt x="26390" y="2157"/>
                    <a:pt x="25170" y="4400"/>
                    <a:pt x="22320" y="6055"/>
                  </a:cubicBezTo>
                  <a:cubicBezTo>
                    <a:pt x="19814" y="7509"/>
                    <a:pt x="16523" y="8237"/>
                    <a:pt x="13227" y="8237"/>
                  </a:cubicBezTo>
                  <a:cubicBezTo>
                    <a:pt x="9932" y="8237"/>
                    <a:pt x="6632" y="7509"/>
                    <a:pt x="4109" y="6055"/>
                  </a:cubicBezTo>
                  <a:cubicBezTo>
                    <a:pt x="1247" y="4400"/>
                    <a:pt x="0" y="2164"/>
                    <a:pt x="376" y="7"/>
                  </a:cubicBezTo>
                  <a:lnTo>
                    <a:pt x="376" y="7"/>
                  </a:lnTo>
                  <a:cubicBezTo>
                    <a:pt x="191" y="871"/>
                    <a:pt x="99" y="1774"/>
                    <a:pt x="99" y="2691"/>
                  </a:cubicBezTo>
                  <a:cubicBezTo>
                    <a:pt x="99" y="9920"/>
                    <a:pt x="5956" y="15777"/>
                    <a:pt x="13179" y="15777"/>
                  </a:cubicBezTo>
                  <a:cubicBezTo>
                    <a:pt x="20408" y="15777"/>
                    <a:pt x="26265" y="9920"/>
                    <a:pt x="26265" y="2691"/>
                  </a:cubicBezTo>
                  <a:cubicBezTo>
                    <a:pt x="26265" y="1768"/>
                    <a:pt x="26166" y="871"/>
                    <a:pt x="259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65"/>
            <p:cNvSpPr/>
            <p:nvPr/>
          </p:nvSpPr>
          <p:spPr>
            <a:xfrm>
              <a:off x="4206333" y="4651158"/>
              <a:ext cx="58124" cy="67267"/>
            </a:xfrm>
            <a:custGeom>
              <a:avLst/>
              <a:gdLst/>
              <a:ahLst/>
              <a:cxnLst/>
              <a:rect l="l" t="t" r="r" b="b"/>
              <a:pathLst>
                <a:path w="8780" h="10165" extrusionOk="0">
                  <a:moveTo>
                    <a:pt x="1" y="0"/>
                  </a:moveTo>
                  <a:lnTo>
                    <a:pt x="1" y="8001"/>
                  </a:lnTo>
                  <a:cubicBezTo>
                    <a:pt x="1" y="8542"/>
                    <a:pt x="324" y="9083"/>
                    <a:pt x="1155" y="9505"/>
                  </a:cubicBezTo>
                  <a:cubicBezTo>
                    <a:pt x="2022" y="9944"/>
                    <a:pt x="3173" y="10165"/>
                    <a:pt x="4322" y="10165"/>
                  </a:cubicBezTo>
                  <a:cubicBezTo>
                    <a:pt x="5419" y="10165"/>
                    <a:pt x="6515" y="9963"/>
                    <a:pt x="7362" y="9558"/>
                  </a:cubicBezTo>
                  <a:cubicBezTo>
                    <a:pt x="8245" y="9142"/>
                    <a:pt x="8780" y="8377"/>
                    <a:pt x="8780" y="8021"/>
                  </a:cubicBezTo>
                  <a:lnTo>
                    <a:pt x="8780" y="20"/>
                  </a:lnTo>
                  <a:cubicBezTo>
                    <a:pt x="8780" y="581"/>
                    <a:pt x="8331" y="1141"/>
                    <a:pt x="7454" y="1557"/>
                  </a:cubicBezTo>
                  <a:cubicBezTo>
                    <a:pt x="6604" y="1963"/>
                    <a:pt x="5507" y="2164"/>
                    <a:pt x="4410" y="2164"/>
                  </a:cubicBezTo>
                  <a:cubicBezTo>
                    <a:pt x="3260" y="2164"/>
                    <a:pt x="2111" y="1943"/>
                    <a:pt x="1247" y="1504"/>
                  </a:cubicBezTo>
                  <a:cubicBezTo>
                    <a:pt x="416" y="1082"/>
                    <a:pt x="1" y="54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65"/>
            <p:cNvSpPr/>
            <p:nvPr/>
          </p:nvSpPr>
          <p:spPr>
            <a:xfrm>
              <a:off x="4215330" y="4627454"/>
              <a:ext cx="40177" cy="53039"/>
            </a:xfrm>
            <a:custGeom>
              <a:avLst/>
              <a:gdLst/>
              <a:ahLst/>
              <a:cxnLst/>
              <a:rect l="l" t="t" r="r" b="b"/>
              <a:pathLst>
                <a:path w="6069" h="8015" extrusionOk="0">
                  <a:moveTo>
                    <a:pt x="3035" y="1"/>
                  </a:moveTo>
                  <a:cubicBezTo>
                    <a:pt x="2274" y="1"/>
                    <a:pt x="1513" y="166"/>
                    <a:pt x="924" y="496"/>
                  </a:cubicBezTo>
                  <a:cubicBezTo>
                    <a:pt x="310" y="839"/>
                    <a:pt x="7" y="1294"/>
                    <a:pt x="0" y="1749"/>
                  </a:cubicBezTo>
                  <a:cubicBezTo>
                    <a:pt x="0" y="1749"/>
                    <a:pt x="7" y="6313"/>
                    <a:pt x="7" y="6313"/>
                  </a:cubicBezTo>
                  <a:cubicBezTo>
                    <a:pt x="7" y="6313"/>
                    <a:pt x="7" y="6313"/>
                    <a:pt x="7" y="6313"/>
                  </a:cubicBezTo>
                  <a:cubicBezTo>
                    <a:pt x="33" y="6748"/>
                    <a:pt x="330" y="7170"/>
                    <a:pt x="898" y="7500"/>
                  </a:cubicBezTo>
                  <a:cubicBezTo>
                    <a:pt x="1491" y="7843"/>
                    <a:pt x="2268" y="8015"/>
                    <a:pt x="3044" y="8015"/>
                  </a:cubicBezTo>
                  <a:cubicBezTo>
                    <a:pt x="3819" y="8015"/>
                    <a:pt x="4594" y="7843"/>
                    <a:pt x="5185" y="7500"/>
                  </a:cubicBezTo>
                  <a:cubicBezTo>
                    <a:pt x="5739" y="7177"/>
                    <a:pt x="6029" y="6768"/>
                    <a:pt x="6062" y="6346"/>
                  </a:cubicBezTo>
                  <a:cubicBezTo>
                    <a:pt x="6062" y="6346"/>
                    <a:pt x="6062" y="6346"/>
                    <a:pt x="6062" y="6346"/>
                  </a:cubicBezTo>
                  <a:cubicBezTo>
                    <a:pt x="6062" y="6346"/>
                    <a:pt x="6069" y="1762"/>
                    <a:pt x="6069" y="1762"/>
                  </a:cubicBezTo>
                  <a:cubicBezTo>
                    <a:pt x="6069" y="1320"/>
                    <a:pt x="5785" y="878"/>
                    <a:pt x="5211" y="535"/>
                  </a:cubicBezTo>
                  <a:cubicBezTo>
                    <a:pt x="4616" y="179"/>
                    <a:pt x="3826" y="1"/>
                    <a:pt x="3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65"/>
            <p:cNvSpPr/>
            <p:nvPr/>
          </p:nvSpPr>
          <p:spPr>
            <a:xfrm>
              <a:off x="4195853" y="4615344"/>
              <a:ext cx="79169" cy="57030"/>
            </a:xfrm>
            <a:custGeom>
              <a:avLst/>
              <a:gdLst/>
              <a:ahLst/>
              <a:cxnLst/>
              <a:rect l="l" t="t" r="r" b="b"/>
              <a:pathLst>
                <a:path w="11959" h="8618" extrusionOk="0">
                  <a:moveTo>
                    <a:pt x="5958" y="1"/>
                  </a:moveTo>
                  <a:cubicBezTo>
                    <a:pt x="4514" y="1"/>
                    <a:pt x="3070" y="313"/>
                    <a:pt x="1953" y="940"/>
                  </a:cubicBezTo>
                  <a:cubicBezTo>
                    <a:pt x="1834" y="1006"/>
                    <a:pt x="1683" y="1099"/>
                    <a:pt x="1571" y="1178"/>
                  </a:cubicBezTo>
                  <a:cubicBezTo>
                    <a:pt x="1425" y="1277"/>
                    <a:pt x="1287" y="1369"/>
                    <a:pt x="1122" y="1521"/>
                  </a:cubicBezTo>
                  <a:cubicBezTo>
                    <a:pt x="759" y="1837"/>
                    <a:pt x="594" y="2068"/>
                    <a:pt x="476" y="2233"/>
                  </a:cubicBezTo>
                  <a:cubicBezTo>
                    <a:pt x="383" y="2372"/>
                    <a:pt x="298" y="2543"/>
                    <a:pt x="251" y="2636"/>
                  </a:cubicBezTo>
                  <a:cubicBezTo>
                    <a:pt x="179" y="2781"/>
                    <a:pt x="133" y="2932"/>
                    <a:pt x="113" y="2998"/>
                  </a:cubicBezTo>
                  <a:cubicBezTo>
                    <a:pt x="93" y="3058"/>
                    <a:pt x="54" y="3190"/>
                    <a:pt x="27" y="3368"/>
                  </a:cubicBezTo>
                  <a:cubicBezTo>
                    <a:pt x="7" y="3506"/>
                    <a:pt x="1" y="3605"/>
                    <a:pt x="1" y="3724"/>
                  </a:cubicBezTo>
                  <a:lnTo>
                    <a:pt x="1" y="4852"/>
                  </a:lnTo>
                  <a:cubicBezTo>
                    <a:pt x="1" y="5043"/>
                    <a:pt x="7" y="5168"/>
                    <a:pt x="67" y="5439"/>
                  </a:cubicBezTo>
                  <a:cubicBezTo>
                    <a:pt x="86" y="5524"/>
                    <a:pt x="133" y="5703"/>
                    <a:pt x="238" y="5933"/>
                  </a:cubicBezTo>
                  <a:cubicBezTo>
                    <a:pt x="311" y="6092"/>
                    <a:pt x="515" y="6487"/>
                    <a:pt x="918" y="6883"/>
                  </a:cubicBezTo>
                  <a:cubicBezTo>
                    <a:pt x="1333" y="7292"/>
                    <a:pt x="1735" y="7543"/>
                    <a:pt x="2078" y="7727"/>
                  </a:cubicBezTo>
                  <a:cubicBezTo>
                    <a:pt x="2369" y="7886"/>
                    <a:pt x="2725" y="8024"/>
                    <a:pt x="2745" y="8031"/>
                  </a:cubicBezTo>
                  <a:cubicBezTo>
                    <a:pt x="2982" y="8130"/>
                    <a:pt x="3233" y="8209"/>
                    <a:pt x="3483" y="8281"/>
                  </a:cubicBezTo>
                  <a:cubicBezTo>
                    <a:pt x="4423" y="8547"/>
                    <a:pt x="5317" y="8617"/>
                    <a:pt x="6004" y="8617"/>
                  </a:cubicBezTo>
                  <a:cubicBezTo>
                    <a:pt x="6359" y="8617"/>
                    <a:pt x="6658" y="8598"/>
                    <a:pt x="6880" y="8578"/>
                  </a:cubicBezTo>
                  <a:cubicBezTo>
                    <a:pt x="7263" y="8539"/>
                    <a:pt x="7856" y="8473"/>
                    <a:pt x="8549" y="8268"/>
                  </a:cubicBezTo>
                  <a:cubicBezTo>
                    <a:pt x="8892" y="8169"/>
                    <a:pt x="9406" y="7998"/>
                    <a:pt x="10007" y="7668"/>
                  </a:cubicBezTo>
                  <a:cubicBezTo>
                    <a:pt x="10145" y="7589"/>
                    <a:pt x="10514" y="7378"/>
                    <a:pt x="10838" y="7088"/>
                  </a:cubicBezTo>
                  <a:cubicBezTo>
                    <a:pt x="10930" y="7009"/>
                    <a:pt x="11055" y="6890"/>
                    <a:pt x="11154" y="6784"/>
                  </a:cubicBezTo>
                  <a:cubicBezTo>
                    <a:pt x="11194" y="6731"/>
                    <a:pt x="11253" y="6672"/>
                    <a:pt x="11293" y="6619"/>
                  </a:cubicBezTo>
                  <a:cubicBezTo>
                    <a:pt x="11352" y="6547"/>
                    <a:pt x="11425" y="6448"/>
                    <a:pt x="11477" y="6375"/>
                  </a:cubicBezTo>
                  <a:cubicBezTo>
                    <a:pt x="11517" y="6316"/>
                    <a:pt x="11603" y="6184"/>
                    <a:pt x="11702" y="5980"/>
                  </a:cubicBezTo>
                  <a:cubicBezTo>
                    <a:pt x="11774" y="5828"/>
                    <a:pt x="11827" y="5676"/>
                    <a:pt x="11847" y="5610"/>
                  </a:cubicBezTo>
                  <a:cubicBezTo>
                    <a:pt x="11867" y="5551"/>
                    <a:pt x="11900" y="5426"/>
                    <a:pt x="11926" y="5241"/>
                  </a:cubicBezTo>
                  <a:cubicBezTo>
                    <a:pt x="11952" y="5102"/>
                    <a:pt x="11952" y="5003"/>
                    <a:pt x="11959" y="4885"/>
                  </a:cubicBezTo>
                  <a:lnTo>
                    <a:pt x="11959" y="3757"/>
                  </a:lnTo>
                  <a:cubicBezTo>
                    <a:pt x="11959" y="3500"/>
                    <a:pt x="11919" y="3249"/>
                    <a:pt x="11847" y="3012"/>
                  </a:cubicBezTo>
                  <a:cubicBezTo>
                    <a:pt x="11814" y="2913"/>
                    <a:pt x="11721" y="2609"/>
                    <a:pt x="11491" y="2266"/>
                  </a:cubicBezTo>
                  <a:cubicBezTo>
                    <a:pt x="11293" y="1976"/>
                    <a:pt x="11082" y="1758"/>
                    <a:pt x="10937" y="1626"/>
                  </a:cubicBezTo>
                  <a:cubicBezTo>
                    <a:pt x="10890" y="1580"/>
                    <a:pt x="10745" y="1448"/>
                    <a:pt x="10561" y="1310"/>
                  </a:cubicBezTo>
                  <a:cubicBezTo>
                    <a:pt x="10435" y="1217"/>
                    <a:pt x="10264" y="1112"/>
                    <a:pt x="10132" y="1026"/>
                  </a:cubicBezTo>
                  <a:lnTo>
                    <a:pt x="10125" y="1026"/>
                  </a:lnTo>
                  <a:cubicBezTo>
                    <a:pt x="8987" y="344"/>
                    <a:pt x="7472" y="1"/>
                    <a:pt x="5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65"/>
            <p:cNvSpPr/>
            <p:nvPr/>
          </p:nvSpPr>
          <p:spPr>
            <a:xfrm>
              <a:off x="4195814" y="4639981"/>
              <a:ext cx="79208" cy="30507"/>
            </a:xfrm>
            <a:custGeom>
              <a:avLst/>
              <a:gdLst/>
              <a:ahLst/>
              <a:cxnLst/>
              <a:rect l="l" t="t" r="r" b="b"/>
              <a:pathLst>
                <a:path w="11965" h="4610" extrusionOk="0">
                  <a:moveTo>
                    <a:pt x="11965" y="34"/>
                  </a:moveTo>
                  <a:lnTo>
                    <a:pt x="11965" y="57"/>
                  </a:lnTo>
                  <a:lnTo>
                    <a:pt x="11965" y="57"/>
                  </a:lnTo>
                  <a:cubicBezTo>
                    <a:pt x="11965" y="50"/>
                    <a:pt x="11965" y="42"/>
                    <a:pt x="11965" y="34"/>
                  </a:cubicBezTo>
                  <a:close/>
                  <a:moveTo>
                    <a:pt x="7" y="1"/>
                  </a:moveTo>
                  <a:lnTo>
                    <a:pt x="7" y="1129"/>
                  </a:lnTo>
                  <a:cubicBezTo>
                    <a:pt x="0" y="1999"/>
                    <a:pt x="561" y="2877"/>
                    <a:pt x="1695" y="3549"/>
                  </a:cubicBezTo>
                  <a:cubicBezTo>
                    <a:pt x="2873" y="4255"/>
                    <a:pt x="4439" y="4609"/>
                    <a:pt x="6005" y="4609"/>
                  </a:cubicBezTo>
                  <a:cubicBezTo>
                    <a:pt x="7500" y="4609"/>
                    <a:pt x="8995" y="4286"/>
                    <a:pt x="10151" y="3635"/>
                  </a:cubicBezTo>
                  <a:cubicBezTo>
                    <a:pt x="11352" y="2962"/>
                    <a:pt x="11958" y="2065"/>
                    <a:pt x="11958" y="1162"/>
                  </a:cubicBezTo>
                  <a:lnTo>
                    <a:pt x="11965" y="57"/>
                  </a:lnTo>
                  <a:lnTo>
                    <a:pt x="11965" y="57"/>
                  </a:lnTo>
                  <a:cubicBezTo>
                    <a:pt x="11954" y="953"/>
                    <a:pt x="11348" y="1840"/>
                    <a:pt x="10151" y="2507"/>
                  </a:cubicBezTo>
                  <a:cubicBezTo>
                    <a:pt x="8995" y="3158"/>
                    <a:pt x="7500" y="3481"/>
                    <a:pt x="6005" y="3481"/>
                  </a:cubicBezTo>
                  <a:cubicBezTo>
                    <a:pt x="4439" y="3481"/>
                    <a:pt x="2873" y="3127"/>
                    <a:pt x="1695" y="2421"/>
                  </a:cubicBezTo>
                  <a:cubicBezTo>
                    <a:pt x="567" y="1749"/>
                    <a:pt x="7" y="87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65"/>
            <p:cNvSpPr/>
            <p:nvPr/>
          </p:nvSpPr>
          <p:spPr>
            <a:xfrm>
              <a:off x="4214674" y="4607105"/>
              <a:ext cx="41574" cy="43020"/>
            </a:xfrm>
            <a:custGeom>
              <a:avLst/>
              <a:gdLst/>
              <a:ahLst/>
              <a:cxnLst/>
              <a:rect l="l" t="t" r="r" b="b"/>
              <a:pathLst>
                <a:path w="6280" h="6501" extrusionOk="0">
                  <a:moveTo>
                    <a:pt x="3124" y="1"/>
                  </a:moveTo>
                  <a:cubicBezTo>
                    <a:pt x="2322" y="1"/>
                    <a:pt x="1521" y="177"/>
                    <a:pt x="911" y="530"/>
                  </a:cubicBezTo>
                  <a:cubicBezTo>
                    <a:pt x="304" y="886"/>
                    <a:pt x="1" y="1348"/>
                    <a:pt x="1" y="1809"/>
                  </a:cubicBezTo>
                  <a:lnTo>
                    <a:pt x="1" y="4679"/>
                  </a:lnTo>
                  <a:cubicBezTo>
                    <a:pt x="1" y="5140"/>
                    <a:pt x="291" y="5615"/>
                    <a:pt x="911" y="5971"/>
                  </a:cubicBezTo>
                  <a:cubicBezTo>
                    <a:pt x="1524" y="6324"/>
                    <a:pt x="2327" y="6501"/>
                    <a:pt x="3129" y="6501"/>
                  </a:cubicBezTo>
                  <a:cubicBezTo>
                    <a:pt x="3932" y="6501"/>
                    <a:pt x="4733" y="6324"/>
                    <a:pt x="5343" y="5971"/>
                  </a:cubicBezTo>
                  <a:cubicBezTo>
                    <a:pt x="5950" y="5615"/>
                    <a:pt x="6253" y="5154"/>
                    <a:pt x="6253" y="4692"/>
                  </a:cubicBezTo>
                  <a:lnTo>
                    <a:pt x="6273" y="1823"/>
                  </a:lnTo>
                  <a:cubicBezTo>
                    <a:pt x="6273" y="1829"/>
                    <a:pt x="6273" y="1836"/>
                    <a:pt x="6273" y="1842"/>
                  </a:cubicBezTo>
                  <a:cubicBezTo>
                    <a:pt x="6280" y="1368"/>
                    <a:pt x="5970" y="893"/>
                    <a:pt x="5343" y="530"/>
                  </a:cubicBezTo>
                  <a:cubicBezTo>
                    <a:pt x="4730" y="177"/>
                    <a:pt x="3927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65"/>
            <p:cNvSpPr/>
            <p:nvPr/>
          </p:nvSpPr>
          <p:spPr>
            <a:xfrm>
              <a:off x="4214674" y="4619076"/>
              <a:ext cx="41534" cy="31049"/>
            </a:xfrm>
            <a:custGeom>
              <a:avLst/>
              <a:gdLst/>
              <a:ahLst/>
              <a:cxnLst/>
              <a:rect l="l" t="t" r="r" b="b"/>
              <a:pathLst>
                <a:path w="6274" h="4692" extrusionOk="0">
                  <a:moveTo>
                    <a:pt x="1" y="0"/>
                  </a:moveTo>
                  <a:lnTo>
                    <a:pt x="1" y="2870"/>
                  </a:lnTo>
                  <a:cubicBezTo>
                    <a:pt x="1" y="3338"/>
                    <a:pt x="291" y="3806"/>
                    <a:pt x="911" y="4162"/>
                  </a:cubicBezTo>
                  <a:cubicBezTo>
                    <a:pt x="1524" y="4515"/>
                    <a:pt x="2327" y="4692"/>
                    <a:pt x="3129" y="4692"/>
                  </a:cubicBezTo>
                  <a:cubicBezTo>
                    <a:pt x="3932" y="4692"/>
                    <a:pt x="4733" y="4515"/>
                    <a:pt x="5343" y="4162"/>
                  </a:cubicBezTo>
                  <a:cubicBezTo>
                    <a:pt x="5950" y="3806"/>
                    <a:pt x="6253" y="3345"/>
                    <a:pt x="6253" y="2883"/>
                  </a:cubicBezTo>
                  <a:lnTo>
                    <a:pt x="6273" y="14"/>
                  </a:lnTo>
                  <a:lnTo>
                    <a:pt x="6273" y="14"/>
                  </a:lnTo>
                  <a:cubicBezTo>
                    <a:pt x="6267" y="475"/>
                    <a:pt x="5963" y="937"/>
                    <a:pt x="5363" y="1293"/>
                  </a:cubicBezTo>
                  <a:cubicBezTo>
                    <a:pt x="4750" y="1646"/>
                    <a:pt x="3946" y="1823"/>
                    <a:pt x="3143" y="1823"/>
                  </a:cubicBezTo>
                  <a:cubicBezTo>
                    <a:pt x="2340" y="1823"/>
                    <a:pt x="1537" y="1646"/>
                    <a:pt x="924" y="1293"/>
                  </a:cubicBezTo>
                  <a:cubicBezTo>
                    <a:pt x="304" y="937"/>
                    <a:pt x="1" y="46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1" name="Google Shape;6041;p65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2" name="Google Shape;6042;p65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3" name="Google Shape;6043;p65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4" name="Google Shape;6044;p65"/>
          <p:cNvGrpSpPr/>
          <p:nvPr/>
        </p:nvGrpSpPr>
        <p:grpSpPr>
          <a:xfrm>
            <a:off x="6300092" y="4620438"/>
            <a:ext cx="269374" cy="279338"/>
            <a:chOff x="6314624" y="4620438"/>
            <a:chExt cx="269374" cy="279338"/>
          </a:xfrm>
        </p:grpSpPr>
        <p:sp>
          <p:nvSpPr>
            <p:cNvPr id="6045" name="Google Shape;6045;p65"/>
            <p:cNvSpPr/>
            <p:nvPr/>
          </p:nvSpPr>
          <p:spPr>
            <a:xfrm>
              <a:off x="6331306" y="4620438"/>
              <a:ext cx="252692" cy="256647"/>
            </a:xfrm>
            <a:custGeom>
              <a:avLst/>
              <a:gdLst/>
              <a:ahLst/>
              <a:cxnLst/>
              <a:rect l="l" t="t" r="r" b="b"/>
              <a:pathLst>
                <a:path w="38171" h="38783" extrusionOk="0">
                  <a:moveTo>
                    <a:pt x="18" y="6090"/>
                  </a:moveTo>
                  <a:cubicBezTo>
                    <a:pt x="12" y="6094"/>
                    <a:pt x="6" y="6097"/>
                    <a:pt x="0" y="6100"/>
                  </a:cubicBezTo>
                  <a:lnTo>
                    <a:pt x="18" y="6090"/>
                  </a:lnTo>
                  <a:close/>
                  <a:moveTo>
                    <a:pt x="11742" y="0"/>
                  </a:moveTo>
                  <a:cubicBezTo>
                    <a:pt x="10912" y="0"/>
                    <a:pt x="10159" y="196"/>
                    <a:pt x="9511" y="573"/>
                  </a:cubicBezTo>
                  <a:lnTo>
                    <a:pt x="18" y="6090"/>
                  </a:lnTo>
                  <a:lnTo>
                    <a:pt x="18" y="6090"/>
                  </a:lnTo>
                  <a:cubicBezTo>
                    <a:pt x="47" y="6074"/>
                    <a:pt x="80" y="6057"/>
                    <a:pt x="112" y="6041"/>
                  </a:cubicBezTo>
                  <a:cubicBezTo>
                    <a:pt x="152" y="6015"/>
                    <a:pt x="191" y="5995"/>
                    <a:pt x="231" y="5975"/>
                  </a:cubicBezTo>
                  <a:cubicBezTo>
                    <a:pt x="264" y="5962"/>
                    <a:pt x="290" y="5949"/>
                    <a:pt x="323" y="5929"/>
                  </a:cubicBezTo>
                  <a:cubicBezTo>
                    <a:pt x="343" y="5922"/>
                    <a:pt x="363" y="5909"/>
                    <a:pt x="383" y="5903"/>
                  </a:cubicBezTo>
                  <a:cubicBezTo>
                    <a:pt x="422" y="5889"/>
                    <a:pt x="455" y="5870"/>
                    <a:pt x="495" y="5856"/>
                  </a:cubicBezTo>
                  <a:cubicBezTo>
                    <a:pt x="521" y="5843"/>
                    <a:pt x="554" y="5837"/>
                    <a:pt x="581" y="5823"/>
                  </a:cubicBezTo>
                  <a:cubicBezTo>
                    <a:pt x="600" y="5817"/>
                    <a:pt x="620" y="5810"/>
                    <a:pt x="640" y="5804"/>
                  </a:cubicBezTo>
                  <a:cubicBezTo>
                    <a:pt x="686" y="5784"/>
                    <a:pt x="739" y="5764"/>
                    <a:pt x="792" y="5751"/>
                  </a:cubicBezTo>
                  <a:cubicBezTo>
                    <a:pt x="825" y="5738"/>
                    <a:pt x="858" y="5724"/>
                    <a:pt x="897" y="5718"/>
                  </a:cubicBezTo>
                  <a:cubicBezTo>
                    <a:pt x="930" y="5705"/>
                    <a:pt x="970" y="5698"/>
                    <a:pt x="1009" y="5685"/>
                  </a:cubicBezTo>
                  <a:cubicBezTo>
                    <a:pt x="1029" y="5678"/>
                    <a:pt x="1056" y="5672"/>
                    <a:pt x="1082" y="5665"/>
                  </a:cubicBezTo>
                  <a:cubicBezTo>
                    <a:pt x="1095" y="5665"/>
                    <a:pt x="1108" y="5658"/>
                    <a:pt x="1121" y="5658"/>
                  </a:cubicBezTo>
                  <a:cubicBezTo>
                    <a:pt x="1148" y="5652"/>
                    <a:pt x="1174" y="5645"/>
                    <a:pt x="1201" y="5639"/>
                  </a:cubicBezTo>
                  <a:cubicBezTo>
                    <a:pt x="1220" y="5639"/>
                    <a:pt x="1234" y="5632"/>
                    <a:pt x="1253" y="5632"/>
                  </a:cubicBezTo>
                  <a:cubicBezTo>
                    <a:pt x="1280" y="5626"/>
                    <a:pt x="1306" y="5619"/>
                    <a:pt x="1339" y="5612"/>
                  </a:cubicBezTo>
                  <a:cubicBezTo>
                    <a:pt x="1418" y="5599"/>
                    <a:pt x="1497" y="5586"/>
                    <a:pt x="1583" y="5573"/>
                  </a:cubicBezTo>
                  <a:cubicBezTo>
                    <a:pt x="1610" y="5573"/>
                    <a:pt x="1636" y="5566"/>
                    <a:pt x="1669" y="5566"/>
                  </a:cubicBezTo>
                  <a:cubicBezTo>
                    <a:pt x="1689" y="5560"/>
                    <a:pt x="1715" y="5560"/>
                    <a:pt x="1735" y="5560"/>
                  </a:cubicBezTo>
                  <a:cubicBezTo>
                    <a:pt x="1774" y="5553"/>
                    <a:pt x="1814" y="5546"/>
                    <a:pt x="1854" y="5546"/>
                  </a:cubicBezTo>
                  <a:cubicBezTo>
                    <a:pt x="1880" y="5546"/>
                    <a:pt x="1913" y="5540"/>
                    <a:pt x="1946" y="5540"/>
                  </a:cubicBezTo>
                  <a:cubicBezTo>
                    <a:pt x="2037" y="5535"/>
                    <a:pt x="2130" y="5532"/>
                    <a:pt x="2224" y="5532"/>
                  </a:cubicBezTo>
                  <a:cubicBezTo>
                    <a:pt x="3370" y="5532"/>
                    <a:pt x="4663" y="5908"/>
                    <a:pt x="6029" y="6701"/>
                  </a:cubicBezTo>
                  <a:cubicBezTo>
                    <a:pt x="8977" y="8402"/>
                    <a:pt x="11569" y="11634"/>
                    <a:pt x="13086" y="15137"/>
                  </a:cubicBezTo>
                  <a:cubicBezTo>
                    <a:pt x="13396" y="14780"/>
                    <a:pt x="13746" y="14490"/>
                    <a:pt x="14135" y="14266"/>
                  </a:cubicBezTo>
                  <a:cubicBezTo>
                    <a:pt x="14175" y="14246"/>
                    <a:pt x="14214" y="14226"/>
                    <a:pt x="14254" y="14207"/>
                  </a:cubicBezTo>
                  <a:cubicBezTo>
                    <a:pt x="14300" y="14180"/>
                    <a:pt x="14346" y="14154"/>
                    <a:pt x="14392" y="14134"/>
                  </a:cubicBezTo>
                  <a:cubicBezTo>
                    <a:pt x="14425" y="14114"/>
                    <a:pt x="14452" y="14101"/>
                    <a:pt x="14485" y="14088"/>
                  </a:cubicBezTo>
                  <a:cubicBezTo>
                    <a:pt x="14491" y="14081"/>
                    <a:pt x="14504" y="14081"/>
                    <a:pt x="14518" y="14075"/>
                  </a:cubicBezTo>
                  <a:cubicBezTo>
                    <a:pt x="14557" y="14055"/>
                    <a:pt x="14597" y="14042"/>
                    <a:pt x="14636" y="14022"/>
                  </a:cubicBezTo>
                  <a:cubicBezTo>
                    <a:pt x="14669" y="14009"/>
                    <a:pt x="14709" y="13995"/>
                    <a:pt x="14742" y="13982"/>
                  </a:cubicBezTo>
                  <a:cubicBezTo>
                    <a:pt x="14768" y="13969"/>
                    <a:pt x="14788" y="13963"/>
                    <a:pt x="14814" y="13956"/>
                  </a:cubicBezTo>
                  <a:cubicBezTo>
                    <a:pt x="14834" y="13949"/>
                    <a:pt x="14854" y="13943"/>
                    <a:pt x="14874" y="13936"/>
                  </a:cubicBezTo>
                  <a:cubicBezTo>
                    <a:pt x="14894" y="13930"/>
                    <a:pt x="14913" y="13923"/>
                    <a:pt x="14940" y="13916"/>
                  </a:cubicBezTo>
                  <a:cubicBezTo>
                    <a:pt x="14973" y="13903"/>
                    <a:pt x="15006" y="13890"/>
                    <a:pt x="15045" y="13883"/>
                  </a:cubicBezTo>
                  <a:cubicBezTo>
                    <a:pt x="15085" y="13870"/>
                    <a:pt x="15131" y="13857"/>
                    <a:pt x="15177" y="13844"/>
                  </a:cubicBezTo>
                  <a:cubicBezTo>
                    <a:pt x="15223" y="13831"/>
                    <a:pt x="15269" y="13824"/>
                    <a:pt x="15309" y="13811"/>
                  </a:cubicBezTo>
                  <a:cubicBezTo>
                    <a:pt x="15335" y="13804"/>
                    <a:pt x="15362" y="13798"/>
                    <a:pt x="15395" y="13798"/>
                  </a:cubicBezTo>
                  <a:cubicBezTo>
                    <a:pt x="15395" y="13791"/>
                    <a:pt x="15401" y="13791"/>
                    <a:pt x="15408" y="13791"/>
                  </a:cubicBezTo>
                  <a:cubicBezTo>
                    <a:pt x="15434" y="13784"/>
                    <a:pt x="15467" y="13778"/>
                    <a:pt x="15494" y="13778"/>
                  </a:cubicBezTo>
                  <a:cubicBezTo>
                    <a:pt x="15527" y="13771"/>
                    <a:pt x="15560" y="13765"/>
                    <a:pt x="15593" y="13758"/>
                  </a:cubicBezTo>
                  <a:lnTo>
                    <a:pt x="15612" y="13758"/>
                  </a:lnTo>
                  <a:cubicBezTo>
                    <a:pt x="15652" y="13751"/>
                    <a:pt x="15692" y="13745"/>
                    <a:pt x="15731" y="13738"/>
                  </a:cubicBezTo>
                  <a:cubicBezTo>
                    <a:pt x="15744" y="13738"/>
                    <a:pt x="15758" y="13732"/>
                    <a:pt x="15771" y="13732"/>
                  </a:cubicBezTo>
                  <a:cubicBezTo>
                    <a:pt x="15810" y="13732"/>
                    <a:pt x="15857" y="13725"/>
                    <a:pt x="15903" y="13718"/>
                  </a:cubicBezTo>
                  <a:lnTo>
                    <a:pt x="15909" y="13718"/>
                  </a:lnTo>
                  <a:cubicBezTo>
                    <a:pt x="15949" y="13718"/>
                    <a:pt x="15982" y="13712"/>
                    <a:pt x="16021" y="13712"/>
                  </a:cubicBezTo>
                  <a:cubicBezTo>
                    <a:pt x="16041" y="13712"/>
                    <a:pt x="16061" y="13705"/>
                    <a:pt x="16081" y="13705"/>
                  </a:cubicBezTo>
                  <a:lnTo>
                    <a:pt x="16180" y="13705"/>
                  </a:lnTo>
                  <a:cubicBezTo>
                    <a:pt x="16246" y="13703"/>
                    <a:pt x="16312" y="13701"/>
                    <a:pt x="16380" y="13701"/>
                  </a:cubicBezTo>
                  <a:cubicBezTo>
                    <a:pt x="17524" y="13701"/>
                    <a:pt x="18812" y="14074"/>
                    <a:pt x="20170" y="14860"/>
                  </a:cubicBezTo>
                  <a:cubicBezTo>
                    <a:pt x="21193" y="15453"/>
                    <a:pt x="22175" y="16231"/>
                    <a:pt x="23079" y="17135"/>
                  </a:cubicBezTo>
                  <a:cubicBezTo>
                    <a:pt x="23211" y="17267"/>
                    <a:pt x="23336" y="17399"/>
                    <a:pt x="23468" y="17531"/>
                  </a:cubicBezTo>
                  <a:cubicBezTo>
                    <a:pt x="23653" y="17735"/>
                    <a:pt x="23844" y="17940"/>
                    <a:pt x="24022" y="18151"/>
                  </a:cubicBezTo>
                  <a:cubicBezTo>
                    <a:pt x="24147" y="18296"/>
                    <a:pt x="24266" y="18441"/>
                    <a:pt x="24385" y="18586"/>
                  </a:cubicBezTo>
                  <a:cubicBezTo>
                    <a:pt x="24563" y="18804"/>
                    <a:pt x="24734" y="19028"/>
                    <a:pt x="24906" y="19259"/>
                  </a:cubicBezTo>
                  <a:cubicBezTo>
                    <a:pt x="24959" y="19331"/>
                    <a:pt x="25018" y="19411"/>
                    <a:pt x="25071" y="19490"/>
                  </a:cubicBezTo>
                  <a:cubicBezTo>
                    <a:pt x="25183" y="19641"/>
                    <a:pt x="25288" y="19800"/>
                    <a:pt x="25394" y="19958"/>
                  </a:cubicBezTo>
                  <a:cubicBezTo>
                    <a:pt x="25506" y="20116"/>
                    <a:pt x="25605" y="20275"/>
                    <a:pt x="25711" y="20433"/>
                  </a:cubicBezTo>
                  <a:cubicBezTo>
                    <a:pt x="25862" y="20677"/>
                    <a:pt x="26014" y="20921"/>
                    <a:pt x="26153" y="21172"/>
                  </a:cubicBezTo>
                  <a:cubicBezTo>
                    <a:pt x="26205" y="21251"/>
                    <a:pt x="26251" y="21337"/>
                    <a:pt x="26298" y="21422"/>
                  </a:cubicBezTo>
                  <a:cubicBezTo>
                    <a:pt x="26390" y="21587"/>
                    <a:pt x="26482" y="21752"/>
                    <a:pt x="26568" y="21924"/>
                  </a:cubicBezTo>
                  <a:cubicBezTo>
                    <a:pt x="26614" y="22009"/>
                    <a:pt x="26660" y="22095"/>
                    <a:pt x="26700" y="22174"/>
                  </a:cubicBezTo>
                  <a:cubicBezTo>
                    <a:pt x="26832" y="22431"/>
                    <a:pt x="26957" y="22689"/>
                    <a:pt x="27069" y="22946"/>
                  </a:cubicBezTo>
                  <a:cubicBezTo>
                    <a:pt x="27188" y="23210"/>
                    <a:pt x="27300" y="23467"/>
                    <a:pt x="27406" y="23731"/>
                  </a:cubicBezTo>
                  <a:cubicBezTo>
                    <a:pt x="28191" y="25663"/>
                    <a:pt x="28639" y="27662"/>
                    <a:pt x="28633" y="29522"/>
                  </a:cubicBezTo>
                  <a:cubicBezTo>
                    <a:pt x="28633" y="29601"/>
                    <a:pt x="28633" y="29674"/>
                    <a:pt x="28626" y="29753"/>
                  </a:cubicBezTo>
                  <a:cubicBezTo>
                    <a:pt x="28626" y="29825"/>
                    <a:pt x="28626" y="29898"/>
                    <a:pt x="28619" y="29970"/>
                  </a:cubicBezTo>
                  <a:cubicBezTo>
                    <a:pt x="28619" y="30023"/>
                    <a:pt x="28613" y="30082"/>
                    <a:pt x="28613" y="30142"/>
                  </a:cubicBezTo>
                  <a:cubicBezTo>
                    <a:pt x="28606" y="30181"/>
                    <a:pt x="28606" y="30221"/>
                    <a:pt x="28600" y="30254"/>
                  </a:cubicBezTo>
                  <a:cubicBezTo>
                    <a:pt x="28600" y="30307"/>
                    <a:pt x="28593" y="30366"/>
                    <a:pt x="28586" y="30419"/>
                  </a:cubicBezTo>
                  <a:cubicBezTo>
                    <a:pt x="28580" y="30485"/>
                    <a:pt x="28573" y="30557"/>
                    <a:pt x="28567" y="30623"/>
                  </a:cubicBezTo>
                  <a:cubicBezTo>
                    <a:pt x="28567" y="30630"/>
                    <a:pt x="28560" y="30643"/>
                    <a:pt x="28560" y="30650"/>
                  </a:cubicBezTo>
                  <a:cubicBezTo>
                    <a:pt x="28553" y="30702"/>
                    <a:pt x="28547" y="30749"/>
                    <a:pt x="28540" y="30795"/>
                  </a:cubicBezTo>
                  <a:cubicBezTo>
                    <a:pt x="28540" y="30828"/>
                    <a:pt x="28534" y="30854"/>
                    <a:pt x="28527" y="30887"/>
                  </a:cubicBezTo>
                  <a:cubicBezTo>
                    <a:pt x="28520" y="30947"/>
                    <a:pt x="28507" y="31006"/>
                    <a:pt x="28501" y="31065"/>
                  </a:cubicBezTo>
                  <a:cubicBezTo>
                    <a:pt x="28487" y="31125"/>
                    <a:pt x="28474" y="31191"/>
                    <a:pt x="28468" y="31257"/>
                  </a:cubicBezTo>
                  <a:cubicBezTo>
                    <a:pt x="28448" y="31342"/>
                    <a:pt x="28428" y="31428"/>
                    <a:pt x="28408" y="31514"/>
                  </a:cubicBezTo>
                  <a:cubicBezTo>
                    <a:pt x="28395" y="31573"/>
                    <a:pt x="28382" y="31632"/>
                    <a:pt x="28369" y="31685"/>
                  </a:cubicBezTo>
                  <a:cubicBezTo>
                    <a:pt x="28349" y="31751"/>
                    <a:pt x="28336" y="31824"/>
                    <a:pt x="28316" y="31890"/>
                  </a:cubicBezTo>
                  <a:cubicBezTo>
                    <a:pt x="28316" y="31890"/>
                    <a:pt x="28316" y="31896"/>
                    <a:pt x="28309" y="31903"/>
                  </a:cubicBezTo>
                  <a:cubicBezTo>
                    <a:pt x="28296" y="31962"/>
                    <a:pt x="28276" y="32022"/>
                    <a:pt x="28263" y="32081"/>
                  </a:cubicBezTo>
                  <a:cubicBezTo>
                    <a:pt x="28257" y="32094"/>
                    <a:pt x="28257" y="32101"/>
                    <a:pt x="28250" y="32114"/>
                  </a:cubicBezTo>
                  <a:cubicBezTo>
                    <a:pt x="28237" y="32160"/>
                    <a:pt x="28224" y="32206"/>
                    <a:pt x="28204" y="32259"/>
                  </a:cubicBezTo>
                  <a:cubicBezTo>
                    <a:pt x="28197" y="32279"/>
                    <a:pt x="28191" y="32305"/>
                    <a:pt x="28184" y="32332"/>
                  </a:cubicBezTo>
                  <a:cubicBezTo>
                    <a:pt x="28171" y="32371"/>
                    <a:pt x="28158" y="32404"/>
                    <a:pt x="28144" y="32444"/>
                  </a:cubicBezTo>
                  <a:cubicBezTo>
                    <a:pt x="28138" y="32470"/>
                    <a:pt x="28125" y="32490"/>
                    <a:pt x="28118" y="32516"/>
                  </a:cubicBezTo>
                  <a:cubicBezTo>
                    <a:pt x="28105" y="32549"/>
                    <a:pt x="28098" y="32582"/>
                    <a:pt x="28085" y="32609"/>
                  </a:cubicBezTo>
                  <a:cubicBezTo>
                    <a:pt x="28072" y="32648"/>
                    <a:pt x="28052" y="32694"/>
                    <a:pt x="28039" y="32734"/>
                  </a:cubicBezTo>
                  <a:cubicBezTo>
                    <a:pt x="28019" y="32780"/>
                    <a:pt x="27999" y="32826"/>
                    <a:pt x="27980" y="32879"/>
                  </a:cubicBezTo>
                  <a:cubicBezTo>
                    <a:pt x="27960" y="32938"/>
                    <a:pt x="27933" y="32998"/>
                    <a:pt x="27907" y="33057"/>
                  </a:cubicBezTo>
                  <a:cubicBezTo>
                    <a:pt x="27881" y="33116"/>
                    <a:pt x="27854" y="33182"/>
                    <a:pt x="27821" y="33242"/>
                  </a:cubicBezTo>
                  <a:cubicBezTo>
                    <a:pt x="27749" y="33413"/>
                    <a:pt x="27663" y="33578"/>
                    <a:pt x="27577" y="33743"/>
                  </a:cubicBezTo>
                  <a:cubicBezTo>
                    <a:pt x="27551" y="33796"/>
                    <a:pt x="27518" y="33842"/>
                    <a:pt x="27491" y="33895"/>
                  </a:cubicBezTo>
                  <a:cubicBezTo>
                    <a:pt x="27465" y="33941"/>
                    <a:pt x="27439" y="33987"/>
                    <a:pt x="27412" y="34033"/>
                  </a:cubicBezTo>
                  <a:cubicBezTo>
                    <a:pt x="27393" y="34073"/>
                    <a:pt x="27366" y="34119"/>
                    <a:pt x="27340" y="34159"/>
                  </a:cubicBezTo>
                  <a:cubicBezTo>
                    <a:pt x="27320" y="34192"/>
                    <a:pt x="27300" y="34225"/>
                    <a:pt x="27280" y="34258"/>
                  </a:cubicBezTo>
                  <a:cubicBezTo>
                    <a:pt x="27050" y="34627"/>
                    <a:pt x="26799" y="34983"/>
                    <a:pt x="26529" y="35319"/>
                  </a:cubicBezTo>
                  <a:cubicBezTo>
                    <a:pt x="26496" y="35366"/>
                    <a:pt x="26456" y="35412"/>
                    <a:pt x="26416" y="35451"/>
                  </a:cubicBezTo>
                  <a:cubicBezTo>
                    <a:pt x="26383" y="35498"/>
                    <a:pt x="26350" y="35537"/>
                    <a:pt x="26317" y="35577"/>
                  </a:cubicBezTo>
                  <a:cubicBezTo>
                    <a:pt x="26291" y="35603"/>
                    <a:pt x="26265" y="35636"/>
                    <a:pt x="26238" y="35669"/>
                  </a:cubicBezTo>
                  <a:cubicBezTo>
                    <a:pt x="26199" y="35715"/>
                    <a:pt x="26159" y="35761"/>
                    <a:pt x="26120" y="35801"/>
                  </a:cubicBezTo>
                  <a:cubicBezTo>
                    <a:pt x="26034" y="35893"/>
                    <a:pt x="25955" y="35986"/>
                    <a:pt x="25869" y="36071"/>
                  </a:cubicBezTo>
                  <a:cubicBezTo>
                    <a:pt x="25783" y="36164"/>
                    <a:pt x="25691" y="36256"/>
                    <a:pt x="25599" y="36348"/>
                  </a:cubicBezTo>
                  <a:cubicBezTo>
                    <a:pt x="25447" y="36494"/>
                    <a:pt x="25295" y="36639"/>
                    <a:pt x="25143" y="36784"/>
                  </a:cubicBezTo>
                  <a:cubicBezTo>
                    <a:pt x="25104" y="36817"/>
                    <a:pt x="25064" y="36850"/>
                    <a:pt x="25025" y="36883"/>
                  </a:cubicBezTo>
                  <a:cubicBezTo>
                    <a:pt x="24998" y="36909"/>
                    <a:pt x="24965" y="36935"/>
                    <a:pt x="24939" y="36955"/>
                  </a:cubicBezTo>
                  <a:cubicBezTo>
                    <a:pt x="24893" y="36995"/>
                    <a:pt x="24847" y="37034"/>
                    <a:pt x="24800" y="37074"/>
                  </a:cubicBezTo>
                  <a:cubicBezTo>
                    <a:pt x="24754" y="37114"/>
                    <a:pt x="24708" y="37153"/>
                    <a:pt x="24662" y="37193"/>
                  </a:cubicBezTo>
                  <a:cubicBezTo>
                    <a:pt x="24616" y="37232"/>
                    <a:pt x="24563" y="37272"/>
                    <a:pt x="24517" y="37311"/>
                  </a:cubicBezTo>
                  <a:cubicBezTo>
                    <a:pt x="24424" y="37384"/>
                    <a:pt x="24326" y="37463"/>
                    <a:pt x="24227" y="37536"/>
                  </a:cubicBezTo>
                  <a:cubicBezTo>
                    <a:pt x="24180" y="37575"/>
                    <a:pt x="24134" y="37615"/>
                    <a:pt x="24081" y="37648"/>
                  </a:cubicBezTo>
                  <a:cubicBezTo>
                    <a:pt x="24029" y="37687"/>
                    <a:pt x="23983" y="37720"/>
                    <a:pt x="23930" y="37760"/>
                  </a:cubicBezTo>
                  <a:cubicBezTo>
                    <a:pt x="23884" y="37793"/>
                    <a:pt x="23837" y="37832"/>
                    <a:pt x="23785" y="37865"/>
                  </a:cubicBezTo>
                  <a:cubicBezTo>
                    <a:pt x="23732" y="37898"/>
                    <a:pt x="23686" y="37938"/>
                    <a:pt x="23633" y="37971"/>
                  </a:cubicBezTo>
                  <a:cubicBezTo>
                    <a:pt x="23580" y="38011"/>
                    <a:pt x="23534" y="38044"/>
                    <a:pt x="23481" y="38076"/>
                  </a:cubicBezTo>
                  <a:cubicBezTo>
                    <a:pt x="23382" y="38149"/>
                    <a:pt x="23277" y="38215"/>
                    <a:pt x="23178" y="38281"/>
                  </a:cubicBezTo>
                  <a:cubicBezTo>
                    <a:pt x="23072" y="38354"/>
                    <a:pt x="22973" y="38419"/>
                    <a:pt x="22868" y="38479"/>
                  </a:cubicBezTo>
                  <a:lnTo>
                    <a:pt x="22868" y="38485"/>
                  </a:lnTo>
                  <a:cubicBezTo>
                    <a:pt x="22716" y="38578"/>
                    <a:pt x="22571" y="38664"/>
                    <a:pt x="22419" y="38756"/>
                  </a:cubicBezTo>
                  <a:cubicBezTo>
                    <a:pt x="22413" y="38762"/>
                    <a:pt x="22406" y="38762"/>
                    <a:pt x="22400" y="38769"/>
                  </a:cubicBezTo>
                  <a:lnTo>
                    <a:pt x="22380" y="38782"/>
                  </a:lnTo>
                  <a:lnTo>
                    <a:pt x="22380" y="38782"/>
                  </a:lnTo>
                  <a:lnTo>
                    <a:pt x="31759" y="33328"/>
                  </a:lnTo>
                  <a:cubicBezTo>
                    <a:pt x="31970" y="33202"/>
                    <a:pt x="32181" y="33077"/>
                    <a:pt x="32392" y="32945"/>
                  </a:cubicBezTo>
                  <a:cubicBezTo>
                    <a:pt x="32874" y="32642"/>
                    <a:pt x="33349" y="32312"/>
                    <a:pt x="33804" y="31962"/>
                  </a:cubicBezTo>
                  <a:cubicBezTo>
                    <a:pt x="33988" y="31817"/>
                    <a:pt x="34166" y="31679"/>
                    <a:pt x="34345" y="31527"/>
                  </a:cubicBezTo>
                  <a:cubicBezTo>
                    <a:pt x="34430" y="31454"/>
                    <a:pt x="34516" y="31375"/>
                    <a:pt x="34602" y="31303"/>
                  </a:cubicBezTo>
                  <a:cubicBezTo>
                    <a:pt x="36660" y="29476"/>
                    <a:pt x="38144" y="27081"/>
                    <a:pt x="38157" y="23988"/>
                  </a:cubicBezTo>
                  <a:cubicBezTo>
                    <a:pt x="38170" y="18599"/>
                    <a:pt x="34378" y="12037"/>
                    <a:pt x="29688" y="9326"/>
                  </a:cubicBezTo>
                  <a:cubicBezTo>
                    <a:pt x="28323" y="8538"/>
                    <a:pt x="27032" y="8165"/>
                    <a:pt x="25886" y="8165"/>
                  </a:cubicBezTo>
                  <a:cubicBezTo>
                    <a:pt x="25056" y="8165"/>
                    <a:pt x="24302" y="8362"/>
                    <a:pt x="23653" y="8739"/>
                  </a:cubicBezTo>
                  <a:lnTo>
                    <a:pt x="22518" y="9398"/>
                  </a:lnTo>
                  <a:cubicBezTo>
                    <a:pt x="21819" y="7835"/>
                    <a:pt x="20909" y="6331"/>
                    <a:pt x="19847" y="4992"/>
                  </a:cubicBezTo>
                  <a:cubicBezTo>
                    <a:pt x="19603" y="4689"/>
                    <a:pt x="19352" y="4386"/>
                    <a:pt x="19095" y="4102"/>
                  </a:cubicBezTo>
                  <a:cubicBezTo>
                    <a:pt x="19036" y="4036"/>
                    <a:pt x="18976" y="3977"/>
                    <a:pt x="18917" y="3911"/>
                  </a:cubicBezTo>
                  <a:cubicBezTo>
                    <a:pt x="18745" y="3719"/>
                    <a:pt x="18567" y="3541"/>
                    <a:pt x="18383" y="3357"/>
                  </a:cubicBezTo>
                  <a:cubicBezTo>
                    <a:pt x="18343" y="3317"/>
                    <a:pt x="18304" y="3277"/>
                    <a:pt x="18257" y="3238"/>
                  </a:cubicBezTo>
                  <a:cubicBezTo>
                    <a:pt x="18218" y="3198"/>
                    <a:pt x="18178" y="3159"/>
                    <a:pt x="18139" y="3126"/>
                  </a:cubicBezTo>
                  <a:cubicBezTo>
                    <a:pt x="18099" y="3086"/>
                    <a:pt x="18053" y="3040"/>
                    <a:pt x="18013" y="3000"/>
                  </a:cubicBezTo>
                  <a:cubicBezTo>
                    <a:pt x="17974" y="2967"/>
                    <a:pt x="17934" y="2928"/>
                    <a:pt x="17895" y="2895"/>
                  </a:cubicBezTo>
                  <a:cubicBezTo>
                    <a:pt x="17855" y="2855"/>
                    <a:pt x="17809" y="2822"/>
                    <a:pt x="17769" y="2783"/>
                  </a:cubicBezTo>
                  <a:cubicBezTo>
                    <a:pt x="17730" y="2750"/>
                    <a:pt x="17684" y="2710"/>
                    <a:pt x="17644" y="2671"/>
                  </a:cubicBezTo>
                  <a:cubicBezTo>
                    <a:pt x="17486" y="2539"/>
                    <a:pt x="17327" y="2407"/>
                    <a:pt x="17169" y="2275"/>
                  </a:cubicBezTo>
                  <a:cubicBezTo>
                    <a:pt x="17129" y="2248"/>
                    <a:pt x="17090" y="2216"/>
                    <a:pt x="17057" y="2189"/>
                  </a:cubicBezTo>
                  <a:cubicBezTo>
                    <a:pt x="16833" y="2011"/>
                    <a:pt x="16602" y="1840"/>
                    <a:pt x="16371" y="1681"/>
                  </a:cubicBezTo>
                  <a:cubicBezTo>
                    <a:pt x="16325" y="1655"/>
                    <a:pt x="16279" y="1622"/>
                    <a:pt x="16232" y="1589"/>
                  </a:cubicBezTo>
                  <a:cubicBezTo>
                    <a:pt x="16008" y="1437"/>
                    <a:pt x="15784" y="1299"/>
                    <a:pt x="15553" y="1167"/>
                  </a:cubicBezTo>
                  <a:cubicBezTo>
                    <a:pt x="14183" y="375"/>
                    <a:pt x="12889" y="0"/>
                    <a:pt x="11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65"/>
            <p:cNvSpPr/>
            <p:nvPr/>
          </p:nvSpPr>
          <p:spPr>
            <a:xfrm>
              <a:off x="6314624" y="4657046"/>
              <a:ext cx="206279" cy="242730"/>
            </a:xfrm>
            <a:custGeom>
              <a:avLst/>
              <a:gdLst/>
              <a:ahLst/>
              <a:cxnLst/>
              <a:rect l="l" t="t" r="r" b="b"/>
              <a:pathLst>
                <a:path w="31160" h="36680" extrusionOk="0">
                  <a:moveTo>
                    <a:pt x="4744" y="0"/>
                  </a:moveTo>
                  <a:cubicBezTo>
                    <a:pt x="4650" y="0"/>
                    <a:pt x="4557" y="3"/>
                    <a:pt x="4466" y="8"/>
                  </a:cubicBezTo>
                  <a:cubicBezTo>
                    <a:pt x="4433" y="8"/>
                    <a:pt x="4400" y="14"/>
                    <a:pt x="4367" y="14"/>
                  </a:cubicBezTo>
                  <a:cubicBezTo>
                    <a:pt x="4334" y="14"/>
                    <a:pt x="4294" y="21"/>
                    <a:pt x="4255" y="28"/>
                  </a:cubicBezTo>
                  <a:cubicBezTo>
                    <a:pt x="4235" y="28"/>
                    <a:pt x="4209" y="28"/>
                    <a:pt x="4182" y="34"/>
                  </a:cubicBezTo>
                  <a:cubicBezTo>
                    <a:pt x="4156" y="34"/>
                    <a:pt x="4130" y="41"/>
                    <a:pt x="4103" y="41"/>
                  </a:cubicBezTo>
                  <a:cubicBezTo>
                    <a:pt x="4017" y="54"/>
                    <a:pt x="3938" y="67"/>
                    <a:pt x="3859" y="80"/>
                  </a:cubicBezTo>
                  <a:cubicBezTo>
                    <a:pt x="3826" y="87"/>
                    <a:pt x="3800" y="94"/>
                    <a:pt x="3773" y="100"/>
                  </a:cubicBezTo>
                  <a:cubicBezTo>
                    <a:pt x="3754" y="100"/>
                    <a:pt x="3740" y="107"/>
                    <a:pt x="3721" y="107"/>
                  </a:cubicBezTo>
                  <a:cubicBezTo>
                    <a:pt x="3694" y="113"/>
                    <a:pt x="3668" y="120"/>
                    <a:pt x="3641" y="126"/>
                  </a:cubicBezTo>
                  <a:cubicBezTo>
                    <a:pt x="3628" y="126"/>
                    <a:pt x="3615" y="133"/>
                    <a:pt x="3602" y="133"/>
                  </a:cubicBezTo>
                  <a:cubicBezTo>
                    <a:pt x="3576" y="140"/>
                    <a:pt x="3549" y="146"/>
                    <a:pt x="3529" y="153"/>
                  </a:cubicBezTo>
                  <a:cubicBezTo>
                    <a:pt x="3490" y="166"/>
                    <a:pt x="3450" y="173"/>
                    <a:pt x="3417" y="186"/>
                  </a:cubicBezTo>
                  <a:cubicBezTo>
                    <a:pt x="3378" y="192"/>
                    <a:pt x="3345" y="206"/>
                    <a:pt x="3312" y="219"/>
                  </a:cubicBezTo>
                  <a:cubicBezTo>
                    <a:pt x="3259" y="232"/>
                    <a:pt x="3206" y="252"/>
                    <a:pt x="3160" y="272"/>
                  </a:cubicBezTo>
                  <a:cubicBezTo>
                    <a:pt x="3140" y="278"/>
                    <a:pt x="3120" y="285"/>
                    <a:pt x="3101" y="291"/>
                  </a:cubicBezTo>
                  <a:cubicBezTo>
                    <a:pt x="3074" y="305"/>
                    <a:pt x="3041" y="311"/>
                    <a:pt x="3008" y="324"/>
                  </a:cubicBezTo>
                  <a:cubicBezTo>
                    <a:pt x="2975" y="338"/>
                    <a:pt x="2942" y="357"/>
                    <a:pt x="2903" y="371"/>
                  </a:cubicBezTo>
                  <a:cubicBezTo>
                    <a:pt x="2883" y="377"/>
                    <a:pt x="2863" y="390"/>
                    <a:pt x="2843" y="397"/>
                  </a:cubicBezTo>
                  <a:cubicBezTo>
                    <a:pt x="2810" y="417"/>
                    <a:pt x="2777" y="430"/>
                    <a:pt x="2751" y="443"/>
                  </a:cubicBezTo>
                  <a:cubicBezTo>
                    <a:pt x="2705" y="463"/>
                    <a:pt x="2665" y="483"/>
                    <a:pt x="2626" y="509"/>
                  </a:cubicBezTo>
                  <a:cubicBezTo>
                    <a:pt x="2593" y="529"/>
                    <a:pt x="2553" y="549"/>
                    <a:pt x="2514" y="568"/>
                  </a:cubicBezTo>
                  <a:cubicBezTo>
                    <a:pt x="2514" y="568"/>
                    <a:pt x="2514" y="568"/>
                    <a:pt x="2507" y="575"/>
                  </a:cubicBezTo>
                  <a:cubicBezTo>
                    <a:pt x="2316" y="687"/>
                    <a:pt x="2131" y="812"/>
                    <a:pt x="1960" y="958"/>
                  </a:cubicBezTo>
                  <a:cubicBezTo>
                    <a:pt x="1953" y="958"/>
                    <a:pt x="1953" y="964"/>
                    <a:pt x="1953" y="964"/>
                  </a:cubicBezTo>
                  <a:cubicBezTo>
                    <a:pt x="1867" y="1037"/>
                    <a:pt x="1781" y="1109"/>
                    <a:pt x="1702" y="1188"/>
                  </a:cubicBezTo>
                  <a:cubicBezTo>
                    <a:pt x="1669" y="1215"/>
                    <a:pt x="1643" y="1248"/>
                    <a:pt x="1617" y="1274"/>
                  </a:cubicBezTo>
                  <a:cubicBezTo>
                    <a:pt x="1537" y="1353"/>
                    <a:pt x="1465" y="1432"/>
                    <a:pt x="1392" y="1518"/>
                  </a:cubicBezTo>
                  <a:cubicBezTo>
                    <a:pt x="1386" y="1531"/>
                    <a:pt x="1373" y="1545"/>
                    <a:pt x="1359" y="1564"/>
                  </a:cubicBezTo>
                  <a:cubicBezTo>
                    <a:pt x="1326" y="1604"/>
                    <a:pt x="1293" y="1650"/>
                    <a:pt x="1260" y="1690"/>
                  </a:cubicBezTo>
                  <a:cubicBezTo>
                    <a:pt x="1227" y="1736"/>
                    <a:pt x="1194" y="1782"/>
                    <a:pt x="1161" y="1822"/>
                  </a:cubicBezTo>
                  <a:cubicBezTo>
                    <a:pt x="1089" y="1921"/>
                    <a:pt x="1030" y="2019"/>
                    <a:pt x="964" y="2125"/>
                  </a:cubicBezTo>
                  <a:cubicBezTo>
                    <a:pt x="871" y="2283"/>
                    <a:pt x="785" y="2448"/>
                    <a:pt x="700" y="2620"/>
                  </a:cubicBezTo>
                  <a:cubicBezTo>
                    <a:pt x="673" y="2672"/>
                    <a:pt x="647" y="2732"/>
                    <a:pt x="627" y="2791"/>
                  </a:cubicBezTo>
                  <a:cubicBezTo>
                    <a:pt x="601" y="2851"/>
                    <a:pt x="574" y="2903"/>
                    <a:pt x="555" y="2963"/>
                  </a:cubicBezTo>
                  <a:cubicBezTo>
                    <a:pt x="548" y="2969"/>
                    <a:pt x="548" y="2982"/>
                    <a:pt x="541" y="2989"/>
                  </a:cubicBezTo>
                  <a:cubicBezTo>
                    <a:pt x="522" y="3042"/>
                    <a:pt x="502" y="3101"/>
                    <a:pt x="482" y="3161"/>
                  </a:cubicBezTo>
                  <a:cubicBezTo>
                    <a:pt x="436" y="3286"/>
                    <a:pt x="396" y="3411"/>
                    <a:pt x="357" y="3543"/>
                  </a:cubicBezTo>
                  <a:cubicBezTo>
                    <a:pt x="337" y="3609"/>
                    <a:pt x="317" y="3675"/>
                    <a:pt x="304" y="3741"/>
                  </a:cubicBezTo>
                  <a:cubicBezTo>
                    <a:pt x="284" y="3813"/>
                    <a:pt x="264" y="3879"/>
                    <a:pt x="251" y="3952"/>
                  </a:cubicBezTo>
                  <a:cubicBezTo>
                    <a:pt x="231" y="4018"/>
                    <a:pt x="218" y="4091"/>
                    <a:pt x="205" y="4163"/>
                  </a:cubicBezTo>
                  <a:cubicBezTo>
                    <a:pt x="192" y="4222"/>
                    <a:pt x="179" y="4288"/>
                    <a:pt x="172" y="4354"/>
                  </a:cubicBezTo>
                  <a:cubicBezTo>
                    <a:pt x="165" y="4374"/>
                    <a:pt x="159" y="4394"/>
                    <a:pt x="159" y="4414"/>
                  </a:cubicBezTo>
                  <a:cubicBezTo>
                    <a:pt x="152" y="4466"/>
                    <a:pt x="139" y="4513"/>
                    <a:pt x="133" y="4565"/>
                  </a:cubicBezTo>
                  <a:cubicBezTo>
                    <a:pt x="126" y="4612"/>
                    <a:pt x="119" y="4658"/>
                    <a:pt x="113" y="4704"/>
                  </a:cubicBezTo>
                  <a:cubicBezTo>
                    <a:pt x="100" y="4803"/>
                    <a:pt x="93" y="4895"/>
                    <a:pt x="80" y="4994"/>
                  </a:cubicBezTo>
                  <a:cubicBezTo>
                    <a:pt x="73" y="5034"/>
                    <a:pt x="73" y="5080"/>
                    <a:pt x="67" y="5126"/>
                  </a:cubicBezTo>
                  <a:cubicBezTo>
                    <a:pt x="53" y="5271"/>
                    <a:pt x="47" y="5423"/>
                    <a:pt x="40" y="5575"/>
                  </a:cubicBezTo>
                  <a:cubicBezTo>
                    <a:pt x="34" y="5627"/>
                    <a:pt x="34" y="5680"/>
                    <a:pt x="34" y="5733"/>
                  </a:cubicBezTo>
                  <a:cubicBezTo>
                    <a:pt x="34" y="5753"/>
                    <a:pt x="34" y="5772"/>
                    <a:pt x="34" y="5799"/>
                  </a:cubicBezTo>
                  <a:cubicBezTo>
                    <a:pt x="27" y="5871"/>
                    <a:pt x="27" y="5944"/>
                    <a:pt x="27" y="6023"/>
                  </a:cubicBezTo>
                  <a:cubicBezTo>
                    <a:pt x="1" y="15798"/>
                    <a:pt x="14755" y="35638"/>
                    <a:pt x="15527" y="36680"/>
                  </a:cubicBezTo>
                  <a:cubicBezTo>
                    <a:pt x="15540" y="36680"/>
                    <a:pt x="15553" y="36673"/>
                    <a:pt x="15573" y="36673"/>
                  </a:cubicBezTo>
                  <a:lnTo>
                    <a:pt x="15580" y="36673"/>
                  </a:lnTo>
                  <a:cubicBezTo>
                    <a:pt x="15600" y="36667"/>
                    <a:pt x="15619" y="36660"/>
                    <a:pt x="15639" y="36660"/>
                  </a:cubicBezTo>
                  <a:cubicBezTo>
                    <a:pt x="15652" y="36654"/>
                    <a:pt x="15666" y="36654"/>
                    <a:pt x="15685" y="36654"/>
                  </a:cubicBezTo>
                  <a:cubicBezTo>
                    <a:pt x="15699" y="36647"/>
                    <a:pt x="15712" y="36647"/>
                    <a:pt x="15725" y="36640"/>
                  </a:cubicBezTo>
                  <a:cubicBezTo>
                    <a:pt x="16015" y="36588"/>
                    <a:pt x="16549" y="36476"/>
                    <a:pt x="17255" y="36291"/>
                  </a:cubicBezTo>
                  <a:cubicBezTo>
                    <a:pt x="17295" y="36284"/>
                    <a:pt x="17334" y="36271"/>
                    <a:pt x="17374" y="36264"/>
                  </a:cubicBezTo>
                  <a:cubicBezTo>
                    <a:pt x="17499" y="36232"/>
                    <a:pt x="17625" y="36199"/>
                    <a:pt x="17756" y="36166"/>
                  </a:cubicBezTo>
                  <a:cubicBezTo>
                    <a:pt x="17849" y="36139"/>
                    <a:pt x="17941" y="36113"/>
                    <a:pt x="18040" y="36086"/>
                  </a:cubicBezTo>
                  <a:cubicBezTo>
                    <a:pt x="18086" y="36073"/>
                    <a:pt x="18139" y="36053"/>
                    <a:pt x="18192" y="36040"/>
                  </a:cubicBezTo>
                  <a:cubicBezTo>
                    <a:pt x="18271" y="36020"/>
                    <a:pt x="18350" y="35994"/>
                    <a:pt x="18436" y="35968"/>
                  </a:cubicBezTo>
                  <a:cubicBezTo>
                    <a:pt x="18462" y="35961"/>
                    <a:pt x="18489" y="35954"/>
                    <a:pt x="18515" y="35948"/>
                  </a:cubicBezTo>
                  <a:cubicBezTo>
                    <a:pt x="18568" y="35935"/>
                    <a:pt x="18614" y="35915"/>
                    <a:pt x="18667" y="35902"/>
                  </a:cubicBezTo>
                  <a:cubicBezTo>
                    <a:pt x="18739" y="35882"/>
                    <a:pt x="18805" y="35862"/>
                    <a:pt x="18878" y="35836"/>
                  </a:cubicBezTo>
                  <a:cubicBezTo>
                    <a:pt x="18970" y="35809"/>
                    <a:pt x="19076" y="35776"/>
                    <a:pt x="19175" y="35743"/>
                  </a:cubicBezTo>
                  <a:cubicBezTo>
                    <a:pt x="19227" y="35724"/>
                    <a:pt x="19287" y="35710"/>
                    <a:pt x="19346" y="35691"/>
                  </a:cubicBezTo>
                  <a:cubicBezTo>
                    <a:pt x="19445" y="35658"/>
                    <a:pt x="19551" y="35625"/>
                    <a:pt x="19649" y="35592"/>
                  </a:cubicBezTo>
                  <a:cubicBezTo>
                    <a:pt x="19729" y="35565"/>
                    <a:pt x="19801" y="35539"/>
                    <a:pt x="19880" y="35513"/>
                  </a:cubicBezTo>
                  <a:cubicBezTo>
                    <a:pt x="20058" y="35453"/>
                    <a:pt x="20243" y="35387"/>
                    <a:pt x="20434" y="35315"/>
                  </a:cubicBezTo>
                  <a:cubicBezTo>
                    <a:pt x="20494" y="35295"/>
                    <a:pt x="20553" y="35275"/>
                    <a:pt x="20619" y="35249"/>
                  </a:cubicBezTo>
                  <a:cubicBezTo>
                    <a:pt x="20678" y="35229"/>
                    <a:pt x="20744" y="35203"/>
                    <a:pt x="20810" y="35176"/>
                  </a:cubicBezTo>
                  <a:cubicBezTo>
                    <a:pt x="20870" y="35156"/>
                    <a:pt x="20936" y="35130"/>
                    <a:pt x="20995" y="35104"/>
                  </a:cubicBezTo>
                  <a:cubicBezTo>
                    <a:pt x="21127" y="35057"/>
                    <a:pt x="21252" y="35005"/>
                    <a:pt x="21384" y="34952"/>
                  </a:cubicBezTo>
                  <a:cubicBezTo>
                    <a:pt x="21450" y="34932"/>
                    <a:pt x="21510" y="34906"/>
                    <a:pt x="21575" y="34879"/>
                  </a:cubicBezTo>
                  <a:cubicBezTo>
                    <a:pt x="21635" y="34853"/>
                    <a:pt x="21694" y="34827"/>
                    <a:pt x="21754" y="34807"/>
                  </a:cubicBezTo>
                  <a:cubicBezTo>
                    <a:pt x="21839" y="34767"/>
                    <a:pt x="21932" y="34728"/>
                    <a:pt x="22024" y="34695"/>
                  </a:cubicBezTo>
                  <a:cubicBezTo>
                    <a:pt x="22195" y="34616"/>
                    <a:pt x="22374" y="34536"/>
                    <a:pt x="22552" y="34457"/>
                  </a:cubicBezTo>
                  <a:cubicBezTo>
                    <a:pt x="22624" y="34424"/>
                    <a:pt x="22690" y="34398"/>
                    <a:pt x="22763" y="34365"/>
                  </a:cubicBezTo>
                  <a:cubicBezTo>
                    <a:pt x="22895" y="34306"/>
                    <a:pt x="23027" y="34240"/>
                    <a:pt x="23158" y="34174"/>
                  </a:cubicBezTo>
                  <a:cubicBezTo>
                    <a:pt x="23224" y="34147"/>
                    <a:pt x="23290" y="34114"/>
                    <a:pt x="23356" y="34081"/>
                  </a:cubicBezTo>
                  <a:cubicBezTo>
                    <a:pt x="23422" y="34048"/>
                    <a:pt x="23488" y="34015"/>
                    <a:pt x="23554" y="33982"/>
                  </a:cubicBezTo>
                  <a:cubicBezTo>
                    <a:pt x="23699" y="33910"/>
                    <a:pt x="23838" y="33837"/>
                    <a:pt x="23976" y="33765"/>
                  </a:cubicBezTo>
                  <a:cubicBezTo>
                    <a:pt x="24095" y="33699"/>
                    <a:pt x="24214" y="33633"/>
                    <a:pt x="24333" y="33567"/>
                  </a:cubicBezTo>
                  <a:lnTo>
                    <a:pt x="24352" y="33560"/>
                  </a:lnTo>
                  <a:cubicBezTo>
                    <a:pt x="24418" y="33521"/>
                    <a:pt x="24484" y="33488"/>
                    <a:pt x="24550" y="33448"/>
                  </a:cubicBezTo>
                  <a:cubicBezTo>
                    <a:pt x="24616" y="33415"/>
                    <a:pt x="24682" y="33376"/>
                    <a:pt x="24741" y="33336"/>
                  </a:cubicBezTo>
                  <a:cubicBezTo>
                    <a:pt x="24748" y="33336"/>
                    <a:pt x="24755" y="33329"/>
                    <a:pt x="24761" y="33329"/>
                  </a:cubicBezTo>
                  <a:cubicBezTo>
                    <a:pt x="24768" y="33323"/>
                    <a:pt x="24774" y="33323"/>
                    <a:pt x="24781" y="33316"/>
                  </a:cubicBezTo>
                  <a:cubicBezTo>
                    <a:pt x="24788" y="33310"/>
                    <a:pt x="24801" y="33303"/>
                    <a:pt x="24807" y="33303"/>
                  </a:cubicBezTo>
                  <a:cubicBezTo>
                    <a:pt x="24821" y="33296"/>
                    <a:pt x="24834" y="33290"/>
                    <a:pt x="24840" y="33277"/>
                  </a:cubicBezTo>
                  <a:cubicBezTo>
                    <a:pt x="24847" y="33277"/>
                    <a:pt x="24854" y="33270"/>
                    <a:pt x="24860" y="33270"/>
                  </a:cubicBezTo>
                  <a:cubicBezTo>
                    <a:pt x="24873" y="33263"/>
                    <a:pt x="24887" y="33257"/>
                    <a:pt x="24900" y="33250"/>
                  </a:cubicBezTo>
                  <a:lnTo>
                    <a:pt x="24920" y="33237"/>
                  </a:lnTo>
                  <a:cubicBezTo>
                    <a:pt x="24926" y="33230"/>
                    <a:pt x="24933" y="33224"/>
                    <a:pt x="24939" y="33224"/>
                  </a:cubicBezTo>
                  <a:cubicBezTo>
                    <a:pt x="25091" y="33132"/>
                    <a:pt x="25236" y="33039"/>
                    <a:pt x="25388" y="32953"/>
                  </a:cubicBezTo>
                  <a:lnTo>
                    <a:pt x="25388" y="32947"/>
                  </a:lnTo>
                  <a:cubicBezTo>
                    <a:pt x="25493" y="32881"/>
                    <a:pt x="25592" y="32822"/>
                    <a:pt x="25698" y="32749"/>
                  </a:cubicBezTo>
                  <a:cubicBezTo>
                    <a:pt x="25797" y="32683"/>
                    <a:pt x="25902" y="32617"/>
                    <a:pt x="26001" y="32544"/>
                  </a:cubicBezTo>
                  <a:cubicBezTo>
                    <a:pt x="26054" y="32512"/>
                    <a:pt x="26100" y="32472"/>
                    <a:pt x="26153" y="32439"/>
                  </a:cubicBezTo>
                  <a:cubicBezTo>
                    <a:pt x="26206" y="32406"/>
                    <a:pt x="26252" y="32366"/>
                    <a:pt x="26305" y="32333"/>
                  </a:cubicBezTo>
                  <a:cubicBezTo>
                    <a:pt x="26351" y="32300"/>
                    <a:pt x="26404" y="32261"/>
                    <a:pt x="26450" y="32228"/>
                  </a:cubicBezTo>
                  <a:cubicBezTo>
                    <a:pt x="26503" y="32188"/>
                    <a:pt x="26549" y="32155"/>
                    <a:pt x="26601" y="32116"/>
                  </a:cubicBezTo>
                  <a:cubicBezTo>
                    <a:pt x="26654" y="32076"/>
                    <a:pt x="26700" y="32043"/>
                    <a:pt x="26747" y="32004"/>
                  </a:cubicBezTo>
                  <a:cubicBezTo>
                    <a:pt x="26846" y="31931"/>
                    <a:pt x="26944" y="31852"/>
                    <a:pt x="27037" y="31779"/>
                  </a:cubicBezTo>
                  <a:cubicBezTo>
                    <a:pt x="27083" y="31740"/>
                    <a:pt x="27136" y="31700"/>
                    <a:pt x="27182" y="31661"/>
                  </a:cubicBezTo>
                  <a:cubicBezTo>
                    <a:pt x="27228" y="31621"/>
                    <a:pt x="27274" y="31582"/>
                    <a:pt x="27320" y="31542"/>
                  </a:cubicBezTo>
                  <a:cubicBezTo>
                    <a:pt x="27367" y="31502"/>
                    <a:pt x="27413" y="31463"/>
                    <a:pt x="27459" y="31423"/>
                  </a:cubicBezTo>
                  <a:cubicBezTo>
                    <a:pt x="27485" y="31403"/>
                    <a:pt x="27518" y="31377"/>
                    <a:pt x="27545" y="31351"/>
                  </a:cubicBezTo>
                  <a:cubicBezTo>
                    <a:pt x="27584" y="31318"/>
                    <a:pt x="27624" y="31285"/>
                    <a:pt x="27663" y="31252"/>
                  </a:cubicBezTo>
                  <a:cubicBezTo>
                    <a:pt x="27815" y="31107"/>
                    <a:pt x="27967" y="30962"/>
                    <a:pt x="28119" y="30816"/>
                  </a:cubicBezTo>
                  <a:cubicBezTo>
                    <a:pt x="28211" y="30724"/>
                    <a:pt x="28303" y="30632"/>
                    <a:pt x="28389" y="30539"/>
                  </a:cubicBezTo>
                  <a:cubicBezTo>
                    <a:pt x="28475" y="30454"/>
                    <a:pt x="28554" y="30361"/>
                    <a:pt x="28640" y="30269"/>
                  </a:cubicBezTo>
                  <a:cubicBezTo>
                    <a:pt x="28679" y="30229"/>
                    <a:pt x="28719" y="30183"/>
                    <a:pt x="28758" y="30137"/>
                  </a:cubicBezTo>
                  <a:cubicBezTo>
                    <a:pt x="28785" y="30104"/>
                    <a:pt x="28811" y="30071"/>
                    <a:pt x="28837" y="30045"/>
                  </a:cubicBezTo>
                  <a:cubicBezTo>
                    <a:pt x="28870" y="30005"/>
                    <a:pt x="28903" y="29966"/>
                    <a:pt x="28936" y="29919"/>
                  </a:cubicBezTo>
                  <a:cubicBezTo>
                    <a:pt x="28976" y="29880"/>
                    <a:pt x="29016" y="29834"/>
                    <a:pt x="29049" y="29787"/>
                  </a:cubicBezTo>
                  <a:cubicBezTo>
                    <a:pt x="29319" y="29451"/>
                    <a:pt x="29570" y="29095"/>
                    <a:pt x="29800" y="28726"/>
                  </a:cubicBezTo>
                  <a:cubicBezTo>
                    <a:pt x="29820" y="28693"/>
                    <a:pt x="29840" y="28660"/>
                    <a:pt x="29860" y="28627"/>
                  </a:cubicBezTo>
                  <a:cubicBezTo>
                    <a:pt x="29886" y="28587"/>
                    <a:pt x="29913" y="28541"/>
                    <a:pt x="29932" y="28501"/>
                  </a:cubicBezTo>
                  <a:cubicBezTo>
                    <a:pt x="29959" y="28455"/>
                    <a:pt x="29985" y="28409"/>
                    <a:pt x="30011" y="28363"/>
                  </a:cubicBezTo>
                  <a:cubicBezTo>
                    <a:pt x="30038" y="28310"/>
                    <a:pt x="30064" y="28264"/>
                    <a:pt x="30091" y="28211"/>
                  </a:cubicBezTo>
                  <a:cubicBezTo>
                    <a:pt x="30183" y="28046"/>
                    <a:pt x="30269" y="27881"/>
                    <a:pt x="30341" y="27710"/>
                  </a:cubicBezTo>
                  <a:cubicBezTo>
                    <a:pt x="30374" y="27650"/>
                    <a:pt x="30401" y="27584"/>
                    <a:pt x="30427" y="27525"/>
                  </a:cubicBezTo>
                  <a:cubicBezTo>
                    <a:pt x="30453" y="27466"/>
                    <a:pt x="30473" y="27406"/>
                    <a:pt x="30500" y="27347"/>
                  </a:cubicBezTo>
                  <a:cubicBezTo>
                    <a:pt x="30519" y="27294"/>
                    <a:pt x="30539" y="27248"/>
                    <a:pt x="30559" y="27202"/>
                  </a:cubicBezTo>
                  <a:cubicBezTo>
                    <a:pt x="30572" y="27162"/>
                    <a:pt x="30592" y="27116"/>
                    <a:pt x="30605" y="27077"/>
                  </a:cubicBezTo>
                  <a:cubicBezTo>
                    <a:pt x="30618" y="27044"/>
                    <a:pt x="30625" y="27017"/>
                    <a:pt x="30638" y="26984"/>
                  </a:cubicBezTo>
                  <a:cubicBezTo>
                    <a:pt x="30645" y="26958"/>
                    <a:pt x="30658" y="26938"/>
                    <a:pt x="30664" y="26912"/>
                  </a:cubicBezTo>
                  <a:cubicBezTo>
                    <a:pt x="30678" y="26872"/>
                    <a:pt x="30691" y="26839"/>
                    <a:pt x="30704" y="26800"/>
                  </a:cubicBezTo>
                  <a:cubicBezTo>
                    <a:pt x="30711" y="26773"/>
                    <a:pt x="30717" y="26747"/>
                    <a:pt x="30724" y="26727"/>
                  </a:cubicBezTo>
                  <a:cubicBezTo>
                    <a:pt x="30744" y="26674"/>
                    <a:pt x="30757" y="26628"/>
                    <a:pt x="30770" y="26582"/>
                  </a:cubicBezTo>
                  <a:cubicBezTo>
                    <a:pt x="30777" y="26569"/>
                    <a:pt x="30777" y="26562"/>
                    <a:pt x="30783" y="26549"/>
                  </a:cubicBezTo>
                  <a:cubicBezTo>
                    <a:pt x="30796" y="26490"/>
                    <a:pt x="30816" y="26430"/>
                    <a:pt x="30829" y="26371"/>
                  </a:cubicBezTo>
                  <a:cubicBezTo>
                    <a:pt x="30836" y="26364"/>
                    <a:pt x="30836" y="26358"/>
                    <a:pt x="30836" y="26358"/>
                  </a:cubicBezTo>
                  <a:cubicBezTo>
                    <a:pt x="30856" y="26292"/>
                    <a:pt x="30869" y="26219"/>
                    <a:pt x="30889" y="26153"/>
                  </a:cubicBezTo>
                  <a:cubicBezTo>
                    <a:pt x="30902" y="26100"/>
                    <a:pt x="30915" y="26041"/>
                    <a:pt x="30928" y="25982"/>
                  </a:cubicBezTo>
                  <a:cubicBezTo>
                    <a:pt x="30948" y="25896"/>
                    <a:pt x="30968" y="25810"/>
                    <a:pt x="30988" y="25725"/>
                  </a:cubicBezTo>
                  <a:cubicBezTo>
                    <a:pt x="30994" y="25659"/>
                    <a:pt x="31007" y="25593"/>
                    <a:pt x="31021" y="25533"/>
                  </a:cubicBezTo>
                  <a:cubicBezTo>
                    <a:pt x="31027" y="25474"/>
                    <a:pt x="31040" y="25415"/>
                    <a:pt x="31047" y="25355"/>
                  </a:cubicBezTo>
                  <a:cubicBezTo>
                    <a:pt x="31054" y="25322"/>
                    <a:pt x="31060" y="25296"/>
                    <a:pt x="31060" y="25263"/>
                  </a:cubicBezTo>
                  <a:cubicBezTo>
                    <a:pt x="31067" y="25217"/>
                    <a:pt x="31073" y="25170"/>
                    <a:pt x="31080" y="25118"/>
                  </a:cubicBezTo>
                  <a:cubicBezTo>
                    <a:pt x="31080" y="25111"/>
                    <a:pt x="31087" y="25098"/>
                    <a:pt x="31087" y="25091"/>
                  </a:cubicBezTo>
                  <a:cubicBezTo>
                    <a:pt x="31093" y="25025"/>
                    <a:pt x="31100" y="24953"/>
                    <a:pt x="31106" y="24887"/>
                  </a:cubicBezTo>
                  <a:cubicBezTo>
                    <a:pt x="31113" y="24834"/>
                    <a:pt x="31120" y="24775"/>
                    <a:pt x="31120" y="24722"/>
                  </a:cubicBezTo>
                  <a:cubicBezTo>
                    <a:pt x="31126" y="24689"/>
                    <a:pt x="31126" y="24649"/>
                    <a:pt x="31133" y="24610"/>
                  </a:cubicBezTo>
                  <a:cubicBezTo>
                    <a:pt x="31133" y="24550"/>
                    <a:pt x="31139" y="24491"/>
                    <a:pt x="31139" y="24438"/>
                  </a:cubicBezTo>
                  <a:cubicBezTo>
                    <a:pt x="31146" y="24366"/>
                    <a:pt x="31146" y="24293"/>
                    <a:pt x="31146" y="24221"/>
                  </a:cubicBezTo>
                  <a:cubicBezTo>
                    <a:pt x="31153" y="24142"/>
                    <a:pt x="31153" y="24069"/>
                    <a:pt x="31153" y="23990"/>
                  </a:cubicBezTo>
                  <a:cubicBezTo>
                    <a:pt x="31159" y="22130"/>
                    <a:pt x="30711" y="20131"/>
                    <a:pt x="29926" y="18199"/>
                  </a:cubicBezTo>
                  <a:cubicBezTo>
                    <a:pt x="29820" y="17935"/>
                    <a:pt x="29708" y="17678"/>
                    <a:pt x="29589" y="17414"/>
                  </a:cubicBezTo>
                  <a:cubicBezTo>
                    <a:pt x="29471" y="17157"/>
                    <a:pt x="29352" y="16899"/>
                    <a:pt x="29220" y="16642"/>
                  </a:cubicBezTo>
                  <a:cubicBezTo>
                    <a:pt x="29180" y="16563"/>
                    <a:pt x="29134" y="16477"/>
                    <a:pt x="29088" y="16392"/>
                  </a:cubicBezTo>
                  <a:cubicBezTo>
                    <a:pt x="29002" y="16220"/>
                    <a:pt x="28910" y="16055"/>
                    <a:pt x="28818" y="15890"/>
                  </a:cubicBezTo>
                  <a:cubicBezTo>
                    <a:pt x="28771" y="15805"/>
                    <a:pt x="28725" y="15719"/>
                    <a:pt x="28673" y="15640"/>
                  </a:cubicBezTo>
                  <a:cubicBezTo>
                    <a:pt x="28534" y="15389"/>
                    <a:pt x="28382" y="15145"/>
                    <a:pt x="28231" y="14901"/>
                  </a:cubicBezTo>
                  <a:cubicBezTo>
                    <a:pt x="28125" y="14743"/>
                    <a:pt x="28020" y="14584"/>
                    <a:pt x="27914" y="14426"/>
                  </a:cubicBezTo>
                  <a:cubicBezTo>
                    <a:pt x="27808" y="14268"/>
                    <a:pt x="27703" y="14109"/>
                    <a:pt x="27591" y="13958"/>
                  </a:cubicBezTo>
                  <a:cubicBezTo>
                    <a:pt x="27531" y="13879"/>
                    <a:pt x="27479" y="13799"/>
                    <a:pt x="27419" y="13727"/>
                  </a:cubicBezTo>
                  <a:cubicBezTo>
                    <a:pt x="27254" y="13496"/>
                    <a:pt x="27083" y="13272"/>
                    <a:pt x="26905" y="13054"/>
                  </a:cubicBezTo>
                  <a:cubicBezTo>
                    <a:pt x="26786" y="12909"/>
                    <a:pt x="26667" y="12764"/>
                    <a:pt x="26542" y="12619"/>
                  </a:cubicBezTo>
                  <a:cubicBezTo>
                    <a:pt x="26364" y="12408"/>
                    <a:pt x="26173" y="12203"/>
                    <a:pt x="25981" y="11999"/>
                  </a:cubicBezTo>
                  <a:cubicBezTo>
                    <a:pt x="25856" y="11867"/>
                    <a:pt x="25731" y="11735"/>
                    <a:pt x="25599" y="11603"/>
                  </a:cubicBezTo>
                  <a:cubicBezTo>
                    <a:pt x="24695" y="10699"/>
                    <a:pt x="23713" y="9921"/>
                    <a:pt x="22690" y="9328"/>
                  </a:cubicBezTo>
                  <a:cubicBezTo>
                    <a:pt x="21332" y="8542"/>
                    <a:pt x="20044" y="8169"/>
                    <a:pt x="18900" y="8169"/>
                  </a:cubicBezTo>
                  <a:cubicBezTo>
                    <a:pt x="18832" y="8169"/>
                    <a:pt x="18766" y="8171"/>
                    <a:pt x="18700" y="8173"/>
                  </a:cubicBezTo>
                  <a:lnTo>
                    <a:pt x="18601" y="8173"/>
                  </a:lnTo>
                  <a:cubicBezTo>
                    <a:pt x="18581" y="8173"/>
                    <a:pt x="18561" y="8180"/>
                    <a:pt x="18541" y="8180"/>
                  </a:cubicBezTo>
                  <a:cubicBezTo>
                    <a:pt x="18502" y="8180"/>
                    <a:pt x="18469" y="8186"/>
                    <a:pt x="18429" y="8186"/>
                  </a:cubicBezTo>
                  <a:lnTo>
                    <a:pt x="18423" y="8186"/>
                  </a:lnTo>
                  <a:cubicBezTo>
                    <a:pt x="18377" y="8193"/>
                    <a:pt x="18330" y="8200"/>
                    <a:pt x="18291" y="8200"/>
                  </a:cubicBezTo>
                  <a:cubicBezTo>
                    <a:pt x="18278" y="8200"/>
                    <a:pt x="18264" y="8206"/>
                    <a:pt x="18251" y="8206"/>
                  </a:cubicBezTo>
                  <a:cubicBezTo>
                    <a:pt x="18212" y="8213"/>
                    <a:pt x="18172" y="8219"/>
                    <a:pt x="18132" y="8226"/>
                  </a:cubicBezTo>
                  <a:lnTo>
                    <a:pt x="18113" y="8226"/>
                  </a:lnTo>
                  <a:cubicBezTo>
                    <a:pt x="18080" y="8233"/>
                    <a:pt x="18047" y="8239"/>
                    <a:pt x="18014" y="8246"/>
                  </a:cubicBezTo>
                  <a:cubicBezTo>
                    <a:pt x="17987" y="8246"/>
                    <a:pt x="17954" y="8252"/>
                    <a:pt x="17928" y="8259"/>
                  </a:cubicBezTo>
                  <a:cubicBezTo>
                    <a:pt x="17921" y="8259"/>
                    <a:pt x="17915" y="8259"/>
                    <a:pt x="17908" y="8266"/>
                  </a:cubicBezTo>
                  <a:cubicBezTo>
                    <a:pt x="17882" y="8266"/>
                    <a:pt x="17855" y="8272"/>
                    <a:pt x="17829" y="8279"/>
                  </a:cubicBezTo>
                  <a:cubicBezTo>
                    <a:pt x="17783" y="8292"/>
                    <a:pt x="17743" y="8299"/>
                    <a:pt x="17697" y="8312"/>
                  </a:cubicBezTo>
                  <a:cubicBezTo>
                    <a:pt x="17651" y="8325"/>
                    <a:pt x="17605" y="8338"/>
                    <a:pt x="17565" y="8351"/>
                  </a:cubicBezTo>
                  <a:cubicBezTo>
                    <a:pt x="17526" y="8358"/>
                    <a:pt x="17493" y="8371"/>
                    <a:pt x="17453" y="8384"/>
                  </a:cubicBezTo>
                  <a:cubicBezTo>
                    <a:pt x="17433" y="8391"/>
                    <a:pt x="17414" y="8398"/>
                    <a:pt x="17394" y="8404"/>
                  </a:cubicBezTo>
                  <a:cubicBezTo>
                    <a:pt x="17374" y="8411"/>
                    <a:pt x="17354" y="8417"/>
                    <a:pt x="17334" y="8424"/>
                  </a:cubicBezTo>
                  <a:cubicBezTo>
                    <a:pt x="17308" y="8431"/>
                    <a:pt x="17288" y="8437"/>
                    <a:pt x="17262" y="8450"/>
                  </a:cubicBezTo>
                  <a:cubicBezTo>
                    <a:pt x="17229" y="8463"/>
                    <a:pt x="17189" y="8477"/>
                    <a:pt x="17156" y="8490"/>
                  </a:cubicBezTo>
                  <a:cubicBezTo>
                    <a:pt x="17117" y="8510"/>
                    <a:pt x="17077" y="8523"/>
                    <a:pt x="17038" y="8543"/>
                  </a:cubicBezTo>
                  <a:cubicBezTo>
                    <a:pt x="17024" y="8549"/>
                    <a:pt x="17011" y="8549"/>
                    <a:pt x="16998" y="8556"/>
                  </a:cubicBezTo>
                  <a:cubicBezTo>
                    <a:pt x="16972" y="8569"/>
                    <a:pt x="16945" y="8582"/>
                    <a:pt x="16912" y="8602"/>
                  </a:cubicBezTo>
                  <a:cubicBezTo>
                    <a:pt x="16866" y="8622"/>
                    <a:pt x="16820" y="8648"/>
                    <a:pt x="16774" y="8675"/>
                  </a:cubicBezTo>
                  <a:cubicBezTo>
                    <a:pt x="16734" y="8694"/>
                    <a:pt x="16695" y="8714"/>
                    <a:pt x="16655" y="8734"/>
                  </a:cubicBezTo>
                  <a:cubicBezTo>
                    <a:pt x="16266" y="8958"/>
                    <a:pt x="15916" y="9248"/>
                    <a:pt x="15606" y="9605"/>
                  </a:cubicBezTo>
                  <a:cubicBezTo>
                    <a:pt x="14089" y="6102"/>
                    <a:pt x="11497" y="2870"/>
                    <a:pt x="8549" y="1169"/>
                  </a:cubicBezTo>
                  <a:cubicBezTo>
                    <a:pt x="7183" y="376"/>
                    <a:pt x="5890" y="0"/>
                    <a:pt x="4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7" name="Google Shape;6047;p65"/>
          <p:cNvGrpSpPr/>
          <p:nvPr/>
        </p:nvGrpSpPr>
        <p:grpSpPr>
          <a:xfrm>
            <a:off x="3031488" y="4626441"/>
            <a:ext cx="255400" cy="279351"/>
            <a:chOff x="3039495" y="4626441"/>
            <a:chExt cx="255400" cy="279351"/>
          </a:xfrm>
        </p:grpSpPr>
        <p:sp>
          <p:nvSpPr>
            <p:cNvPr id="6048" name="Google Shape;6048;p65"/>
            <p:cNvSpPr/>
            <p:nvPr/>
          </p:nvSpPr>
          <p:spPr>
            <a:xfrm>
              <a:off x="3191378" y="4628748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65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65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65"/>
            <p:cNvSpPr/>
            <p:nvPr/>
          </p:nvSpPr>
          <p:spPr>
            <a:xfrm>
              <a:off x="3209391" y="4646499"/>
              <a:ext cx="841" cy="2667"/>
            </a:xfrm>
            <a:custGeom>
              <a:avLst/>
              <a:gdLst/>
              <a:ahLst/>
              <a:cxnLst/>
              <a:rect l="l" t="t" r="r" b="b"/>
              <a:pathLst>
                <a:path w="127" h="403" extrusionOk="0">
                  <a:moveTo>
                    <a:pt x="1" y="0"/>
                  </a:moveTo>
                  <a:cubicBezTo>
                    <a:pt x="47" y="132"/>
                    <a:pt x="87" y="264"/>
                    <a:pt x="126" y="402"/>
                  </a:cubicBezTo>
                  <a:cubicBezTo>
                    <a:pt x="93" y="264"/>
                    <a:pt x="47" y="132"/>
                    <a:pt x="1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65"/>
            <p:cNvSpPr/>
            <p:nvPr/>
          </p:nvSpPr>
          <p:spPr>
            <a:xfrm>
              <a:off x="3044473" y="4661812"/>
              <a:ext cx="185711" cy="153910"/>
            </a:xfrm>
            <a:custGeom>
              <a:avLst/>
              <a:gdLst/>
              <a:ahLst/>
              <a:cxnLst/>
              <a:rect l="l" t="t" r="r" b="b"/>
              <a:pathLst>
                <a:path w="28053" h="23258" extrusionOk="0">
                  <a:moveTo>
                    <a:pt x="12163" y="1"/>
                  </a:moveTo>
                  <a:cubicBezTo>
                    <a:pt x="12158" y="1"/>
                    <a:pt x="12149" y="5"/>
                    <a:pt x="12142" y="10"/>
                  </a:cubicBezTo>
                  <a:lnTo>
                    <a:pt x="12142" y="10"/>
                  </a:lnTo>
                  <a:cubicBezTo>
                    <a:pt x="12149" y="7"/>
                    <a:pt x="12156" y="3"/>
                    <a:pt x="12163" y="1"/>
                  </a:cubicBezTo>
                  <a:close/>
                  <a:moveTo>
                    <a:pt x="12142" y="10"/>
                  </a:moveTo>
                  <a:cubicBezTo>
                    <a:pt x="12139" y="11"/>
                    <a:pt x="12136" y="13"/>
                    <a:pt x="12133" y="14"/>
                  </a:cubicBezTo>
                  <a:lnTo>
                    <a:pt x="12133" y="14"/>
                  </a:lnTo>
                  <a:cubicBezTo>
                    <a:pt x="12134" y="14"/>
                    <a:pt x="12136" y="14"/>
                    <a:pt x="12137" y="14"/>
                  </a:cubicBezTo>
                  <a:cubicBezTo>
                    <a:pt x="12138" y="13"/>
                    <a:pt x="12140" y="11"/>
                    <a:pt x="12142" y="10"/>
                  </a:cubicBezTo>
                  <a:close/>
                  <a:moveTo>
                    <a:pt x="12133" y="14"/>
                  </a:moveTo>
                  <a:cubicBezTo>
                    <a:pt x="12125" y="15"/>
                    <a:pt x="12120" y="19"/>
                    <a:pt x="12115" y="23"/>
                  </a:cubicBezTo>
                  <a:lnTo>
                    <a:pt x="12115" y="23"/>
                  </a:lnTo>
                  <a:cubicBezTo>
                    <a:pt x="12121" y="20"/>
                    <a:pt x="12127" y="17"/>
                    <a:pt x="12133" y="14"/>
                  </a:cubicBezTo>
                  <a:close/>
                  <a:moveTo>
                    <a:pt x="12115" y="23"/>
                  </a:moveTo>
                  <a:lnTo>
                    <a:pt x="12115" y="23"/>
                  </a:lnTo>
                  <a:cubicBezTo>
                    <a:pt x="12111" y="25"/>
                    <a:pt x="12107" y="26"/>
                    <a:pt x="12104" y="27"/>
                  </a:cubicBezTo>
                  <a:lnTo>
                    <a:pt x="12110" y="27"/>
                  </a:lnTo>
                  <a:cubicBezTo>
                    <a:pt x="12112" y="26"/>
                    <a:pt x="12113" y="24"/>
                    <a:pt x="12115" y="23"/>
                  </a:cubicBezTo>
                  <a:close/>
                  <a:moveTo>
                    <a:pt x="27" y="3114"/>
                  </a:moveTo>
                  <a:cubicBezTo>
                    <a:pt x="20" y="3121"/>
                    <a:pt x="14" y="3121"/>
                    <a:pt x="7" y="3127"/>
                  </a:cubicBezTo>
                  <a:lnTo>
                    <a:pt x="1" y="3134"/>
                  </a:lnTo>
                  <a:cubicBezTo>
                    <a:pt x="14" y="3127"/>
                    <a:pt x="20" y="3121"/>
                    <a:pt x="27" y="3114"/>
                  </a:cubicBezTo>
                  <a:close/>
                  <a:moveTo>
                    <a:pt x="28052" y="22538"/>
                  </a:moveTo>
                  <a:lnTo>
                    <a:pt x="26819" y="23257"/>
                  </a:lnTo>
                  <a:lnTo>
                    <a:pt x="27287" y="23139"/>
                  </a:lnTo>
                  <a:cubicBezTo>
                    <a:pt x="27413" y="23106"/>
                    <a:pt x="27531" y="23053"/>
                    <a:pt x="27630" y="22994"/>
                  </a:cubicBezTo>
                  <a:cubicBezTo>
                    <a:pt x="27650" y="22980"/>
                    <a:pt x="27670" y="22967"/>
                    <a:pt x="27690" y="22954"/>
                  </a:cubicBezTo>
                  <a:cubicBezTo>
                    <a:pt x="27703" y="22941"/>
                    <a:pt x="27716" y="22934"/>
                    <a:pt x="27736" y="22921"/>
                  </a:cubicBezTo>
                  <a:cubicBezTo>
                    <a:pt x="27762" y="22895"/>
                    <a:pt x="27795" y="22868"/>
                    <a:pt x="27822" y="22842"/>
                  </a:cubicBezTo>
                  <a:cubicBezTo>
                    <a:pt x="27841" y="22829"/>
                    <a:pt x="27855" y="22815"/>
                    <a:pt x="27868" y="22802"/>
                  </a:cubicBezTo>
                  <a:cubicBezTo>
                    <a:pt x="27874" y="22789"/>
                    <a:pt x="27888" y="22776"/>
                    <a:pt x="27894" y="22763"/>
                  </a:cubicBezTo>
                  <a:cubicBezTo>
                    <a:pt x="27914" y="22750"/>
                    <a:pt x="27927" y="22730"/>
                    <a:pt x="27947" y="22710"/>
                  </a:cubicBezTo>
                  <a:cubicBezTo>
                    <a:pt x="27954" y="22690"/>
                    <a:pt x="27967" y="22677"/>
                    <a:pt x="27980" y="22657"/>
                  </a:cubicBezTo>
                  <a:cubicBezTo>
                    <a:pt x="27993" y="22644"/>
                    <a:pt x="28000" y="22624"/>
                    <a:pt x="28013" y="22611"/>
                  </a:cubicBezTo>
                  <a:cubicBezTo>
                    <a:pt x="28026" y="22585"/>
                    <a:pt x="28039" y="22565"/>
                    <a:pt x="28052" y="22538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65"/>
            <p:cNvSpPr/>
            <p:nvPr/>
          </p:nvSpPr>
          <p:spPr>
            <a:xfrm>
              <a:off x="3124814" y="4626441"/>
              <a:ext cx="170081" cy="187619"/>
            </a:xfrm>
            <a:custGeom>
              <a:avLst/>
              <a:gdLst/>
              <a:ahLst/>
              <a:cxnLst/>
              <a:rect l="l" t="t" r="r" b="b"/>
              <a:pathLst>
                <a:path w="25692" h="28352" extrusionOk="0">
                  <a:moveTo>
                    <a:pt x="21" y="5347"/>
                  </a:moveTo>
                  <a:lnTo>
                    <a:pt x="21" y="5347"/>
                  </a:lnTo>
                  <a:cubicBezTo>
                    <a:pt x="15" y="5349"/>
                    <a:pt x="6" y="5354"/>
                    <a:pt x="1" y="5359"/>
                  </a:cubicBezTo>
                  <a:lnTo>
                    <a:pt x="21" y="5347"/>
                  </a:lnTo>
                  <a:close/>
                  <a:moveTo>
                    <a:pt x="9549" y="0"/>
                  </a:moveTo>
                  <a:cubicBezTo>
                    <a:pt x="9329" y="0"/>
                    <a:pt x="9124" y="50"/>
                    <a:pt x="8945" y="155"/>
                  </a:cubicBezTo>
                  <a:lnTo>
                    <a:pt x="898" y="4831"/>
                  </a:lnTo>
                  <a:lnTo>
                    <a:pt x="21" y="5347"/>
                  </a:lnTo>
                  <a:lnTo>
                    <a:pt x="21" y="5347"/>
                  </a:lnTo>
                  <a:cubicBezTo>
                    <a:pt x="24" y="5346"/>
                    <a:pt x="26" y="5346"/>
                    <a:pt x="27" y="5346"/>
                  </a:cubicBezTo>
                  <a:cubicBezTo>
                    <a:pt x="47" y="5333"/>
                    <a:pt x="73" y="5319"/>
                    <a:pt x="100" y="5313"/>
                  </a:cubicBezTo>
                  <a:cubicBezTo>
                    <a:pt x="120" y="5306"/>
                    <a:pt x="139" y="5293"/>
                    <a:pt x="159" y="5286"/>
                  </a:cubicBezTo>
                  <a:cubicBezTo>
                    <a:pt x="166" y="5286"/>
                    <a:pt x="172" y="5286"/>
                    <a:pt x="179" y="5280"/>
                  </a:cubicBezTo>
                  <a:lnTo>
                    <a:pt x="185" y="5280"/>
                  </a:lnTo>
                  <a:cubicBezTo>
                    <a:pt x="205" y="5273"/>
                    <a:pt x="225" y="5267"/>
                    <a:pt x="245" y="5260"/>
                  </a:cubicBezTo>
                  <a:cubicBezTo>
                    <a:pt x="271" y="5260"/>
                    <a:pt x="291" y="5253"/>
                    <a:pt x="311" y="5247"/>
                  </a:cubicBezTo>
                  <a:lnTo>
                    <a:pt x="331" y="5247"/>
                  </a:lnTo>
                  <a:cubicBezTo>
                    <a:pt x="350" y="5240"/>
                    <a:pt x="370" y="5240"/>
                    <a:pt x="397" y="5234"/>
                  </a:cubicBezTo>
                  <a:lnTo>
                    <a:pt x="416" y="5234"/>
                  </a:lnTo>
                  <a:cubicBezTo>
                    <a:pt x="436" y="5227"/>
                    <a:pt x="462" y="5227"/>
                    <a:pt x="482" y="5227"/>
                  </a:cubicBezTo>
                  <a:lnTo>
                    <a:pt x="561" y="5227"/>
                  </a:lnTo>
                  <a:cubicBezTo>
                    <a:pt x="904" y="5227"/>
                    <a:pt x="1287" y="5346"/>
                    <a:pt x="1670" y="5563"/>
                  </a:cubicBezTo>
                  <a:cubicBezTo>
                    <a:pt x="1999" y="5755"/>
                    <a:pt x="2329" y="6025"/>
                    <a:pt x="2633" y="6348"/>
                  </a:cubicBezTo>
                  <a:cubicBezTo>
                    <a:pt x="2745" y="6467"/>
                    <a:pt x="2857" y="6599"/>
                    <a:pt x="2956" y="6731"/>
                  </a:cubicBezTo>
                  <a:cubicBezTo>
                    <a:pt x="3193" y="7034"/>
                    <a:pt x="3404" y="7377"/>
                    <a:pt x="3582" y="7753"/>
                  </a:cubicBezTo>
                  <a:cubicBezTo>
                    <a:pt x="3688" y="7971"/>
                    <a:pt x="3774" y="8202"/>
                    <a:pt x="3846" y="8433"/>
                  </a:cubicBezTo>
                  <a:cubicBezTo>
                    <a:pt x="3886" y="8551"/>
                    <a:pt x="3919" y="8670"/>
                    <a:pt x="3952" y="8795"/>
                  </a:cubicBezTo>
                  <a:lnTo>
                    <a:pt x="5858" y="16737"/>
                  </a:lnTo>
                  <a:cubicBezTo>
                    <a:pt x="6089" y="17686"/>
                    <a:pt x="6755" y="18630"/>
                    <a:pt x="7500" y="19065"/>
                  </a:cubicBezTo>
                  <a:lnTo>
                    <a:pt x="13753" y="22666"/>
                  </a:lnTo>
                  <a:cubicBezTo>
                    <a:pt x="14116" y="22884"/>
                    <a:pt x="14452" y="23161"/>
                    <a:pt x="14749" y="23484"/>
                  </a:cubicBezTo>
                  <a:cubicBezTo>
                    <a:pt x="14894" y="23642"/>
                    <a:pt x="15033" y="23814"/>
                    <a:pt x="15158" y="23992"/>
                  </a:cubicBezTo>
                  <a:cubicBezTo>
                    <a:pt x="15191" y="24038"/>
                    <a:pt x="15217" y="24084"/>
                    <a:pt x="15250" y="24124"/>
                  </a:cubicBezTo>
                  <a:cubicBezTo>
                    <a:pt x="15310" y="24216"/>
                    <a:pt x="15369" y="24309"/>
                    <a:pt x="15422" y="24407"/>
                  </a:cubicBezTo>
                  <a:cubicBezTo>
                    <a:pt x="15481" y="24500"/>
                    <a:pt x="15527" y="24592"/>
                    <a:pt x="15580" y="24691"/>
                  </a:cubicBezTo>
                  <a:cubicBezTo>
                    <a:pt x="15626" y="24783"/>
                    <a:pt x="15672" y="24882"/>
                    <a:pt x="15719" y="24981"/>
                  </a:cubicBezTo>
                  <a:cubicBezTo>
                    <a:pt x="15785" y="25126"/>
                    <a:pt x="15837" y="25272"/>
                    <a:pt x="15890" y="25423"/>
                  </a:cubicBezTo>
                  <a:cubicBezTo>
                    <a:pt x="15956" y="25615"/>
                    <a:pt x="16015" y="25812"/>
                    <a:pt x="16055" y="26004"/>
                  </a:cubicBezTo>
                  <a:cubicBezTo>
                    <a:pt x="16075" y="26089"/>
                    <a:pt x="16088" y="26169"/>
                    <a:pt x="16101" y="26248"/>
                  </a:cubicBezTo>
                  <a:cubicBezTo>
                    <a:pt x="16101" y="26261"/>
                    <a:pt x="16108" y="26281"/>
                    <a:pt x="16108" y="26294"/>
                  </a:cubicBezTo>
                  <a:cubicBezTo>
                    <a:pt x="16141" y="26525"/>
                    <a:pt x="16154" y="26756"/>
                    <a:pt x="16147" y="26967"/>
                  </a:cubicBezTo>
                  <a:cubicBezTo>
                    <a:pt x="16147" y="26986"/>
                    <a:pt x="16147" y="27006"/>
                    <a:pt x="16147" y="27026"/>
                  </a:cubicBezTo>
                  <a:cubicBezTo>
                    <a:pt x="16141" y="27118"/>
                    <a:pt x="16128" y="27211"/>
                    <a:pt x="16114" y="27296"/>
                  </a:cubicBezTo>
                  <a:cubicBezTo>
                    <a:pt x="16114" y="27316"/>
                    <a:pt x="16108" y="27329"/>
                    <a:pt x="16108" y="27349"/>
                  </a:cubicBezTo>
                  <a:cubicBezTo>
                    <a:pt x="16101" y="27376"/>
                    <a:pt x="16095" y="27395"/>
                    <a:pt x="16095" y="27415"/>
                  </a:cubicBezTo>
                  <a:lnTo>
                    <a:pt x="16081" y="27468"/>
                  </a:lnTo>
                  <a:cubicBezTo>
                    <a:pt x="16042" y="27620"/>
                    <a:pt x="15989" y="27758"/>
                    <a:pt x="15916" y="27883"/>
                  </a:cubicBezTo>
                  <a:cubicBezTo>
                    <a:pt x="15903" y="27910"/>
                    <a:pt x="15890" y="27930"/>
                    <a:pt x="15877" y="27956"/>
                  </a:cubicBezTo>
                  <a:cubicBezTo>
                    <a:pt x="15864" y="27969"/>
                    <a:pt x="15857" y="27989"/>
                    <a:pt x="15844" y="28002"/>
                  </a:cubicBezTo>
                  <a:cubicBezTo>
                    <a:pt x="15831" y="28022"/>
                    <a:pt x="15818" y="28035"/>
                    <a:pt x="15811" y="28055"/>
                  </a:cubicBezTo>
                  <a:cubicBezTo>
                    <a:pt x="15791" y="28075"/>
                    <a:pt x="15778" y="28095"/>
                    <a:pt x="15758" y="28114"/>
                  </a:cubicBezTo>
                  <a:cubicBezTo>
                    <a:pt x="15752" y="28121"/>
                    <a:pt x="15738" y="28134"/>
                    <a:pt x="15732" y="28147"/>
                  </a:cubicBezTo>
                  <a:cubicBezTo>
                    <a:pt x="15719" y="28160"/>
                    <a:pt x="15705" y="28174"/>
                    <a:pt x="15686" y="28187"/>
                  </a:cubicBezTo>
                  <a:cubicBezTo>
                    <a:pt x="15659" y="28213"/>
                    <a:pt x="15626" y="28240"/>
                    <a:pt x="15600" y="28266"/>
                  </a:cubicBezTo>
                  <a:cubicBezTo>
                    <a:pt x="15580" y="28279"/>
                    <a:pt x="15567" y="28286"/>
                    <a:pt x="15554" y="28299"/>
                  </a:cubicBezTo>
                  <a:cubicBezTo>
                    <a:pt x="15542" y="28307"/>
                    <a:pt x="15530" y="28315"/>
                    <a:pt x="15519" y="28322"/>
                  </a:cubicBezTo>
                  <a:lnTo>
                    <a:pt x="18482" y="26604"/>
                  </a:lnTo>
                  <a:lnTo>
                    <a:pt x="24458" y="23128"/>
                  </a:lnTo>
                  <a:cubicBezTo>
                    <a:pt x="24544" y="23082"/>
                    <a:pt x="24623" y="23016"/>
                    <a:pt x="24695" y="22950"/>
                  </a:cubicBezTo>
                  <a:cubicBezTo>
                    <a:pt x="24709" y="22937"/>
                    <a:pt x="24715" y="22923"/>
                    <a:pt x="24728" y="22910"/>
                  </a:cubicBezTo>
                  <a:cubicBezTo>
                    <a:pt x="24742" y="22897"/>
                    <a:pt x="24748" y="22884"/>
                    <a:pt x="24761" y="22871"/>
                  </a:cubicBezTo>
                  <a:cubicBezTo>
                    <a:pt x="24781" y="22851"/>
                    <a:pt x="24801" y="22825"/>
                    <a:pt x="24821" y="22798"/>
                  </a:cubicBezTo>
                  <a:cubicBezTo>
                    <a:pt x="25691" y="21585"/>
                    <a:pt x="24702" y="18577"/>
                    <a:pt x="22737" y="17442"/>
                  </a:cubicBezTo>
                  <a:lnTo>
                    <a:pt x="16490" y="13841"/>
                  </a:lnTo>
                  <a:cubicBezTo>
                    <a:pt x="16259" y="13703"/>
                    <a:pt x="16029" y="13518"/>
                    <a:pt x="15824" y="13300"/>
                  </a:cubicBezTo>
                  <a:cubicBezTo>
                    <a:pt x="15785" y="13254"/>
                    <a:pt x="15745" y="13208"/>
                    <a:pt x="15705" y="13162"/>
                  </a:cubicBezTo>
                  <a:cubicBezTo>
                    <a:pt x="15303" y="12700"/>
                    <a:pt x="14993" y="12106"/>
                    <a:pt x="14848" y="11513"/>
                  </a:cubicBezTo>
                  <a:lnTo>
                    <a:pt x="12935" y="3572"/>
                  </a:lnTo>
                  <a:cubicBezTo>
                    <a:pt x="12929" y="3525"/>
                    <a:pt x="12915" y="3479"/>
                    <a:pt x="12902" y="3433"/>
                  </a:cubicBezTo>
                  <a:cubicBezTo>
                    <a:pt x="12863" y="3295"/>
                    <a:pt x="12823" y="3163"/>
                    <a:pt x="12777" y="3031"/>
                  </a:cubicBezTo>
                  <a:cubicBezTo>
                    <a:pt x="12744" y="2938"/>
                    <a:pt x="12711" y="2853"/>
                    <a:pt x="12678" y="2774"/>
                  </a:cubicBezTo>
                  <a:cubicBezTo>
                    <a:pt x="12625" y="2642"/>
                    <a:pt x="12566" y="2516"/>
                    <a:pt x="12506" y="2398"/>
                  </a:cubicBezTo>
                  <a:cubicBezTo>
                    <a:pt x="12487" y="2358"/>
                    <a:pt x="12467" y="2318"/>
                    <a:pt x="12447" y="2279"/>
                  </a:cubicBezTo>
                  <a:cubicBezTo>
                    <a:pt x="12421" y="2239"/>
                    <a:pt x="12401" y="2200"/>
                    <a:pt x="12381" y="2160"/>
                  </a:cubicBezTo>
                  <a:cubicBezTo>
                    <a:pt x="12335" y="2081"/>
                    <a:pt x="12289" y="2008"/>
                    <a:pt x="12243" y="1929"/>
                  </a:cubicBezTo>
                  <a:cubicBezTo>
                    <a:pt x="12150" y="1784"/>
                    <a:pt x="12051" y="1639"/>
                    <a:pt x="11946" y="1507"/>
                  </a:cubicBezTo>
                  <a:cubicBezTo>
                    <a:pt x="11919" y="1474"/>
                    <a:pt x="11893" y="1441"/>
                    <a:pt x="11867" y="1408"/>
                  </a:cubicBezTo>
                  <a:cubicBezTo>
                    <a:pt x="11814" y="1342"/>
                    <a:pt x="11761" y="1276"/>
                    <a:pt x="11708" y="1217"/>
                  </a:cubicBezTo>
                  <a:cubicBezTo>
                    <a:pt x="11656" y="1158"/>
                    <a:pt x="11596" y="1098"/>
                    <a:pt x="11543" y="1039"/>
                  </a:cubicBezTo>
                  <a:cubicBezTo>
                    <a:pt x="11260" y="749"/>
                    <a:pt x="10956" y="518"/>
                    <a:pt x="10660" y="340"/>
                  </a:cubicBezTo>
                  <a:cubicBezTo>
                    <a:pt x="10277" y="122"/>
                    <a:pt x="9894" y="0"/>
                    <a:pt x="9549" y="0"/>
                  </a:cubicBezTo>
                  <a:close/>
                  <a:moveTo>
                    <a:pt x="15519" y="28322"/>
                  </a:moveTo>
                  <a:lnTo>
                    <a:pt x="15468" y="28352"/>
                  </a:lnTo>
                  <a:cubicBezTo>
                    <a:pt x="15475" y="28352"/>
                    <a:pt x="15488" y="28345"/>
                    <a:pt x="15494" y="28339"/>
                  </a:cubicBezTo>
                  <a:cubicBezTo>
                    <a:pt x="15502" y="28333"/>
                    <a:pt x="15511" y="28328"/>
                    <a:pt x="15519" y="28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65"/>
            <p:cNvSpPr/>
            <p:nvPr/>
          </p:nvSpPr>
          <p:spPr>
            <a:xfrm>
              <a:off x="3044520" y="4647061"/>
              <a:ext cx="86239" cy="62291"/>
            </a:xfrm>
            <a:custGeom>
              <a:avLst/>
              <a:gdLst/>
              <a:ahLst/>
              <a:cxnLst/>
              <a:rect l="l" t="t" r="r" b="b"/>
              <a:pathLst>
                <a:path w="13027" h="9413" extrusionOk="0">
                  <a:moveTo>
                    <a:pt x="20" y="5343"/>
                  </a:moveTo>
                  <a:cubicBezTo>
                    <a:pt x="13" y="5350"/>
                    <a:pt x="7" y="5350"/>
                    <a:pt x="0" y="5356"/>
                  </a:cubicBezTo>
                  <a:lnTo>
                    <a:pt x="23" y="5343"/>
                  </a:lnTo>
                  <a:close/>
                  <a:moveTo>
                    <a:pt x="9553" y="0"/>
                  </a:moveTo>
                  <a:cubicBezTo>
                    <a:pt x="9323" y="0"/>
                    <a:pt x="9119" y="56"/>
                    <a:pt x="8944" y="159"/>
                  </a:cubicBezTo>
                  <a:lnTo>
                    <a:pt x="23" y="5343"/>
                  </a:lnTo>
                  <a:lnTo>
                    <a:pt x="26" y="5343"/>
                  </a:lnTo>
                  <a:cubicBezTo>
                    <a:pt x="46" y="5336"/>
                    <a:pt x="66" y="5323"/>
                    <a:pt x="86" y="5317"/>
                  </a:cubicBezTo>
                  <a:cubicBezTo>
                    <a:pt x="106" y="5310"/>
                    <a:pt x="119" y="5303"/>
                    <a:pt x="139" y="5297"/>
                  </a:cubicBezTo>
                  <a:cubicBezTo>
                    <a:pt x="152" y="5290"/>
                    <a:pt x="158" y="5290"/>
                    <a:pt x="165" y="5284"/>
                  </a:cubicBezTo>
                  <a:cubicBezTo>
                    <a:pt x="178" y="5284"/>
                    <a:pt x="185" y="5284"/>
                    <a:pt x="198" y="5277"/>
                  </a:cubicBezTo>
                  <a:cubicBezTo>
                    <a:pt x="211" y="5270"/>
                    <a:pt x="231" y="5264"/>
                    <a:pt x="251" y="5264"/>
                  </a:cubicBezTo>
                  <a:lnTo>
                    <a:pt x="257" y="5264"/>
                  </a:lnTo>
                  <a:cubicBezTo>
                    <a:pt x="264" y="5257"/>
                    <a:pt x="277" y="5257"/>
                    <a:pt x="284" y="5257"/>
                  </a:cubicBezTo>
                  <a:cubicBezTo>
                    <a:pt x="284" y="5257"/>
                    <a:pt x="290" y="5251"/>
                    <a:pt x="290" y="5251"/>
                  </a:cubicBezTo>
                  <a:cubicBezTo>
                    <a:pt x="304" y="5251"/>
                    <a:pt x="317" y="5244"/>
                    <a:pt x="330" y="5244"/>
                  </a:cubicBezTo>
                  <a:cubicBezTo>
                    <a:pt x="350" y="5244"/>
                    <a:pt x="369" y="5237"/>
                    <a:pt x="383" y="5237"/>
                  </a:cubicBezTo>
                  <a:cubicBezTo>
                    <a:pt x="402" y="5237"/>
                    <a:pt x="416" y="5231"/>
                    <a:pt x="435" y="5231"/>
                  </a:cubicBezTo>
                  <a:lnTo>
                    <a:pt x="482" y="5231"/>
                  </a:lnTo>
                  <a:cubicBezTo>
                    <a:pt x="508" y="5224"/>
                    <a:pt x="534" y="5224"/>
                    <a:pt x="561" y="5224"/>
                  </a:cubicBezTo>
                  <a:cubicBezTo>
                    <a:pt x="594" y="5224"/>
                    <a:pt x="620" y="5224"/>
                    <a:pt x="653" y="5231"/>
                  </a:cubicBezTo>
                  <a:lnTo>
                    <a:pt x="699" y="5231"/>
                  </a:lnTo>
                  <a:cubicBezTo>
                    <a:pt x="712" y="5231"/>
                    <a:pt x="732" y="5237"/>
                    <a:pt x="745" y="5237"/>
                  </a:cubicBezTo>
                  <a:cubicBezTo>
                    <a:pt x="759" y="5237"/>
                    <a:pt x="778" y="5244"/>
                    <a:pt x="792" y="5244"/>
                  </a:cubicBezTo>
                  <a:lnTo>
                    <a:pt x="818" y="5244"/>
                  </a:lnTo>
                  <a:cubicBezTo>
                    <a:pt x="825" y="5251"/>
                    <a:pt x="831" y="5251"/>
                    <a:pt x="838" y="5251"/>
                  </a:cubicBezTo>
                  <a:cubicBezTo>
                    <a:pt x="871" y="5257"/>
                    <a:pt x="904" y="5264"/>
                    <a:pt x="937" y="5270"/>
                  </a:cubicBezTo>
                  <a:cubicBezTo>
                    <a:pt x="983" y="5284"/>
                    <a:pt x="1029" y="5297"/>
                    <a:pt x="1075" y="5310"/>
                  </a:cubicBezTo>
                  <a:cubicBezTo>
                    <a:pt x="1121" y="5323"/>
                    <a:pt x="1168" y="5336"/>
                    <a:pt x="1214" y="5356"/>
                  </a:cubicBezTo>
                  <a:cubicBezTo>
                    <a:pt x="1234" y="5363"/>
                    <a:pt x="1260" y="5376"/>
                    <a:pt x="1286" y="5383"/>
                  </a:cubicBezTo>
                  <a:cubicBezTo>
                    <a:pt x="1313" y="5396"/>
                    <a:pt x="1346" y="5409"/>
                    <a:pt x="1379" y="5422"/>
                  </a:cubicBezTo>
                  <a:cubicBezTo>
                    <a:pt x="1405" y="5435"/>
                    <a:pt x="1438" y="5449"/>
                    <a:pt x="1464" y="5468"/>
                  </a:cubicBezTo>
                  <a:cubicBezTo>
                    <a:pt x="1491" y="5482"/>
                    <a:pt x="1517" y="5495"/>
                    <a:pt x="1544" y="5508"/>
                  </a:cubicBezTo>
                  <a:cubicBezTo>
                    <a:pt x="1557" y="5515"/>
                    <a:pt x="1570" y="5521"/>
                    <a:pt x="1577" y="5528"/>
                  </a:cubicBezTo>
                  <a:cubicBezTo>
                    <a:pt x="1603" y="5541"/>
                    <a:pt x="1629" y="5554"/>
                    <a:pt x="1656" y="5567"/>
                  </a:cubicBezTo>
                  <a:lnTo>
                    <a:pt x="7902" y="9175"/>
                  </a:lnTo>
                  <a:cubicBezTo>
                    <a:pt x="8179" y="9333"/>
                    <a:pt x="8443" y="9413"/>
                    <a:pt x="8680" y="9413"/>
                  </a:cubicBezTo>
                  <a:lnTo>
                    <a:pt x="8753" y="9413"/>
                  </a:lnTo>
                  <a:cubicBezTo>
                    <a:pt x="8759" y="9406"/>
                    <a:pt x="8766" y="9406"/>
                    <a:pt x="8773" y="9406"/>
                  </a:cubicBezTo>
                  <a:cubicBezTo>
                    <a:pt x="8786" y="9406"/>
                    <a:pt x="8806" y="9406"/>
                    <a:pt x="8825" y="9399"/>
                  </a:cubicBezTo>
                  <a:lnTo>
                    <a:pt x="8832" y="9399"/>
                  </a:lnTo>
                  <a:cubicBezTo>
                    <a:pt x="8852" y="9399"/>
                    <a:pt x="8871" y="9393"/>
                    <a:pt x="8885" y="9393"/>
                  </a:cubicBezTo>
                  <a:cubicBezTo>
                    <a:pt x="8904" y="9386"/>
                    <a:pt x="8918" y="9386"/>
                    <a:pt x="8937" y="9380"/>
                  </a:cubicBezTo>
                  <a:cubicBezTo>
                    <a:pt x="8951" y="9373"/>
                    <a:pt x="8964" y="9373"/>
                    <a:pt x="8977" y="9366"/>
                  </a:cubicBezTo>
                  <a:cubicBezTo>
                    <a:pt x="9017" y="9353"/>
                    <a:pt x="9050" y="9340"/>
                    <a:pt x="9083" y="9320"/>
                  </a:cubicBezTo>
                  <a:cubicBezTo>
                    <a:pt x="9096" y="9320"/>
                    <a:pt x="9109" y="9314"/>
                    <a:pt x="9116" y="9307"/>
                  </a:cubicBezTo>
                  <a:lnTo>
                    <a:pt x="9129" y="9300"/>
                  </a:lnTo>
                  <a:cubicBezTo>
                    <a:pt x="9135" y="9294"/>
                    <a:pt x="9148" y="9287"/>
                    <a:pt x="9155" y="9281"/>
                  </a:cubicBezTo>
                  <a:cubicBezTo>
                    <a:pt x="9333" y="9175"/>
                    <a:pt x="9472" y="8997"/>
                    <a:pt x="9557" y="8753"/>
                  </a:cubicBezTo>
                  <a:lnTo>
                    <a:pt x="9782" y="8087"/>
                  </a:lnTo>
                  <a:lnTo>
                    <a:pt x="11503" y="3041"/>
                  </a:lnTo>
                  <a:cubicBezTo>
                    <a:pt x="11635" y="2659"/>
                    <a:pt x="11840" y="2401"/>
                    <a:pt x="12097" y="2256"/>
                  </a:cubicBezTo>
                  <a:lnTo>
                    <a:pt x="12103" y="2256"/>
                  </a:lnTo>
                  <a:cubicBezTo>
                    <a:pt x="12110" y="2250"/>
                    <a:pt x="12117" y="2243"/>
                    <a:pt x="12130" y="2243"/>
                  </a:cubicBezTo>
                  <a:lnTo>
                    <a:pt x="13027" y="1722"/>
                  </a:lnTo>
                  <a:lnTo>
                    <a:pt x="10646" y="343"/>
                  </a:lnTo>
                  <a:cubicBezTo>
                    <a:pt x="10237" y="106"/>
                    <a:pt x="9870" y="0"/>
                    <a:pt x="9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65"/>
            <p:cNvSpPr/>
            <p:nvPr/>
          </p:nvSpPr>
          <p:spPr>
            <a:xfrm>
              <a:off x="3044341" y="4682590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65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65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65"/>
            <p:cNvSpPr/>
            <p:nvPr/>
          </p:nvSpPr>
          <p:spPr>
            <a:xfrm>
              <a:off x="3222015" y="4810957"/>
              <a:ext cx="8169" cy="4765"/>
            </a:xfrm>
            <a:custGeom>
              <a:avLst/>
              <a:gdLst/>
              <a:ahLst/>
              <a:cxnLst/>
              <a:rect l="l" t="t" r="r" b="b"/>
              <a:pathLst>
                <a:path w="1234" h="720" extrusionOk="0">
                  <a:moveTo>
                    <a:pt x="1233" y="0"/>
                  </a:moveTo>
                  <a:lnTo>
                    <a:pt x="0" y="719"/>
                  </a:lnTo>
                  <a:lnTo>
                    <a:pt x="462" y="601"/>
                  </a:lnTo>
                  <a:cubicBezTo>
                    <a:pt x="594" y="568"/>
                    <a:pt x="706" y="515"/>
                    <a:pt x="811" y="456"/>
                  </a:cubicBezTo>
                  <a:cubicBezTo>
                    <a:pt x="831" y="442"/>
                    <a:pt x="851" y="429"/>
                    <a:pt x="871" y="416"/>
                  </a:cubicBezTo>
                  <a:cubicBezTo>
                    <a:pt x="884" y="403"/>
                    <a:pt x="897" y="396"/>
                    <a:pt x="910" y="383"/>
                  </a:cubicBezTo>
                  <a:cubicBezTo>
                    <a:pt x="943" y="357"/>
                    <a:pt x="976" y="330"/>
                    <a:pt x="1003" y="304"/>
                  </a:cubicBezTo>
                  <a:cubicBezTo>
                    <a:pt x="1016" y="291"/>
                    <a:pt x="1036" y="277"/>
                    <a:pt x="1049" y="264"/>
                  </a:cubicBezTo>
                  <a:cubicBezTo>
                    <a:pt x="1055" y="251"/>
                    <a:pt x="1069" y="238"/>
                    <a:pt x="1075" y="231"/>
                  </a:cubicBezTo>
                  <a:cubicBezTo>
                    <a:pt x="1095" y="212"/>
                    <a:pt x="1108" y="192"/>
                    <a:pt x="1121" y="172"/>
                  </a:cubicBezTo>
                  <a:cubicBezTo>
                    <a:pt x="1135" y="152"/>
                    <a:pt x="1148" y="139"/>
                    <a:pt x="1161" y="119"/>
                  </a:cubicBezTo>
                  <a:cubicBezTo>
                    <a:pt x="1174" y="106"/>
                    <a:pt x="1181" y="86"/>
                    <a:pt x="1194" y="73"/>
                  </a:cubicBezTo>
                  <a:cubicBezTo>
                    <a:pt x="1207" y="47"/>
                    <a:pt x="1220" y="27"/>
                    <a:pt x="1233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65"/>
            <p:cNvSpPr/>
            <p:nvPr/>
          </p:nvSpPr>
          <p:spPr>
            <a:xfrm>
              <a:off x="3186817" y="4802486"/>
              <a:ext cx="74720" cy="102055"/>
            </a:xfrm>
            <a:custGeom>
              <a:avLst/>
              <a:gdLst/>
              <a:ahLst/>
              <a:cxnLst/>
              <a:rect l="l" t="t" r="r" b="b"/>
              <a:pathLst>
                <a:path w="11287" h="15422" extrusionOk="0">
                  <a:moveTo>
                    <a:pt x="6111" y="1744"/>
                  </a:moveTo>
                  <a:cubicBezTo>
                    <a:pt x="6107" y="1745"/>
                    <a:pt x="6104" y="1746"/>
                    <a:pt x="6102" y="1749"/>
                  </a:cubicBezTo>
                  <a:lnTo>
                    <a:pt x="6111" y="1744"/>
                  </a:lnTo>
                  <a:close/>
                  <a:moveTo>
                    <a:pt x="9116" y="1"/>
                  </a:moveTo>
                  <a:lnTo>
                    <a:pt x="6111" y="1744"/>
                  </a:lnTo>
                  <a:lnTo>
                    <a:pt x="6111" y="1744"/>
                  </a:lnTo>
                  <a:cubicBezTo>
                    <a:pt x="6114" y="1743"/>
                    <a:pt x="6117" y="1742"/>
                    <a:pt x="6120" y="1740"/>
                  </a:cubicBezTo>
                  <a:lnTo>
                    <a:pt x="6120" y="1740"/>
                  </a:lnTo>
                  <a:cubicBezTo>
                    <a:pt x="6023" y="1798"/>
                    <a:pt x="5907" y="1849"/>
                    <a:pt x="5785" y="1881"/>
                  </a:cubicBezTo>
                  <a:lnTo>
                    <a:pt x="5317" y="1999"/>
                  </a:lnTo>
                  <a:lnTo>
                    <a:pt x="720" y="3180"/>
                  </a:lnTo>
                  <a:cubicBezTo>
                    <a:pt x="647" y="3200"/>
                    <a:pt x="581" y="3226"/>
                    <a:pt x="515" y="3259"/>
                  </a:cubicBezTo>
                  <a:cubicBezTo>
                    <a:pt x="509" y="3266"/>
                    <a:pt x="502" y="3266"/>
                    <a:pt x="496" y="3272"/>
                  </a:cubicBezTo>
                  <a:cubicBezTo>
                    <a:pt x="482" y="3279"/>
                    <a:pt x="469" y="3292"/>
                    <a:pt x="456" y="3299"/>
                  </a:cubicBezTo>
                  <a:cubicBezTo>
                    <a:pt x="449" y="3305"/>
                    <a:pt x="443" y="3305"/>
                    <a:pt x="436" y="3312"/>
                  </a:cubicBezTo>
                  <a:cubicBezTo>
                    <a:pt x="423" y="3319"/>
                    <a:pt x="410" y="3332"/>
                    <a:pt x="397" y="3345"/>
                  </a:cubicBezTo>
                  <a:cubicBezTo>
                    <a:pt x="390" y="3351"/>
                    <a:pt x="383" y="3351"/>
                    <a:pt x="377" y="3358"/>
                  </a:cubicBezTo>
                  <a:cubicBezTo>
                    <a:pt x="364" y="3371"/>
                    <a:pt x="350" y="3384"/>
                    <a:pt x="337" y="3398"/>
                  </a:cubicBezTo>
                  <a:cubicBezTo>
                    <a:pt x="317" y="3411"/>
                    <a:pt x="304" y="3431"/>
                    <a:pt x="291" y="3444"/>
                  </a:cubicBezTo>
                  <a:cubicBezTo>
                    <a:pt x="284" y="3450"/>
                    <a:pt x="284" y="3450"/>
                    <a:pt x="284" y="3450"/>
                  </a:cubicBezTo>
                  <a:cubicBezTo>
                    <a:pt x="271" y="3464"/>
                    <a:pt x="258" y="3483"/>
                    <a:pt x="251" y="3497"/>
                  </a:cubicBezTo>
                  <a:cubicBezTo>
                    <a:pt x="245" y="3503"/>
                    <a:pt x="238" y="3510"/>
                    <a:pt x="232" y="3516"/>
                  </a:cubicBezTo>
                  <a:cubicBezTo>
                    <a:pt x="212" y="3543"/>
                    <a:pt x="192" y="3576"/>
                    <a:pt x="179" y="3609"/>
                  </a:cubicBezTo>
                  <a:cubicBezTo>
                    <a:pt x="166" y="3622"/>
                    <a:pt x="159" y="3635"/>
                    <a:pt x="153" y="3655"/>
                  </a:cubicBezTo>
                  <a:cubicBezTo>
                    <a:pt x="146" y="3668"/>
                    <a:pt x="139" y="3681"/>
                    <a:pt x="133" y="3694"/>
                  </a:cubicBezTo>
                  <a:cubicBezTo>
                    <a:pt x="120" y="3714"/>
                    <a:pt x="113" y="3734"/>
                    <a:pt x="106" y="3760"/>
                  </a:cubicBezTo>
                  <a:cubicBezTo>
                    <a:pt x="100" y="3774"/>
                    <a:pt x="93" y="3787"/>
                    <a:pt x="93" y="3800"/>
                  </a:cubicBezTo>
                  <a:cubicBezTo>
                    <a:pt x="87" y="3813"/>
                    <a:pt x="80" y="3833"/>
                    <a:pt x="73" y="3853"/>
                  </a:cubicBezTo>
                  <a:cubicBezTo>
                    <a:pt x="67" y="3866"/>
                    <a:pt x="60" y="3886"/>
                    <a:pt x="60" y="3899"/>
                  </a:cubicBezTo>
                  <a:cubicBezTo>
                    <a:pt x="54" y="3919"/>
                    <a:pt x="47" y="3932"/>
                    <a:pt x="47" y="3952"/>
                  </a:cubicBezTo>
                  <a:cubicBezTo>
                    <a:pt x="27" y="4031"/>
                    <a:pt x="14" y="4110"/>
                    <a:pt x="7" y="4202"/>
                  </a:cubicBezTo>
                  <a:cubicBezTo>
                    <a:pt x="1" y="4222"/>
                    <a:pt x="1" y="4249"/>
                    <a:pt x="1" y="4268"/>
                  </a:cubicBezTo>
                  <a:cubicBezTo>
                    <a:pt x="1" y="4275"/>
                    <a:pt x="1" y="4281"/>
                    <a:pt x="1" y="4288"/>
                  </a:cubicBezTo>
                  <a:cubicBezTo>
                    <a:pt x="1" y="4321"/>
                    <a:pt x="1" y="4354"/>
                    <a:pt x="1" y="4387"/>
                  </a:cubicBezTo>
                  <a:cubicBezTo>
                    <a:pt x="1" y="4591"/>
                    <a:pt x="27" y="4809"/>
                    <a:pt x="80" y="5040"/>
                  </a:cubicBezTo>
                  <a:lnTo>
                    <a:pt x="1993" y="12988"/>
                  </a:lnTo>
                  <a:cubicBezTo>
                    <a:pt x="1999" y="13014"/>
                    <a:pt x="2006" y="13047"/>
                    <a:pt x="2013" y="13074"/>
                  </a:cubicBezTo>
                  <a:cubicBezTo>
                    <a:pt x="2019" y="13100"/>
                    <a:pt x="2026" y="13120"/>
                    <a:pt x="2026" y="13140"/>
                  </a:cubicBezTo>
                  <a:cubicBezTo>
                    <a:pt x="2032" y="13173"/>
                    <a:pt x="2039" y="13206"/>
                    <a:pt x="2046" y="13239"/>
                  </a:cubicBezTo>
                  <a:cubicBezTo>
                    <a:pt x="2059" y="13285"/>
                    <a:pt x="2065" y="13324"/>
                    <a:pt x="2072" y="13364"/>
                  </a:cubicBezTo>
                  <a:cubicBezTo>
                    <a:pt x="2079" y="13410"/>
                    <a:pt x="2085" y="13463"/>
                    <a:pt x="2092" y="13509"/>
                  </a:cubicBezTo>
                  <a:cubicBezTo>
                    <a:pt x="2092" y="13509"/>
                    <a:pt x="2092" y="13516"/>
                    <a:pt x="2092" y="13522"/>
                  </a:cubicBezTo>
                  <a:cubicBezTo>
                    <a:pt x="2092" y="13542"/>
                    <a:pt x="2098" y="13568"/>
                    <a:pt x="2098" y="13588"/>
                  </a:cubicBezTo>
                  <a:cubicBezTo>
                    <a:pt x="2098" y="13608"/>
                    <a:pt x="2105" y="13634"/>
                    <a:pt x="2105" y="13654"/>
                  </a:cubicBezTo>
                  <a:cubicBezTo>
                    <a:pt x="2105" y="13700"/>
                    <a:pt x="2111" y="13746"/>
                    <a:pt x="2111" y="13793"/>
                  </a:cubicBezTo>
                  <a:cubicBezTo>
                    <a:pt x="2118" y="13878"/>
                    <a:pt x="2118" y="13957"/>
                    <a:pt x="2111" y="14030"/>
                  </a:cubicBezTo>
                  <a:cubicBezTo>
                    <a:pt x="2111" y="14063"/>
                    <a:pt x="2111" y="14096"/>
                    <a:pt x="2105" y="14129"/>
                  </a:cubicBezTo>
                  <a:cubicBezTo>
                    <a:pt x="2105" y="14175"/>
                    <a:pt x="2098" y="14221"/>
                    <a:pt x="2098" y="14261"/>
                  </a:cubicBezTo>
                  <a:cubicBezTo>
                    <a:pt x="2092" y="14300"/>
                    <a:pt x="2085" y="14340"/>
                    <a:pt x="2079" y="14386"/>
                  </a:cubicBezTo>
                  <a:cubicBezTo>
                    <a:pt x="2079" y="14393"/>
                    <a:pt x="2072" y="14406"/>
                    <a:pt x="2072" y="14413"/>
                  </a:cubicBezTo>
                  <a:cubicBezTo>
                    <a:pt x="2072" y="14419"/>
                    <a:pt x="2072" y="14419"/>
                    <a:pt x="2072" y="14419"/>
                  </a:cubicBezTo>
                  <a:cubicBezTo>
                    <a:pt x="2065" y="14439"/>
                    <a:pt x="2065" y="14459"/>
                    <a:pt x="2059" y="14478"/>
                  </a:cubicBezTo>
                  <a:cubicBezTo>
                    <a:pt x="2059" y="14492"/>
                    <a:pt x="2052" y="14498"/>
                    <a:pt x="2052" y="14505"/>
                  </a:cubicBezTo>
                  <a:cubicBezTo>
                    <a:pt x="2046" y="14551"/>
                    <a:pt x="2032" y="14597"/>
                    <a:pt x="2019" y="14643"/>
                  </a:cubicBezTo>
                  <a:cubicBezTo>
                    <a:pt x="2013" y="14650"/>
                    <a:pt x="2013" y="14650"/>
                    <a:pt x="2013" y="14657"/>
                  </a:cubicBezTo>
                  <a:cubicBezTo>
                    <a:pt x="2006" y="14683"/>
                    <a:pt x="1993" y="14709"/>
                    <a:pt x="1986" y="14729"/>
                  </a:cubicBezTo>
                  <a:cubicBezTo>
                    <a:pt x="1973" y="14762"/>
                    <a:pt x="1966" y="14795"/>
                    <a:pt x="1947" y="14821"/>
                  </a:cubicBezTo>
                  <a:cubicBezTo>
                    <a:pt x="1947" y="14828"/>
                    <a:pt x="1947" y="14835"/>
                    <a:pt x="1940" y="14841"/>
                  </a:cubicBezTo>
                  <a:cubicBezTo>
                    <a:pt x="1933" y="14861"/>
                    <a:pt x="1927" y="14874"/>
                    <a:pt x="1920" y="14887"/>
                  </a:cubicBezTo>
                  <a:cubicBezTo>
                    <a:pt x="1914" y="14907"/>
                    <a:pt x="1900" y="14920"/>
                    <a:pt x="1894" y="14934"/>
                  </a:cubicBezTo>
                  <a:cubicBezTo>
                    <a:pt x="1894" y="14940"/>
                    <a:pt x="1894" y="14940"/>
                    <a:pt x="1894" y="14947"/>
                  </a:cubicBezTo>
                  <a:lnTo>
                    <a:pt x="1887" y="14953"/>
                  </a:lnTo>
                  <a:cubicBezTo>
                    <a:pt x="1881" y="14960"/>
                    <a:pt x="1874" y="14973"/>
                    <a:pt x="1867" y="14986"/>
                  </a:cubicBezTo>
                  <a:cubicBezTo>
                    <a:pt x="1854" y="15006"/>
                    <a:pt x="1848" y="15019"/>
                    <a:pt x="1834" y="15039"/>
                  </a:cubicBezTo>
                  <a:cubicBezTo>
                    <a:pt x="1821" y="15066"/>
                    <a:pt x="1808" y="15085"/>
                    <a:pt x="1795" y="15098"/>
                  </a:cubicBezTo>
                  <a:cubicBezTo>
                    <a:pt x="1788" y="15105"/>
                    <a:pt x="1782" y="15112"/>
                    <a:pt x="1782" y="15118"/>
                  </a:cubicBezTo>
                  <a:cubicBezTo>
                    <a:pt x="1762" y="15145"/>
                    <a:pt x="1742" y="15164"/>
                    <a:pt x="1722" y="15191"/>
                  </a:cubicBezTo>
                  <a:cubicBezTo>
                    <a:pt x="1716" y="15197"/>
                    <a:pt x="1703" y="15211"/>
                    <a:pt x="1696" y="15217"/>
                  </a:cubicBezTo>
                  <a:cubicBezTo>
                    <a:pt x="1696" y="15224"/>
                    <a:pt x="1696" y="15224"/>
                    <a:pt x="1689" y="15224"/>
                  </a:cubicBezTo>
                  <a:lnTo>
                    <a:pt x="1689" y="15230"/>
                  </a:lnTo>
                  <a:cubicBezTo>
                    <a:pt x="1670" y="15250"/>
                    <a:pt x="1650" y="15263"/>
                    <a:pt x="1637" y="15283"/>
                  </a:cubicBezTo>
                  <a:cubicBezTo>
                    <a:pt x="1623" y="15290"/>
                    <a:pt x="1610" y="15303"/>
                    <a:pt x="1597" y="15310"/>
                  </a:cubicBezTo>
                  <a:cubicBezTo>
                    <a:pt x="1590" y="15316"/>
                    <a:pt x="1584" y="15323"/>
                    <a:pt x="1577" y="15329"/>
                  </a:cubicBezTo>
                  <a:cubicBezTo>
                    <a:pt x="1571" y="15336"/>
                    <a:pt x="1564" y="15343"/>
                    <a:pt x="1557" y="15349"/>
                  </a:cubicBezTo>
                  <a:cubicBezTo>
                    <a:pt x="1544" y="15362"/>
                    <a:pt x="1531" y="15369"/>
                    <a:pt x="1518" y="15382"/>
                  </a:cubicBezTo>
                  <a:lnTo>
                    <a:pt x="1511" y="15382"/>
                  </a:lnTo>
                  <a:lnTo>
                    <a:pt x="1485" y="15402"/>
                  </a:lnTo>
                  <a:lnTo>
                    <a:pt x="1478" y="15402"/>
                  </a:lnTo>
                  <a:cubicBezTo>
                    <a:pt x="1472" y="15408"/>
                    <a:pt x="1459" y="15415"/>
                    <a:pt x="1452" y="15422"/>
                  </a:cubicBezTo>
                  <a:lnTo>
                    <a:pt x="10409" y="10218"/>
                  </a:lnTo>
                  <a:cubicBezTo>
                    <a:pt x="10996" y="9881"/>
                    <a:pt x="11286" y="9030"/>
                    <a:pt x="10983" y="7764"/>
                  </a:cubicBezTo>
                  <a:lnTo>
                    <a:pt x="9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65"/>
            <p:cNvSpPr/>
            <p:nvPr/>
          </p:nvSpPr>
          <p:spPr>
            <a:xfrm>
              <a:off x="3231402" y="4800130"/>
              <a:ext cx="46" cy="311"/>
            </a:xfrm>
            <a:custGeom>
              <a:avLst/>
              <a:gdLst/>
              <a:ahLst/>
              <a:cxnLst/>
              <a:rect l="l" t="t" r="r" b="b"/>
              <a:pathLst>
                <a:path w="7" h="47" extrusionOk="0">
                  <a:moveTo>
                    <a:pt x="7" y="47"/>
                  </a:moveTo>
                  <a:cubicBezTo>
                    <a:pt x="7" y="34"/>
                    <a:pt x="0" y="14"/>
                    <a:pt x="0" y="1"/>
                  </a:cubicBezTo>
                  <a:lnTo>
                    <a:pt x="0" y="1"/>
                  </a:lnTo>
                  <a:cubicBezTo>
                    <a:pt x="0" y="14"/>
                    <a:pt x="7" y="34"/>
                    <a:pt x="7" y="47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65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65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65"/>
            <p:cNvSpPr/>
            <p:nvPr/>
          </p:nvSpPr>
          <p:spPr>
            <a:xfrm>
              <a:off x="3039495" y="4661031"/>
              <a:ext cx="192258" cy="244761"/>
            </a:xfrm>
            <a:custGeom>
              <a:avLst/>
              <a:gdLst/>
              <a:ahLst/>
              <a:cxnLst/>
              <a:rect l="l" t="t" r="r" b="b"/>
              <a:pathLst>
                <a:path w="29042" h="36987" extrusionOk="0">
                  <a:moveTo>
                    <a:pt x="13370" y="0"/>
                  </a:moveTo>
                  <a:cubicBezTo>
                    <a:pt x="13350" y="0"/>
                    <a:pt x="13324" y="7"/>
                    <a:pt x="13304" y="7"/>
                  </a:cubicBezTo>
                  <a:lnTo>
                    <a:pt x="13285" y="7"/>
                  </a:lnTo>
                  <a:cubicBezTo>
                    <a:pt x="13258" y="13"/>
                    <a:pt x="13238" y="13"/>
                    <a:pt x="13219" y="20"/>
                  </a:cubicBezTo>
                  <a:lnTo>
                    <a:pt x="13199" y="20"/>
                  </a:lnTo>
                  <a:cubicBezTo>
                    <a:pt x="13179" y="26"/>
                    <a:pt x="13159" y="33"/>
                    <a:pt x="13133" y="40"/>
                  </a:cubicBezTo>
                  <a:cubicBezTo>
                    <a:pt x="13113" y="40"/>
                    <a:pt x="13093" y="46"/>
                    <a:pt x="13073" y="53"/>
                  </a:cubicBezTo>
                  <a:lnTo>
                    <a:pt x="13067" y="53"/>
                  </a:lnTo>
                  <a:cubicBezTo>
                    <a:pt x="13060" y="59"/>
                    <a:pt x="13054" y="59"/>
                    <a:pt x="13047" y="66"/>
                  </a:cubicBezTo>
                  <a:cubicBezTo>
                    <a:pt x="13027" y="73"/>
                    <a:pt x="13008" y="79"/>
                    <a:pt x="12988" y="86"/>
                  </a:cubicBezTo>
                  <a:cubicBezTo>
                    <a:pt x="12961" y="92"/>
                    <a:pt x="12935" y="106"/>
                    <a:pt x="12915" y="119"/>
                  </a:cubicBezTo>
                  <a:cubicBezTo>
                    <a:pt x="12895" y="125"/>
                    <a:pt x="12876" y="139"/>
                    <a:pt x="12856" y="145"/>
                  </a:cubicBezTo>
                  <a:cubicBezTo>
                    <a:pt x="12599" y="290"/>
                    <a:pt x="12394" y="548"/>
                    <a:pt x="12262" y="930"/>
                  </a:cubicBezTo>
                  <a:lnTo>
                    <a:pt x="10541" y="5976"/>
                  </a:lnTo>
                  <a:lnTo>
                    <a:pt x="10316" y="6642"/>
                  </a:lnTo>
                  <a:cubicBezTo>
                    <a:pt x="10231" y="6886"/>
                    <a:pt x="10092" y="7064"/>
                    <a:pt x="9914" y="7170"/>
                  </a:cubicBezTo>
                  <a:cubicBezTo>
                    <a:pt x="9907" y="7176"/>
                    <a:pt x="9894" y="7183"/>
                    <a:pt x="9888" y="7189"/>
                  </a:cubicBezTo>
                  <a:lnTo>
                    <a:pt x="9875" y="7196"/>
                  </a:lnTo>
                  <a:cubicBezTo>
                    <a:pt x="9868" y="7203"/>
                    <a:pt x="9855" y="7209"/>
                    <a:pt x="9842" y="7209"/>
                  </a:cubicBezTo>
                  <a:cubicBezTo>
                    <a:pt x="9809" y="7229"/>
                    <a:pt x="9776" y="7242"/>
                    <a:pt x="9736" y="7255"/>
                  </a:cubicBezTo>
                  <a:cubicBezTo>
                    <a:pt x="9723" y="7262"/>
                    <a:pt x="9710" y="7262"/>
                    <a:pt x="9696" y="7269"/>
                  </a:cubicBezTo>
                  <a:cubicBezTo>
                    <a:pt x="9677" y="7275"/>
                    <a:pt x="9663" y="7275"/>
                    <a:pt x="9644" y="7282"/>
                  </a:cubicBezTo>
                  <a:cubicBezTo>
                    <a:pt x="9630" y="7282"/>
                    <a:pt x="9611" y="7288"/>
                    <a:pt x="9591" y="7288"/>
                  </a:cubicBezTo>
                  <a:lnTo>
                    <a:pt x="9584" y="7295"/>
                  </a:lnTo>
                  <a:lnTo>
                    <a:pt x="9532" y="7295"/>
                  </a:lnTo>
                  <a:cubicBezTo>
                    <a:pt x="9525" y="7302"/>
                    <a:pt x="9518" y="7302"/>
                    <a:pt x="9512" y="7302"/>
                  </a:cubicBezTo>
                  <a:lnTo>
                    <a:pt x="9439" y="7302"/>
                  </a:lnTo>
                  <a:cubicBezTo>
                    <a:pt x="9202" y="7302"/>
                    <a:pt x="8938" y="7222"/>
                    <a:pt x="8661" y="7064"/>
                  </a:cubicBezTo>
                  <a:lnTo>
                    <a:pt x="2415" y="3456"/>
                  </a:lnTo>
                  <a:cubicBezTo>
                    <a:pt x="2388" y="3443"/>
                    <a:pt x="2362" y="3430"/>
                    <a:pt x="2336" y="3417"/>
                  </a:cubicBezTo>
                  <a:cubicBezTo>
                    <a:pt x="2329" y="3410"/>
                    <a:pt x="2316" y="3404"/>
                    <a:pt x="2303" y="3397"/>
                  </a:cubicBezTo>
                  <a:cubicBezTo>
                    <a:pt x="2276" y="3384"/>
                    <a:pt x="2250" y="3371"/>
                    <a:pt x="2223" y="3357"/>
                  </a:cubicBezTo>
                  <a:cubicBezTo>
                    <a:pt x="2197" y="3344"/>
                    <a:pt x="2171" y="3331"/>
                    <a:pt x="2138" y="3318"/>
                  </a:cubicBezTo>
                  <a:cubicBezTo>
                    <a:pt x="2105" y="3298"/>
                    <a:pt x="2072" y="3285"/>
                    <a:pt x="2045" y="3272"/>
                  </a:cubicBezTo>
                  <a:cubicBezTo>
                    <a:pt x="2019" y="3265"/>
                    <a:pt x="1993" y="3252"/>
                    <a:pt x="1973" y="3245"/>
                  </a:cubicBezTo>
                  <a:cubicBezTo>
                    <a:pt x="1927" y="3225"/>
                    <a:pt x="1880" y="3212"/>
                    <a:pt x="1834" y="3199"/>
                  </a:cubicBezTo>
                  <a:cubicBezTo>
                    <a:pt x="1788" y="3186"/>
                    <a:pt x="1742" y="3173"/>
                    <a:pt x="1696" y="3159"/>
                  </a:cubicBezTo>
                  <a:cubicBezTo>
                    <a:pt x="1663" y="3153"/>
                    <a:pt x="1630" y="3146"/>
                    <a:pt x="1597" y="3140"/>
                  </a:cubicBezTo>
                  <a:lnTo>
                    <a:pt x="1577" y="3140"/>
                  </a:lnTo>
                  <a:cubicBezTo>
                    <a:pt x="1570" y="3133"/>
                    <a:pt x="1557" y="3133"/>
                    <a:pt x="1551" y="3133"/>
                  </a:cubicBezTo>
                  <a:cubicBezTo>
                    <a:pt x="1537" y="3133"/>
                    <a:pt x="1518" y="3126"/>
                    <a:pt x="1504" y="3126"/>
                  </a:cubicBezTo>
                  <a:cubicBezTo>
                    <a:pt x="1491" y="3126"/>
                    <a:pt x="1471" y="3120"/>
                    <a:pt x="1458" y="3120"/>
                  </a:cubicBezTo>
                  <a:lnTo>
                    <a:pt x="1412" y="3120"/>
                  </a:lnTo>
                  <a:cubicBezTo>
                    <a:pt x="1379" y="3113"/>
                    <a:pt x="1353" y="3113"/>
                    <a:pt x="1320" y="3113"/>
                  </a:cubicBezTo>
                  <a:cubicBezTo>
                    <a:pt x="1293" y="3113"/>
                    <a:pt x="1267" y="3113"/>
                    <a:pt x="1241" y="3120"/>
                  </a:cubicBezTo>
                  <a:lnTo>
                    <a:pt x="1194" y="3120"/>
                  </a:lnTo>
                  <a:cubicBezTo>
                    <a:pt x="1175" y="3120"/>
                    <a:pt x="1161" y="3126"/>
                    <a:pt x="1142" y="3126"/>
                  </a:cubicBezTo>
                  <a:cubicBezTo>
                    <a:pt x="1128" y="3126"/>
                    <a:pt x="1109" y="3133"/>
                    <a:pt x="1089" y="3133"/>
                  </a:cubicBezTo>
                  <a:cubicBezTo>
                    <a:pt x="1076" y="3140"/>
                    <a:pt x="1063" y="3140"/>
                    <a:pt x="1049" y="3146"/>
                  </a:cubicBezTo>
                  <a:lnTo>
                    <a:pt x="1043" y="3146"/>
                  </a:lnTo>
                  <a:cubicBezTo>
                    <a:pt x="1036" y="3146"/>
                    <a:pt x="1023" y="3146"/>
                    <a:pt x="1016" y="3153"/>
                  </a:cubicBezTo>
                  <a:lnTo>
                    <a:pt x="1010" y="3153"/>
                  </a:lnTo>
                  <a:cubicBezTo>
                    <a:pt x="990" y="3159"/>
                    <a:pt x="970" y="3159"/>
                    <a:pt x="957" y="3166"/>
                  </a:cubicBezTo>
                  <a:cubicBezTo>
                    <a:pt x="944" y="3173"/>
                    <a:pt x="937" y="3173"/>
                    <a:pt x="924" y="3179"/>
                  </a:cubicBezTo>
                  <a:cubicBezTo>
                    <a:pt x="917" y="3179"/>
                    <a:pt x="911" y="3179"/>
                    <a:pt x="898" y="3186"/>
                  </a:cubicBezTo>
                  <a:cubicBezTo>
                    <a:pt x="878" y="3192"/>
                    <a:pt x="865" y="3199"/>
                    <a:pt x="845" y="3206"/>
                  </a:cubicBezTo>
                  <a:cubicBezTo>
                    <a:pt x="825" y="3212"/>
                    <a:pt x="805" y="3225"/>
                    <a:pt x="785" y="3232"/>
                  </a:cubicBezTo>
                  <a:cubicBezTo>
                    <a:pt x="779" y="3232"/>
                    <a:pt x="779" y="3239"/>
                    <a:pt x="779" y="3239"/>
                  </a:cubicBezTo>
                  <a:cubicBezTo>
                    <a:pt x="772" y="3239"/>
                    <a:pt x="766" y="3245"/>
                    <a:pt x="753" y="3252"/>
                  </a:cubicBezTo>
                  <a:cubicBezTo>
                    <a:pt x="753" y="3252"/>
                    <a:pt x="746" y="3252"/>
                    <a:pt x="739" y="3258"/>
                  </a:cubicBezTo>
                  <a:lnTo>
                    <a:pt x="733" y="3258"/>
                  </a:lnTo>
                  <a:cubicBezTo>
                    <a:pt x="733" y="3258"/>
                    <a:pt x="733" y="3265"/>
                    <a:pt x="733" y="3265"/>
                  </a:cubicBezTo>
                  <a:lnTo>
                    <a:pt x="726" y="3265"/>
                  </a:lnTo>
                  <a:cubicBezTo>
                    <a:pt x="713" y="3272"/>
                    <a:pt x="700" y="3278"/>
                    <a:pt x="693" y="3285"/>
                  </a:cubicBezTo>
                  <a:cubicBezTo>
                    <a:pt x="680" y="3291"/>
                    <a:pt x="660" y="3305"/>
                    <a:pt x="647" y="3311"/>
                  </a:cubicBezTo>
                  <a:cubicBezTo>
                    <a:pt x="647" y="3311"/>
                    <a:pt x="640" y="3318"/>
                    <a:pt x="640" y="3318"/>
                  </a:cubicBezTo>
                  <a:cubicBezTo>
                    <a:pt x="627" y="3331"/>
                    <a:pt x="607" y="3338"/>
                    <a:pt x="594" y="3351"/>
                  </a:cubicBezTo>
                  <a:cubicBezTo>
                    <a:pt x="588" y="3357"/>
                    <a:pt x="581" y="3357"/>
                    <a:pt x="574" y="3364"/>
                  </a:cubicBezTo>
                  <a:cubicBezTo>
                    <a:pt x="548" y="3390"/>
                    <a:pt x="522" y="3410"/>
                    <a:pt x="495" y="3436"/>
                  </a:cubicBezTo>
                  <a:cubicBezTo>
                    <a:pt x="482" y="3450"/>
                    <a:pt x="469" y="3463"/>
                    <a:pt x="462" y="3469"/>
                  </a:cubicBezTo>
                  <a:cubicBezTo>
                    <a:pt x="449" y="3483"/>
                    <a:pt x="443" y="3496"/>
                    <a:pt x="429" y="3502"/>
                  </a:cubicBezTo>
                  <a:cubicBezTo>
                    <a:pt x="416" y="3516"/>
                    <a:pt x="403" y="3529"/>
                    <a:pt x="396" y="3549"/>
                  </a:cubicBezTo>
                  <a:cubicBezTo>
                    <a:pt x="390" y="3549"/>
                    <a:pt x="390" y="3555"/>
                    <a:pt x="390" y="3555"/>
                  </a:cubicBezTo>
                  <a:cubicBezTo>
                    <a:pt x="377" y="3568"/>
                    <a:pt x="363" y="3588"/>
                    <a:pt x="350" y="3608"/>
                  </a:cubicBezTo>
                  <a:cubicBezTo>
                    <a:pt x="330" y="3628"/>
                    <a:pt x="317" y="3648"/>
                    <a:pt x="304" y="3667"/>
                  </a:cubicBezTo>
                  <a:cubicBezTo>
                    <a:pt x="291" y="3687"/>
                    <a:pt x="278" y="3707"/>
                    <a:pt x="264" y="3727"/>
                  </a:cubicBezTo>
                  <a:cubicBezTo>
                    <a:pt x="258" y="3753"/>
                    <a:pt x="245" y="3773"/>
                    <a:pt x="231" y="3793"/>
                  </a:cubicBezTo>
                  <a:cubicBezTo>
                    <a:pt x="218" y="3819"/>
                    <a:pt x="205" y="3839"/>
                    <a:pt x="198" y="3865"/>
                  </a:cubicBezTo>
                  <a:cubicBezTo>
                    <a:pt x="185" y="3885"/>
                    <a:pt x="179" y="3911"/>
                    <a:pt x="165" y="3931"/>
                  </a:cubicBezTo>
                  <a:cubicBezTo>
                    <a:pt x="146" y="3977"/>
                    <a:pt x="126" y="4030"/>
                    <a:pt x="113" y="4083"/>
                  </a:cubicBezTo>
                  <a:cubicBezTo>
                    <a:pt x="106" y="4103"/>
                    <a:pt x="100" y="4129"/>
                    <a:pt x="93" y="4149"/>
                  </a:cubicBezTo>
                  <a:cubicBezTo>
                    <a:pt x="86" y="4169"/>
                    <a:pt x="80" y="4188"/>
                    <a:pt x="73" y="4215"/>
                  </a:cubicBezTo>
                  <a:cubicBezTo>
                    <a:pt x="73" y="4221"/>
                    <a:pt x="67" y="4235"/>
                    <a:pt x="67" y="4248"/>
                  </a:cubicBezTo>
                  <a:cubicBezTo>
                    <a:pt x="60" y="4268"/>
                    <a:pt x="53" y="4287"/>
                    <a:pt x="53" y="4314"/>
                  </a:cubicBezTo>
                  <a:cubicBezTo>
                    <a:pt x="47" y="4334"/>
                    <a:pt x="40" y="4353"/>
                    <a:pt x="40" y="4380"/>
                  </a:cubicBezTo>
                  <a:cubicBezTo>
                    <a:pt x="40" y="4386"/>
                    <a:pt x="34" y="4399"/>
                    <a:pt x="34" y="4413"/>
                  </a:cubicBezTo>
                  <a:cubicBezTo>
                    <a:pt x="27" y="4439"/>
                    <a:pt x="27" y="4465"/>
                    <a:pt x="20" y="4492"/>
                  </a:cubicBezTo>
                  <a:cubicBezTo>
                    <a:pt x="14" y="4551"/>
                    <a:pt x="7" y="4617"/>
                    <a:pt x="7" y="4676"/>
                  </a:cubicBezTo>
                  <a:cubicBezTo>
                    <a:pt x="1" y="4709"/>
                    <a:pt x="1" y="4742"/>
                    <a:pt x="1" y="4769"/>
                  </a:cubicBezTo>
                  <a:cubicBezTo>
                    <a:pt x="1" y="4802"/>
                    <a:pt x="1" y="4835"/>
                    <a:pt x="1" y="4868"/>
                  </a:cubicBezTo>
                  <a:cubicBezTo>
                    <a:pt x="1" y="5679"/>
                    <a:pt x="304" y="6668"/>
                    <a:pt x="990" y="7638"/>
                  </a:cubicBezTo>
                  <a:lnTo>
                    <a:pt x="6029" y="14775"/>
                  </a:lnTo>
                  <a:cubicBezTo>
                    <a:pt x="6636" y="15632"/>
                    <a:pt x="6887" y="16681"/>
                    <a:pt x="6656" y="17367"/>
                  </a:cubicBezTo>
                  <a:lnTo>
                    <a:pt x="4703" y="23079"/>
                  </a:lnTo>
                  <a:cubicBezTo>
                    <a:pt x="4248" y="24398"/>
                    <a:pt x="5060" y="26284"/>
                    <a:pt x="6187" y="27405"/>
                  </a:cubicBezTo>
                  <a:cubicBezTo>
                    <a:pt x="6220" y="27438"/>
                    <a:pt x="6260" y="27478"/>
                    <a:pt x="6293" y="27511"/>
                  </a:cubicBezTo>
                  <a:cubicBezTo>
                    <a:pt x="6313" y="27524"/>
                    <a:pt x="6333" y="27544"/>
                    <a:pt x="6352" y="27564"/>
                  </a:cubicBezTo>
                  <a:cubicBezTo>
                    <a:pt x="6405" y="27610"/>
                    <a:pt x="6464" y="27663"/>
                    <a:pt x="6524" y="27709"/>
                  </a:cubicBezTo>
                  <a:cubicBezTo>
                    <a:pt x="6596" y="27768"/>
                    <a:pt x="6676" y="27827"/>
                    <a:pt x="6755" y="27880"/>
                  </a:cubicBezTo>
                  <a:cubicBezTo>
                    <a:pt x="6794" y="27907"/>
                    <a:pt x="6834" y="27933"/>
                    <a:pt x="6873" y="27959"/>
                  </a:cubicBezTo>
                  <a:cubicBezTo>
                    <a:pt x="6906" y="27986"/>
                    <a:pt x="6946" y="28006"/>
                    <a:pt x="6986" y="28032"/>
                  </a:cubicBezTo>
                  <a:cubicBezTo>
                    <a:pt x="7337" y="28232"/>
                    <a:pt x="7692" y="28346"/>
                    <a:pt x="8037" y="28346"/>
                  </a:cubicBezTo>
                  <a:cubicBezTo>
                    <a:pt x="8159" y="28346"/>
                    <a:pt x="8279" y="28332"/>
                    <a:pt x="8397" y="28302"/>
                  </a:cubicBezTo>
                  <a:lnTo>
                    <a:pt x="13463" y="26996"/>
                  </a:lnTo>
                  <a:cubicBezTo>
                    <a:pt x="13502" y="26990"/>
                    <a:pt x="13535" y="26983"/>
                    <a:pt x="13581" y="26977"/>
                  </a:cubicBezTo>
                  <a:cubicBezTo>
                    <a:pt x="13595" y="26977"/>
                    <a:pt x="13608" y="26977"/>
                    <a:pt x="13628" y="26970"/>
                  </a:cubicBezTo>
                  <a:lnTo>
                    <a:pt x="13773" y="26970"/>
                  </a:lnTo>
                  <a:cubicBezTo>
                    <a:pt x="13792" y="26977"/>
                    <a:pt x="13819" y="26977"/>
                    <a:pt x="13839" y="26977"/>
                  </a:cubicBezTo>
                  <a:cubicBezTo>
                    <a:pt x="13858" y="26983"/>
                    <a:pt x="13872" y="26983"/>
                    <a:pt x="13891" y="26983"/>
                  </a:cubicBezTo>
                  <a:cubicBezTo>
                    <a:pt x="13918" y="26990"/>
                    <a:pt x="13951" y="26996"/>
                    <a:pt x="13984" y="27003"/>
                  </a:cubicBezTo>
                  <a:cubicBezTo>
                    <a:pt x="14003" y="27010"/>
                    <a:pt x="14017" y="27016"/>
                    <a:pt x="14030" y="27016"/>
                  </a:cubicBezTo>
                  <a:cubicBezTo>
                    <a:pt x="14050" y="27023"/>
                    <a:pt x="14063" y="27029"/>
                    <a:pt x="14083" y="27029"/>
                  </a:cubicBezTo>
                  <a:cubicBezTo>
                    <a:pt x="14116" y="27043"/>
                    <a:pt x="14149" y="27056"/>
                    <a:pt x="14182" y="27062"/>
                  </a:cubicBezTo>
                  <a:cubicBezTo>
                    <a:pt x="14215" y="27076"/>
                    <a:pt x="14248" y="27089"/>
                    <a:pt x="14281" y="27109"/>
                  </a:cubicBezTo>
                  <a:cubicBezTo>
                    <a:pt x="14346" y="27135"/>
                    <a:pt x="14412" y="27168"/>
                    <a:pt x="14478" y="27207"/>
                  </a:cubicBezTo>
                  <a:cubicBezTo>
                    <a:pt x="14835" y="27412"/>
                    <a:pt x="15191" y="27748"/>
                    <a:pt x="15494" y="28177"/>
                  </a:cubicBezTo>
                  <a:lnTo>
                    <a:pt x="20540" y="35314"/>
                  </a:lnTo>
                  <a:cubicBezTo>
                    <a:pt x="20988" y="35947"/>
                    <a:pt x="21470" y="36395"/>
                    <a:pt x="21938" y="36666"/>
                  </a:cubicBezTo>
                  <a:cubicBezTo>
                    <a:pt x="22316" y="36884"/>
                    <a:pt x="22684" y="36987"/>
                    <a:pt x="23012" y="36987"/>
                  </a:cubicBezTo>
                  <a:cubicBezTo>
                    <a:pt x="23051" y="36987"/>
                    <a:pt x="23088" y="36985"/>
                    <a:pt x="23125" y="36982"/>
                  </a:cubicBezTo>
                  <a:cubicBezTo>
                    <a:pt x="23145" y="36982"/>
                    <a:pt x="23165" y="36982"/>
                    <a:pt x="23185" y="36976"/>
                  </a:cubicBezTo>
                  <a:cubicBezTo>
                    <a:pt x="23218" y="36976"/>
                    <a:pt x="23251" y="36969"/>
                    <a:pt x="23290" y="36963"/>
                  </a:cubicBezTo>
                  <a:cubicBezTo>
                    <a:pt x="23317" y="36956"/>
                    <a:pt x="23337" y="36949"/>
                    <a:pt x="23363" y="36943"/>
                  </a:cubicBezTo>
                  <a:cubicBezTo>
                    <a:pt x="23409" y="36930"/>
                    <a:pt x="23455" y="36916"/>
                    <a:pt x="23501" y="36903"/>
                  </a:cubicBezTo>
                  <a:cubicBezTo>
                    <a:pt x="23521" y="36897"/>
                    <a:pt x="23534" y="36890"/>
                    <a:pt x="23554" y="36877"/>
                  </a:cubicBezTo>
                  <a:lnTo>
                    <a:pt x="23561" y="36877"/>
                  </a:lnTo>
                  <a:cubicBezTo>
                    <a:pt x="23581" y="36870"/>
                    <a:pt x="23600" y="36857"/>
                    <a:pt x="23614" y="36850"/>
                  </a:cubicBezTo>
                  <a:cubicBezTo>
                    <a:pt x="23620" y="36844"/>
                    <a:pt x="23633" y="36844"/>
                    <a:pt x="23640" y="36837"/>
                  </a:cubicBezTo>
                  <a:cubicBezTo>
                    <a:pt x="23653" y="36831"/>
                    <a:pt x="23660" y="36824"/>
                    <a:pt x="23673" y="36817"/>
                  </a:cubicBezTo>
                  <a:cubicBezTo>
                    <a:pt x="23680" y="36817"/>
                    <a:pt x="23680" y="36811"/>
                    <a:pt x="23686" y="36811"/>
                  </a:cubicBezTo>
                  <a:lnTo>
                    <a:pt x="23693" y="36811"/>
                  </a:lnTo>
                  <a:cubicBezTo>
                    <a:pt x="23693" y="36804"/>
                    <a:pt x="23699" y="36804"/>
                    <a:pt x="23706" y="36798"/>
                  </a:cubicBezTo>
                  <a:cubicBezTo>
                    <a:pt x="23713" y="36791"/>
                    <a:pt x="23726" y="36784"/>
                    <a:pt x="23732" y="36778"/>
                  </a:cubicBezTo>
                  <a:lnTo>
                    <a:pt x="23739" y="36778"/>
                  </a:lnTo>
                  <a:lnTo>
                    <a:pt x="23765" y="36758"/>
                  </a:lnTo>
                  <a:lnTo>
                    <a:pt x="23772" y="36758"/>
                  </a:lnTo>
                  <a:cubicBezTo>
                    <a:pt x="23785" y="36745"/>
                    <a:pt x="23798" y="36738"/>
                    <a:pt x="23811" y="36725"/>
                  </a:cubicBezTo>
                  <a:cubicBezTo>
                    <a:pt x="23818" y="36719"/>
                    <a:pt x="23825" y="36712"/>
                    <a:pt x="23831" y="36705"/>
                  </a:cubicBezTo>
                  <a:cubicBezTo>
                    <a:pt x="23838" y="36699"/>
                    <a:pt x="23844" y="36692"/>
                    <a:pt x="23851" y="36686"/>
                  </a:cubicBezTo>
                  <a:cubicBezTo>
                    <a:pt x="23864" y="36679"/>
                    <a:pt x="23877" y="36666"/>
                    <a:pt x="23891" y="36659"/>
                  </a:cubicBezTo>
                  <a:cubicBezTo>
                    <a:pt x="23904" y="36639"/>
                    <a:pt x="23924" y="36626"/>
                    <a:pt x="23943" y="36606"/>
                  </a:cubicBezTo>
                  <a:lnTo>
                    <a:pt x="23943" y="36600"/>
                  </a:lnTo>
                  <a:cubicBezTo>
                    <a:pt x="23950" y="36600"/>
                    <a:pt x="23950" y="36600"/>
                    <a:pt x="23950" y="36593"/>
                  </a:cubicBezTo>
                  <a:cubicBezTo>
                    <a:pt x="23957" y="36587"/>
                    <a:pt x="23970" y="36573"/>
                    <a:pt x="23976" y="36567"/>
                  </a:cubicBezTo>
                  <a:cubicBezTo>
                    <a:pt x="23996" y="36540"/>
                    <a:pt x="24016" y="36521"/>
                    <a:pt x="24036" y="36494"/>
                  </a:cubicBezTo>
                  <a:cubicBezTo>
                    <a:pt x="24036" y="36488"/>
                    <a:pt x="24042" y="36481"/>
                    <a:pt x="24049" y="36474"/>
                  </a:cubicBezTo>
                  <a:cubicBezTo>
                    <a:pt x="24062" y="36461"/>
                    <a:pt x="24075" y="36442"/>
                    <a:pt x="24088" y="36415"/>
                  </a:cubicBezTo>
                  <a:cubicBezTo>
                    <a:pt x="24102" y="36395"/>
                    <a:pt x="24115" y="36382"/>
                    <a:pt x="24121" y="36362"/>
                  </a:cubicBezTo>
                  <a:cubicBezTo>
                    <a:pt x="24128" y="36349"/>
                    <a:pt x="24135" y="36336"/>
                    <a:pt x="24141" y="36329"/>
                  </a:cubicBezTo>
                  <a:lnTo>
                    <a:pt x="24148" y="36323"/>
                  </a:lnTo>
                  <a:cubicBezTo>
                    <a:pt x="24148" y="36316"/>
                    <a:pt x="24148" y="36316"/>
                    <a:pt x="24148" y="36310"/>
                  </a:cubicBezTo>
                  <a:cubicBezTo>
                    <a:pt x="24154" y="36296"/>
                    <a:pt x="24168" y="36283"/>
                    <a:pt x="24174" y="36263"/>
                  </a:cubicBezTo>
                  <a:cubicBezTo>
                    <a:pt x="24181" y="36250"/>
                    <a:pt x="24187" y="36237"/>
                    <a:pt x="24194" y="36217"/>
                  </a:cubicBezTo>
                  <a:cubicBezTo>
                    <a:pt x="24201" y="36211"/>
                    <a:pt x="24201" y="36204"/>
                    <a:pt x="24201" y="36197"/>
                  </a:cubicBezTo>
                  <a:cubicBezTo>
                    <a:pt x="24214" y="36171"/>
                    <a:pt x="24227" y="36138"/>
                    <a:pt x="24240" y="36105"/>
                  </a:cubicBezTo>
                  <a:cubicBezTo>
                    <a:pt x="24247" y="36085"/>
                    <a:pt x="24260" y="36059"/>
                    <a:pt x="24267" y="36033"/>
                  </a:cubicBezTo>
                  <a:cubicBezTo>
                    <a:pt x="24267" y="36026"/>
                    <a:pt x="24267" y="36026"/>
                    <a:pt x="24273" y="36019"/>
                  </a:cubicBezTo>
                  <a:cubicBezTo>
                    <a:pt x="24286" y="35973"/>
                    <a:pt x="24293" y="35927"/>
                    <a:pt x="24306" y="35881"/>
                  </a:cubicBezTo>
                  <a:cubicBezTo>
                    <a:pt x="24306" y="35874"/>
                    <a:pt x="24313" y="35868"/>
                    <a:pt x="24313" y="35854"/>
                  </a:cubicBezTo>
                  <a:cubicBezTo>
                    <a:pt x="24319" y="35835"/>
                    <a:pt x="24319" y="35815"/>
                    <a:pt x="24326" y="35795"/>
                  </a:cubicBezTo>
                  <a:cubicBezTo>
                    <a:pt x="24326" y="35795"/>
                    <a:pt x="24326" y="35795"/>
                    <a:pt x="24326" y="35789"/>
                  </a:cubicBezTo>
                  <a:cubicBezTo>
                    <a:pt x="24326" y="35782"/>
                    <a:pt x="24333" y="35769"/>
                    <a:pt x="24333" y="35762"/>
                  </a:cubicBezTo>
                  <a:cubicBezTo>
                    <a:pt x="24339" y="35723"/>
                    <a:pt x="24346" y="35676"/>
                    <a:pt x="24352" y="35637"/>
                  </a:cubicBezTo>
                  <a:cubicBezTo>
                    <a:pt x="24359" y="35597"/>
                    <a:pt x="24359" y="35551"/>
                    <a:pt x="24359" y="35505"/>
                  </a:cubicBezTo>
                  <a:cubicBezTo>
                    <a:pt x="24365" y="35472"/>
                    <a:pt x="24365" y="35439"/>
                    <a:pt x="24365" y="35406"/>
                  </a:cubicBezTo>
                  <a:cubicBezTo>
                    <a:pt x="24372" y="35333"/>
                    <a:pt x="24372" y="35254"/>
                    <a:pt x="24365" y="35169"/>
                  </a:cubicBezTo>
                  <a:cubicBezTo>
                    <a:pt x="24365" y="35122"/>
                    <a:pt x="24359" y="35076"/>
                    <a:pt x="24359" y="35030"/>
                  </a:cubicBezTo>
                  <a:cubicBezTo>
                    <a:pt x="24359" y="35010"/>
                    <a:pt x="24352" y="34984"/>
                    <a:pt x="24352" y="34964"/>
                  </a:cubicBezTo>
                  <a:cubicBezTo>
                    <a:pt x="24352" y="34944"/>
                    <a:pt x="24346" y="34918"/>
                    <a:pt x="24346" y="34898"/>
                  </a:cubicBezTo>
                  <a:cubicBezTo>
                    <a:pt x="24346" y="34892"/>
                    <a:pt x="24346" y="34885"/>
                    <a:pt x="24346" y="34885"/>
                  </a:cubicBezTo>
                  <a:cubicBezTo>
                    <a:pt x="24339" y="34839"/>
                    <a:pt x="24333" y="34786"/>
                    <a:pt x="24326" y="34740"/>
                  </a:cubicBezTo>
                  <a:cubicBezTo>
                    <a:pt x="24319" y="34700"/>
                    <a:pt x="24313" y="34661"/>
                    <a:pt x="24300" y="34615"/>
                  </a:cubicBezTo>
                  <a:cubicBezTo>
                    <a:pt x="24293" y="34582"/>
                    <a:pt x="24286" y="34549"/>
                    <a:pt x="24280" y="34516"/>
                  </a:cubicBezTo>
                  <a:cubicBezTo>
                    <a:pt x="24280" y="34496"/>
                    <a:pt x="24273" y="34476"/>
                    <a:pt x="24267" y="34450"/>
                  </a:cubicBezTo>
                  <a:cubicBezTo>
                    <a:pt x="24260" y="34423"/>
                    <a:pt x="24253" y="34390"/>
                    <a:pt x="24247" y="34364"/>
                  </a:cubicBezTo>
                  <a:lnTo>
                    <a:pt x="22334" y="26416"/>
                  </a:lnTo>
                  <a:cubicBezTo>
                    <a:pt x="22281" y="26185"/>
                    <a:pt x="22255" y="25967"/>
                    <a:pt x="22255" y="25763"/>
                  </a:cubicBezTo>
                  <a:cubicBezTo>
                    <a:pt x="22255" y="25730"/>
                    <a:pt x="22255" y="25697"/>
                    <a:pt x="22255" y="25664"/>
                  </a:cubicBezTo>
                  <a:cubicBezTo>
                    <a:pt x="22255" y="25657"/>
                    <a:pt x="22255" y="25651"/>
                    <a:pt x="22255" y="25644"/>
                  </a:cubicBezTo>
                  <a:cubicBezTo>
                    <a:pt x="22255" y="25625"/>
                    <a:pt x="22255" y="25598"/>
                    <a:pt x="22261" y="25578"/>
                  </a:cubicBezTo>
                  <a:cubicBezTo>
                    <a:pt x="22268" y="25486"/>
                    <a:pt x="22281" y="25407"/>
                    <a:pt x="22301" y="25328"/>
                  </a:cubicBezTo>
                  <a:cubicBezTo>
                    <a:pt x="22301" y="25308"/>
                    <a:pt x="22308" y="25295"/>
                    <a:pt x="22314" y="25275"/>
                  </a:cubicBezTo>
                  <a:cubicBezTo>
                    <a:pt x="22314" y="25262"/>
                    <a:pt x="22321" y="25242"/>
                    <a:pt x="22327" y="25229"/>
                  </a:cubicBezTo>
                  <a:cubicBezTo>
                    <a:pt x="22334" y="25209"/>
                    <a:pt x="22341" y="25189"/>
                    <a:pt x="22347" y="25176"/>
                  </a:cubicBezTo>
                  <a:cubicBezTo>
                    <a:pt x="22347" y="25163"/>
                    <a:pt x="22354" y="25150"/>
                    <a:pt x="22360" y="25136"/>
                  </a:cubicBezTo>
                  <a:cubicBezTo>
                    <a:pt x="22367" y="25110"/>
                    <a:pt x="22374" y="25090"/>
                    <a:pt x="22387" y="25070"/>
                  </a:cubicBezTo>
                  <a:cubicBezTo>
                    <a:pt x="22393" y="25057"/>
                    <a:pt x="22400" y="25044"/>
                    <a:pt x="22407" y="25031"/>
                  </a:cubicBezTo>
                  <a:cubicBezTo>
                    <a:pt x="22413" y="25011"/>
                    <a:pt x="22420" y="24998"/>
                    <a:pt x="22433" y="24985"/>
                  </a:cubicBezTo>
                  <a:cubicBezTo>
                    <a:pt x="22446" y="24952"/>
                    <a:pt x="22466" y="24919"/>
                    <a:pt x="22486" y="24892"/>
                  </a:cubicBezTo>
                  <a:cubicBezTo>
                    <a:pt x="22492" y="24886"/>
                    <a:pt x="22499" y="24879"/>
                    <a:pt x="22505" y="24873"/>
                  </a:cubicBezTo>
                  <a:cubicBezTo>
                    <a:pt x="22512" y="24859"/>
                    <a:pt x="22525" y="24840"/>
                    <a:pt x="22538" y="24826"/>
                  </a:cubicBezTo>
                  <a:cubicBezTo>
                    <a:pt x="22538" y="24826"/>
                    <a:pt x="22538" y="24826"/>
                    <a:pt x="22545" y="24820"/>
                  </a:cubicBezTo>
                  <a:cubicBezTo>
                    <a:pt x="22558" y="24807"/>
                    <a:pt x="22571" y="24787"/>
                    <a:pt x="22591" y="24774"/>
                  </a:cubicBezTo>
                  <a:cubicBezTo>
                    <a:pt x="22604" y="24760"/>
                    <a:pt x="22618" y="24747"/>
                    <a:pt x="22631" y="24734"/>
                  </a:cubicBezTo>
                  <a:cubicBezTo>
                    <a:pt x="22637" y="24727"/>
                    <a:pt x="22644" y="24727"/>
                    <a:pt x="22651" y="24721"/>
                  </a:cubicBezTo>
                  <a:cubicBezTo>
                    <a:pt x="22664" y="24708"/>
                    <a:pt x="22677" y="24695"/>
                    <a:pt x="22690" y="24688"/>
                  </a:cubicBezTo>
                  <a:cubicBezTo>
                    <a:pt x="22697" y="24681"/>
                    <a:pt x="22703" y="24681"/>
                    <a:pt x="22710" y="24675"/>
                  </a:cubicBezTo>
                  <a:cubicBezTo>
                    <a:pt x="22723" y="24668"/>
                    <a:pt x="22736" y="24655"/>
                    <a:pt x="22750" y="24648"/>
                  </a:cubicBezTo>
                  <a:cubicBezTo>
                    <a:pt x="22756" y="24642"/>
                    <a:pt x="22763" y="24642"/>
                    <a:pt x="22769" y="24635"/>
                  </a:cubicBezTo>
                  <a:cubicBezTo>
                    <a:pt x="22835" y="24602"/>
                    <a:pt x="22901" y="24576"/>
                    <a:pt x="22974" y="24556"/>
                  </a:cubicBezTo>
                  <a:lnTo>
                    <a:pt x="27571" y="23375"/>
                  </a:lnTo>
                  <a:lnTo>
                    <a:pt x="28804" y="22656"/>
                  </a:lnTo>
                  <a:cubicBezTo>
                    <a:pt x="28877" y="22531"/>
                    <a:pt x="28930" y="22393"/>
                    <a:pt x="28969" y="22241"/>
                  </a:cubicBezTo>
                  <a:lnTo>
                    <a:pt x="28983" y="22188"/>
                  </a:lnTo>
                  <a:cubicBezTo>
                    <a:pt x="28983" y="22168"/>
                    <a:pt x="28989" y="22149"/>
                    <a:pt x="28996" y="22122"/>
                  </a:cubicBezTo>
                  <a:cubicBezTo>
                    <a:pt x="28996" y="22109"/>
                    <a:pt x="29002" y="22089"/>
                    <a:pt x="29002" y="22069"/>
                  </a:cubicBezTo>
                  <a:cubicBezTo>
                    <a:pt x="29016" y="21984"/>
                    <a:pt x="29029" y="21898"/>
                    <a:pt x="29035" y="21799"/>
                  </a:cubicBezTo>
                  <a:cubicBezTo>
                    <a:pt x="29035" y="21779"/>
                    <a:pt x="29035" y="21759"/>
                    <a:pt x="29035" y="21740"/>
                  </a:cubicBezTo>
                  <a:cubicBezTo>
                    <a:pt x="29042" y="21529"/>
                    <a:pt x="29029" y="21298"/>
                    <a:pt x="28996" y="21067"/>
                  </a:cubicBezTo>
                  <a:cubicBezTo>
                    <a:pt x="28996" y="21054"/>
                    <a:pt x="28989" y="21040"/>
                    <a:pt x="28989" y="21021"/>
                  </a:cubicBezTo>
                  <a:cubicBezTo>
                    <a:pt x="28976" y="20942"/>
                    <a:pt x="28963" y="20862"/>
                    <a:pt x="28943" y="20777"/>
                  </a:cubicBezTo>
                  <a:cubicBezTo>
                    <a:pt x="28903" y="20585"/>
                    <a:pt x="28844" y="20388"/>
                    <a:pt x="28778" y="20196"/>
                  </a:cubicBezTo>
                  <a:cubicBezTo>
                    <a:pt x="28725" y="20045"/>
                    <a:pt x="28673" y="19899"/>
                    <a:pt x="28607" y="19754"/>
                  </a:cubicBezTo>
                  <a:cubicBezTo>
                    <a:pt x="28560" y="19655"/>
                    <a:pt x="28514" y="19556"/>
                    <a:pt x="28468" y="19464"/>
                  </a:cubicBezTo>
                  <a:cubicBezTo>
                    <a:pt x="28415" y="19365"/>
                    <a:pt x="28369" y="19273"/>
                    <a:pt x="28310" y="19180"/>
                  </a:cubicBezTo>
                  <a:cubicBezTo>
                    <a:pt x="28257" y="19082"/>
                    <a:pt x="28198" y="18989"/>
                    <a:pt x="28138" y="18903"/>
                  </a:cubicBezTo>
                  <a:cubicBezTo>
                    <a:pt x="28105" y="18857"/>
                    <a:pt x="28079" y="18811"/>
                    <a:pt x="28046" y="18765"/>
                  </a:cubicBezTo>
                  <a:cubicBezTo>
                    <a:pt x="27921" y="18587"/>
                    <a:pt x="27782" y="18415"/>
                    <a:pt x="27637" y="18257"/>
                  </a:cubicBezTo>
                  <a:cubicBezTo>
                    <a:pt x="27340" y="17934"/>
                    <a:pt x="27004" y="17657"/>
                    <a:pt x="26641" y="17446"/>
                  </a:cubicBezTo>
                  <a:lnTo>
                    <a:pt x="20388" y="13838"/>
                  </a:lnTo>
                  <a:cubicBezTo>
                    <a:pt x="19643" y="13403"/>
                    <a:pt x="18977" y="12466"/>
                    <a:pt x="18746" y="11510"/>
                  </a:cubicBezTo>
                  <a:lnTo>
                    <a:pt x="16840" y="3568"/>
                  </a:lnTo>
                  <a:cubicBezTo>
                    <a:pt x="16807" y="3450"/>
                    <a:pt x="16774" y="3324"/>
                    <a:pt x="16734" y="3212"/>
                  </a:cubicBezTo>
                  <a:cubicBezTo>
                    <a:pt x="16662" y="2975"/>
                    <a:pt x="16576" y="2744"/>
                    <a:pt x="16470" y="2526"/>
                  </a:cubicBezTo>
                  <a:cubicBezTo>
                    <a:pt x="16292" y="2157"/>
                    <a:pt x="16081" y="1807"/>
                    <a:pt x="15844" y="1504"/>
                  </a:cubicBezTo>
                  <a:cubicBezTo>
                    <a:pt x="15745" y="1372"/>
                    <a:pt x="15633" y="1240"/>
                    <a:pt x="15521" y="1121"/>
                  </a:cubicBezTo>
                  <a:cubicBezTo>
                    <a:pt x="15217" y="798"/>
                    <a:pt x="14887" y="528"/>
                    <a:pt x="14558" y="336"/>
                  </a:cubicBezTo>
                  <a:cubicBezTo>
                    <a:pt x="14175" y="119"/>
                    <a:pt x="13792" y="0"/>
                    <a:pt x="13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65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8F9AFBB-EFDA-2D23-2405-B6EA99AC2403}"/>
              </a:ext>
            </a:extLst>
          </p:cNvPr>
          <p:cNvSpPr/>
          <p:nvPr/>
        </p:nvSpPr>
        <p:spPr>
          <a:xfrm>
            <a:off x="527602" y="1567927"/>
            <a:ext cx="1365132" cy="136513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38A8B35-2D35-E39A-66DE-DFF4B022D58E}"/>
              </a:ext>
            </a:extLst>
          </p:cNvPr>
          <p:cNvSpPr/>
          <p:nvPr/>
        </p:nvSpPr>
        <p:spPr>
          <a:xfrm>
            <a:off x="4820169" y="1558546"/>
            <a:ext cx="1365132" cy="136513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7A93C66-E788-F9CB-2A1B-77816E88A3C0}"/>
              </a:ext>
            </a:extLst>
          </p:cNvPr>
          <p:cNvSpPr/>
          <p:nvPr/>
        </p:nvSpPr>
        <p:spPr>
          <a:xfrm>
            <a:off x="7070703" y="1558546"/>
            <a:ext cx="1365132" cy="136513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Google Shape;5966;p65">
            <a:extLst>
              <a:ext uri="{FF2B5EF4-FFF2-40B4-BE49-F238E27FC236}">
                <a16:creationId xmlns:a16="http://schemas.microsoft.com/office/drawing/2014/main" id="{209E2565-6B47-4B32-7FC0-DE87EAE6F5F8}"/>
              </a:ext>
            </a:extLst>
          </p:cNvPr>
          <p:cNvSpPr txBox="1">
            <a:spLocks/>
          </p:cNvSpPr>
          <p:nvPr/>
        </p:nvSpPr>
        <p:spPr>
          <a:xfrm>
            <a:off x="2271513" y="3021939"/>
            <a:ext cx="20733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 SemiBold"/>
              <a:buNone/>
              <a:defRPr sz="2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 SemiBold"/>
              <a:buNone/>
              <a:defRPr sz="2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 SemiBold"/>
              <a:buNone/>
              <a:defRPr sz="2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 SemiBold"/>
              <a:buNone/>
              <a:defRPr sz="2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 SemiBold"/>
              <a:buNone/>
              <a:defRPr sz="2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 SemiBold"/>
              <a:buNone/>
              <a:defRPr sz="2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 SemiBold"/>
              <a:buNone/>
              <a:defRPr sz="2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 SemiBold"/>
              <a:buNone/>
              <a:defRPr sz="2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rbitron SemiBold"/>
              <a:buNone/>
              <a:defRPr sz="2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r>
              <a:rPr lang="en-US" sz="1600" dirty="0"/>
              <a:t>Iva Nedkova</a:t>
            </a:r>
          </a:p>
        </p:txBody>
      </p:sp>
      <p:sp>
        <p:nvSpPr>
          <p:cNvPr id="113" name="Google Shape;5967;p65">
            <a:extLst>
              <a:ext uri="{FF2B5EF4-FFF2-40B4-BE49-F238E27FC236}">
                <a16:creationId xmlns:a16="http://schemas.microsoft.com/office/drawing/2014/main" id="{6DCAA27E-0C16-70CB-17D3-872D18EAA7D1}"/>
              </a:ext>
            </a:extLst>
          </p:cNvPr>
          <p:cNvSpPr txBox="1">
            <a:spLocks/>
          </p:cNvSpPr>
          <p:nvPr/>
        </p:nvSpPr>
        <p:spPr>
          <a:xfrm>
            <a:off x="2271513" y="3356523"/>
            <a:ext cx="20733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None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r>
              <a:rPr lang="en-US" dirty="0"/>
              <a:t>Front-End Developer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F179689-F703-4A0F-FDC9-C9D85D46A2AD}"/>
              </a:ext>
            </a:extLst>
          </p:cNvPr>
          <p:cNvSpPr/>
          <p:nvPr/>
        </p:nvSpPr>
        <p:spPr>
          <a:xfrm>
            <a:off x="2694143" y="1562832"/>
            <a:ext cx="1365132" cy="136513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41B4EE-CCA1-8206-0981-1907D9404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1562257"/>
            <a:ext cx="1353312" cy="13533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0D60BD6-BBAF-B20A-A485-C24A51B3F7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0" t="7287" r="19398" b="-51"/>
          <a:stretch/>
        </p:blipFill>
        <p:spPr bwMode="auto">
          <a:xfrm rot="5400000">
            <a:off x="7035406" y="1570853"/>
            <a:ext cx="1359164" cy="13533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CBC876C-79C7-50A9-8017-E9472F5E6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t="1749" r="1591" b="2422"/>
          <a:stretch/>
        </p:blipFill>
        <p:spPr bwMode="auto">
          <a:xfrm>
            <a:off x="4794067" y="1562257"/>
            <a:ext cx="1353312" cy="13533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preview">
            <a:extLst>
              <a:ext uri="{FF2B5EF4-FFF2-40B4-BE49-F238E27FC236}">
                <a16:creationId xmlns:a16="http://schemas.microsoft.com/office/drawing/2014/main" id="{379127A9-DEF7-79D0-EADD-67EAE2DC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17" y="1574290"/>
            <a:ext cx="1353312" cy="135331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2728;p41">
            <a:extLst>
              <a:ext uri="{FF2B5EF4-FFF2-40B4-BE49-F238E27FC236}">
                <a16:creationId xmlns:a16="http://schemas.microsoft.com/office/drawing/2014/main" id="{15A5AC1B-7B48-20AC-EDDD-867C0BAD2AF9}"/>
              </a:ext>
            </a:extLst>
          </p:cNvPr>
          <p:cNvSpPr txBox="1">
            <a:spLocks/>
          </p:cNvSpPr>
          <p:nvPr/>
        </p:nvSpPr>
        <p:spPr>
          <a:xfrm>
            <a:off x="751449" y="554397"/>
            <a:ext cx="771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r>
              <a:rPr lang="en-US" sz="3200">
                <a:solidFill>
                  <a:schemeClr val="tx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Demo of our project</a:t>
            </a:r>
            <a:endParaRPr lang="en-US" sz="3200" dirty="0">
              <a:solidFill>
                <a:schemeClr val="tx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2728" name="Google Shape;2728;p41"/>
          <p:cNvSpPr txBox="1">
            <a:spLocks noGrp="1"/>
          </p:cNvSpPr>
          <p:nvPr>
            <p:ph type="title"/>
          </p:nvPr>
        </p:nvSpPr>
        <p:spPr>
          <a:xfrm>
            <a:off x="712500" y="536400"/>
            <a:ext cx="7719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Demo of our project</a:t>
            </a:r>
            <a:endParaRPr sz="3200" dirty="0">
              <a:solidFill>
                <a:schemeClr val="accent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grpSp>
        <p:nvGrpSpPr>
          <p:cNvPr id="2730" name="Google Shape;2730;p41"/>
          <p:cNvGrpSpPr/>
          <p:nvPr/>
        </p:nvGrpSpPr>
        <p:grpSpPr>
          <a:xfrm>
            <a:off x="6649311" y="253644"/>
            <a:ext cx="243987" cy="339453"/>
            <a:chOff x="4661686" y="366694"/>
            <a:chExt cx="243987" cy="339453"/>
          </a:xfrm>
        </p:grpSpPr>
        <p:sp>
          <p:nvSpPr>
            <p:cNvPr id="2731" name="Google Shape;2731;p41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1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1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1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1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1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7" name="Google Shape;2737;p41"/>
          <p:cNvSpPr/>
          <p:nvPr/>
        </p:nvSpPr>
        <p:spPr>
          <a:xfrm>
            <a:off x="6989175" y="1012288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738" name="Google Shape;2738;p41"/>
          <p:cNvSpPr/>
          <p:nvPr/>
        </p:nvSpPr>
        <p:spPr>
          <a:xfrm>
            <a:off x="7996200" y="258671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9" name="Google Shape;2739;p41"/>
          <p:cNvGrpSpPr/>
          <p:nvPr/>
        </p:nvGrpSpPr>
        <p:grpSpPr>
          <a:xfrm flipH="1">
            <a:off x="8176712" y="751106"/>
            <a:ext cx="509569" cy="306732"/>
            <a:chOff x="5028350" y="1751100"/>
            <a:chExt cx="1007650" cy="606550"/>
          </a:xfrm>
        </p:grpSpPr>
        <p:sp>
          <p:nvSpPr>
            <p:cNvPr id="2740" name="Google Shape;2740;p41"/>
            <p:cNvSpPr/>
            <p:nvPr/>
          </p:nvSpPr>
          <p:spPr>
            <a:xfrm>
              <a:off x="5038525" y="1751100"/>
              <a:ext cx="480950" cy="318825"/>
            </a:xfrm>
            <a:custGeom>
              <a:avLst/>
              <a:gdLst/>
              <a:ahLst/>
              <a:cxnLst/>
              <a:rect l="l" t="t" r="r" b="b"/>
              <a:pathLst>
                <a:path w="19238" h="12753" extrusionOk="0">
                  <a:moveTo>
                    <a:pt x="7435" y="0"/>
                  </a:moveTo>
                  <a:cubicBezTo>
                    <a:pt x="7305" y="0"/>
                    <a:pt x="7192" y="18"/>
                    <a:pt x="7098" y="55"/>
                  </a:cubicBezTo>
                  <a:cubicBezTo>
                    <a:pt x="6755" y="183"/>
                    <a:pt x="6595" y="440"/>
                    <a:pt x="6595" y="794"/>
                  </a:cubicBezTo>
                  <a:lnTo>
                    <a:pt x="6595" y="2132"/>
                  </a:lnTo>
                  <a:cubicBezTo>
                    <a:pt x="6595" y="2860"/>
                    <a:pt x="7312" y="3984"/>
                    <a:pt x="8618" y="5119"/>
                  </a:cubicBezTo>
                  <a:cubicBezTo>
                    <a:pt x="9196" y="5632"/>
                    <a:pt x="9871" y="6178"/>
                    <a:pt x="10577" y="6735"/>
                  </a:cubicBezTo>
                  <a:cubicBezTo>
                    <a:pt x="10406" y="6649"/>
                    <a:pt x="10224" y="6574"/>
                    <a:pt x="10042" y="6489"/>
                  </a:cubicBezTo>
                  <a:cubicBezTo>
                    <a:pt x="6163" y="4741"/>
                    <a:pt x="2462" y="3595"/>
                    <a:pt x="889" y="3595"/>
                  </a:cubicBezTo>
                  <a:cubicBezTo>
                    <a:pt x="573" y="3595"/>
                    <a:pt x="343" y="3641"/>
                    <a:pt x="215" y="3738"/>
                  </a:cubicBezTo>
                  <a:cubicBezTo>
                    <a:pt x="65" y="3855"/>
                    <a:pt x="1" y="4005"/>
                    <a:pt x="11" y="4176"/>
                  </a:cubicBezTo>
                  <a:lnTo>
                    <a:pt x="11" y="5472"/>
                  </a:lnTo>
                  <a:cubicBezTo>
                    <a:pt x="1" y="5996"/>
                    <a:pt x="814" y="6778"/>
                    <a:pt x="2195" y="7570"/>
                  </a:cubicBezTo>
                  <a:cubicBezTo>
                    <a:pt x="2634" y="7827"/>
                    <a:pt x="3137" y="8084"/>
                    <a:pt x="3694" y="8341"/>
                  </a:cubicBezTo>
                  <a:cubicBezTo>
                    <a:pt x="7921" y="10250"/>
                    <a:pt x="14879" y="12753"/>
                    <a:pt x="16678" y="12753"/>
                  </a:cubicBezTo>
                  <a:cubicBezTo>
                    <a:pt x="16857" y="12753"/>
                    <a:pt x="16984" y="12728"/>
                    <a:pt x="17054" y="12676"/>
                  </a:cubicBezTo>
                  <a:cubicBezTo>
                    <a:pt x="17139" y="12623"/>
                    <a:pt x="17171" y="12548"/>
                    <a:pt x="17171" y="12451"/>
                  </a:cubicBezTo>
                  <a:lnTo>
                    <a:pt x="17182" y="11167"/>
                  </a:lnTo>
                  <a:cubicBezTo>
                    <a:pt x="17861" y="11519"/>
                    <a:pt x="18402" y="11720"/>
                    <a:pt x="18727" y="11720"/>
                  </a:cubicBezTo>
                  <a:cubicBezTo>
                    <a:pt x="18797" y="11720"/>
                    <a:pt x="18856" y="11710"/>
                    <a:pt x="18906" y="11691"/>
                  </a:cubicBezTo>
                  <a:cubicBezTo>
                    <a:pt x="19109" y="11616"/>
                    <a:pt x="19216" y="11456"/>
                    <a:pt x="19216" y="11220"/>
                  </a:cubicBezTo>
                  <a:lnTo>
                    <a:pt x="19216" y="9893"/>
                  </a:lnTo>
                  <a:cubicBezTo>
                    <a:pt x="19238" y="8940"/>
                    <a:pt x="17557" y="6767"/>
                    <a:pt x="14913" y="4465"/>
                  </a:cubicBezTo>
                  <a:cubicBezTo>
                    <a:pt x="13339" y="3095"/>
                    <a:pt x="11712" y="1928"/>
                    <a:pt x="10331" y="1126"/>
                  </a:cubicBezTo>
                  <a:cubicBezTo>
                    <a:pt x="9098" y="416"/>
                    <a:pt x="8064" y="0"/>
                    <a:pt x="7435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1"/>
            <p:cNvSpPr/>
            <p:nvPr/>
          </p:nvSpPr>
          <p:spPr>
            <a:xfrm>
              <a:off x="5203375" y="1770650"/>
              <a:ext cx="315575" cy="273500"/>
            </a:xfrm>
            <a:custGeom>
              <a:avLst/>
              <a:gdLst/>
              <a:ahLst/>
              <a:cxnLst/>
              <a:rect l="l" t="t" r="r" b="b"/>
              <a:pathLst>
                <a:path w="12623" h="10940" extrusionOk="0">
                  <a:moveTo>
                    <a:pt x="1" y="1"/>
                  </a:moveTo>
                  <a:lnTo>
                    <a:pt x="1" y="1350"/>
                  </a:lnTo>
                  <a:cubicBezTo>
                    <a:pt x="1" y="2078"/>
                    <a:pt x="718" y="3202"/>
                    <a:pt x="2024" y="4337"/>
                  </a:cubicBezTo>
                  <a:cubicBezTo>
                    <a:pt x="4144" y="6188"/>
                    <a:pt x="7419" y="8586"/>
                    <a:pt x="9732" y="9925"/>
                  </a:cubicBezTo>
                  <a:cubicBezTo>
                    <a:pt x="10804" y="10544"/>
                    <a:pt x="11677" y="10940"/>
                    <a:pt x="12129" y="10940"/>
                  </a:cubicBezTo>
                  <a:cubicBezTo>
                    <a:pt x="12201" y="10940"/>
                    <a:pt x="12262" y="10930"/>
                    <a:pt x="12312" y="10909"/>
                  </a:cubicBezTo>
                  <a:cubicBezTo>
                    <a:pt x="12515" y="10834"/>
                    <a:pt x="12611" y="10674"/>
                    <a:pt x="12622" y="10438"/>
                  </a:cubicBezTo>
                  <a:lnTo>
                    <a:pt x="12622" y="9100"/>
                  </a:lnTo>
                  <a:cubicBezTo>
                    <a:pt x="12622" y="9325"/>
                    <a:pt x="12526" y="9486"/>
                    <a:pt x="12322" y="9571"/>
                  </a:cubicBezTo>
                  <a:cubicBezTo>
                    <a:pt x="12274" y="9589"/>
                    <a:pt x="12216" y="9598"/>
                    <a:pt x="12149" y="9598"/>
                  </a:cubicBezTo>
                  <a:cubicBezTo>
                    <a:pt x="11695" y="9598"/>
                    <a:pt x="10824" y="9201"/>
                    <a:pt x="9742" y="8576"/>
                  </a:cubicBezTo>
                  <a:cubicBezTo>
                    <a:pt x="7419" y="7238"/>
                    <a:pt x="4144" y="4840"/>
                    <a:pt x="2024" y="2988"/>
                  </a:cubicBezTo>
                  <a:cubicBezTo>
                    <a:pt x="718" y="1853"/>
                    <a:pt x="1" y="7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1"/>
            <p:cNvSpPr/>
            <p:nvPr/>
          </p:nvSpPr>
          <p:spPr>
            <a:xfrm>
              <a:off x="5189725" y="1751100"/>
              <a:ext cx="347950" cy="259500"/>
            </a:xfrm>
            <a:custGeom>
              <a:avLst/>
              <a:gdLst/>
              <a:ahLst/>
              <a:cxnLst/>
              <a:rect l="l" t="t" r="r" b="b"/>
              <a:pathLst>
                <a:path w="13918" h="10380" extrusionOk="0">
                  <a:moveTo>
                    <a:pt x="1387" y="0"/>
                  </a:moveTo>
                  <a:cubicBezTo>
                    <a:pt x="1257" y="0"/>
                    <a:pt x="1144" y="18"/>
                    <a:pt x="1050" y="55"/>
                  </a:cubicBezTo>
                  <a:cubicBezTo>
                    <a:pt x="1" y="451"/>
                    <a:pt x="643" y="2089"/>
                    <a:pt x="2570" y="3770"/>
                  </a:cubicBezTo>
                  <a:cubicBezTo>
                    <a:pt x="4690" y="5622"/>
                    <a:pt x="7965" y="8020"/>
                    <a:pt x="10288" y="9358"/>
                  </a:cubicBezTo>
                  <a:cubicBezTo>
                    <a:pt x="11370" y="9983"/>
                    <a:pt x="12241" y="10380"/>
                    <a:pt x="12695" y="10380"/>
                  </a:cubicBezTo>
                  <a:cubicBezTo>
                    <a:pt x="12762" y="10380"/>
                    <a:pt x="12820" y="10371"/>
                    <a:pt x="12868" y="10353"/>
                  </a:cubicBezTo>
                  <a:cubicBezTo>
                    <a:pt x="13917" y="9946"/>
                    <a:pt x="12130" y="7313"/>
                    <a:pt x="8865" y="4465"/>
                  </a:cubicBezTo>
                  <a:cubicBezTo>
                    <a:pt x="7291" y="3095"/>
                    <a:pt x="5664" y="1928"/>
                    <a:pt x="4283" y="1126"/>
                  </a:cubicBezTo>
                  <a:cubicBezTo>
                    <a:pt x="3050" y="416"/>
                    <a:pt x="2016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1"/>
            <p:cNvSpPr/>
            <p:nvPr/>
          </p:nvSpPr>
          <p:spPr>
            <a:xfrm>
              <a:off x="5038525" y="1854150"/>
              <a:ext cx="429575" cy="215775"/>
            </a:xfrm>
            <a:custGeom>
              <a:avLst/>
              <a:gdLst/>
              <a:ahLst/>
              <a:cxnLst/>
              <a:rect l="l" t="t" r="r" b="b"/>
              <a:pathLst>
                <a:path w="17183" h="8631" extrusionOk="0">
                  <a:moveTo>
                    <a:pt x="17182" y="6981"/>
                  </a:moveTo>
                  <a:lnTo>
                    <a:pt x="17182" y="6986"/>
                  </a:lnTo>
                  <a:lnTo>
                    <a:pt x="17182" y="6986"/>
                  </a:lnTo>
                  <a:cubicBezTo>
                    <a:pt x="17182" y="6984"/>
                    <a:pt x="17182" y="6982"/>
                    <a:pt x="17182" y="6981"/>
                  </a:cubicBezTo>
                  <a:close/>
                  <a:moveTo>
                    <a:pt x="11" y="1"/>
                  </a:moveTo>
                  <a:lnTo>
                    <a:pt x="11" y="1350"/>
                  </a:lnTo>
                  <a:cubicBezTo>
                    <a:pt x="1" y="1874"/>
                    <a:pt x="814" y="2656"/>
                    <a:pt x="2195" y="3448"/>
                  </a:cubicBezTo>
                  <a:cubicBezTo>
                    <a:pt x="2634" y="3705"/>
                    <a:pt x="3137" y="3962"/>
                    <a:pt x="3694" y="4219"/>
                  </a:cubicBezTo>
                  <a:cubicBezTo>
                    <a:pt x="7921" y="6128"/>
                    <a:pt x="14879" y="8631"/>
                    <a:pt x="16678" y="8631"/>
                  </a:cubicBezTo>
                  <a:cubicBezTo>
                    <a:pt x="16857" y="8631"/>
                    <a:pt x="16984" y="8606"/>
                    <a:pt x="17054" y="8554"/>
                  </a:cubicBezTo>
                  <a:cubicBezTo>
                    <a:pt x="17139" y="8501"/>
                    <a:pt x="17171" y="8426"/>
                    <a:pt x="17171" y="8329"/>
                  </a:cubicBezTo>
                  <a:lnTo>
                    <a:pt x="17182" y="6986"/>
                  </a:lnTo>
                  <a:lnTo>
                    <a:pt x="17182" y="6986"/>
                  </a:lnTo>
                  <a:cubicBezTo>
                    <a:pt x="17181" y="7080"/>
                    <a:pt x="17138" y="7153"/>
                    <a:pt x="17064" y="7205"/>
                  </a:cubicBezTo>
                  <a:cubicBezTo>
                    <a:pt x="16993" y="7259"/>
                    <a:pt x="16862" y="7284"/>
                    <a:pt x="16680" y="7284"/>
                  </a:cubicBezTo>
                  <a:cubicBezTo>
                    <a:pt x="14862" y="7284"/>
                    <a:pt x="7926" y="4777"/>
                    <a:pt x="3694" y="2870"/>
                  </a:cubicBezTo>
                  <a:cubicBezTo>
                    <a:pt x="3137" y="2624"/>
                    <a:pt x="2645" y="2367"/>
                    <a:pt x="2195" y="2110"/>
                  </a:cubicBezTo>
                  <a:cubicBezTo>
                    <a:pt x="825" y="1318"/>
                    <a:pt x="11" y="525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1"/>
            <p:cNvSpPr/>
            <p:nvPr/>
          </p:nvSpPr>
          <p:spPr>
            <a:xfrm>
              <a:off x="5028350" y="1840950"/>
              <a:ext cx="449650" cy="195325"/>
            </a:xfrm>
            <a:custGeom>
              <a:avLst/>
              <a:gdLst/>
              <a:ahLst/>
              <a:cxnLst/>
              <a:rect l="l" t="t" r="r" b="b"/>
              <a:pathLst>
                <a:path w="17986" h="7813" extrusionOk="0">
                  <a:moveTo>
                    <a:pt x="1296" y="1"/>
                  </a:moveTo>
                  <a:cubicBezTo>
                    <a:pt x="980" y="1"/>
                    <a:pt x="750" y="47"/>
                    <a:pt x="622" y="144"/>
                  </a:cubicBezTo>
                  <a:cubicBezTo>
                    <a:pt x="1" y="604"/>
                    <a:pt x="846" y="1621"/>
                    <a:pt x="2602" y="2638"/>
                  </a:cubicBezTo>
                  <a:cubicBezTo>
                    <a:pt x="3052" y="2895"/>
                    <a:pt x="3544" y="3152"/>
                    <a:pt x="4101" y="3398"/>
                  </a:cubicBezTo>
                  <a:cubicBezTo>
                    <a:pt x="8333" y="5305"/>
                    <a:pt x="15269" y="7812"/>
                    <a:pt x="17087" y="7812"/>
                  </a:cubicBezTo>
                  <a:cubicBezTo>
                    <a:pt x="17269" y="7812"/>
                    <a:pt x="17400" y="7787"/>
                    <a:pt x="17471" y="7733"/>
                  </a:cubicBezTo>
                  <a:cubicBezTo>
                    <a:pt x="17985" y="7348"/>
                    <a:pt x="16743" y="6245"/>
                    <a:pt x="14453" y="4918"/>
                  </a:cubicBezTo>
                  <a:cubicBezTo>
                    <a:pt x="13339" y="4276"/>
                    <a:pt x="11969" y="3580"/>
                    <a:pt x="10449" y="2895"/>
                  </a:cubicBezTo>
                  <a:cubicBezTo>
                    <a:pt x="6570" y="1147"/>
                    <a:pt x="2869" y="1"/>
                    <a:pt x="1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1"/>
            <p:cNvSpPr/>
            <p:nvPr/>
          </p:nvSpPr>
          <p:spPr>
            <a:xfrm>
              <a:off x="5591450" y="1897250"/>
              <a:ext cx="77100" cy="76825"/>
            </a:xfrm>
            <a:custGeom>
              <a:avLst/>
              <a:gdLst/>
              <a:ahLst/>
              <a:cxnLst/>
              <a:rect l="l" t="t" r="r" b="b"/>
              <a:pathLst>
                <a:path w="3084" h="3073" extrusionOk="0">
                  <a:moveTo>
                    <a:pt x="1542" y="0"/>
                  </a:moveTo>
                  <a:cubicBezTo>
                    <a:pt x="696" y="0"/>
                    <a:pt x="0" y="686"/>
                    <a:pt x="0" y="1542"/>
                  </a:cubicBezTo>
                  <a:cubicBezTo>
                    <a:pt x="0" y="2388"/>
                    <a:pt x="696" y="3073"/>
                    <a:pt x="1542" y="3073"/>
                  </a:cubicBezTo>
                  <a:cubicBezTo>
                    <a:pt x="2398" y="3073"/>
                    <a:pt x="3083" y="2388"/>
                    <a:pt x="3083" y="1542"/>
                  </a:cubicBezTo>
                  <a:cubicBezTo>
                    <a:pt x="3083" y="686"/>
                    <a:pt x="2398" y="0"/>
                    <a:pt x="1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1"/>
            <p:cNvSpPr/>
            <p:nvPr/>
          </p:nvSpPr>
          <p:spPr>
            <a:xfrm>
              <a:off x="5180375" y="1927900"/>
              <a:ext cx="531250" cy="336625"/>
            </a:xfrm>
            <a:custGeom>
              <a:avLst/>
              <a:gdLst/>
              <a:ahLst/>
              <a:cxnLst/>
              <a:rect l="l" t="t" r="r" b="b"/>
              <a:pathLst>
                <a:path w="21250" h="13465" extrusionOk="0">
                  <a:moveTo>
                    <a:pt x="18860" y="1"/>
                  </a:moveTo>
                  <a:cubicBezTo>
                    <a:pt x="18804" y="1"/>
                    <a:pt x="18744" y="2"/>
                    <a:pt x="18681" y="6"/>
                  </a:cubicBezTo>
                  <a:cubicBezTo>
                    <a:pt x="18284" y="16"/>
                    <a:pt x="17974" y="113"/>
                    <a:pt x="17856" y="155"/>
                  </a:cubicBezTo>
                  <a:cubicBezTo>
                    <a:pt x="17771" y="177"/>
                    <a:pt x="17653" y="220"/>
                    <a:pt x="17567" y="262"/>
                  </a:cubicBezTo>
                  <a:cubicBezTo>
                    <a:pt x="17439" y="316"/>
                    <a:pt x="17267" y="402"/>
                    <a:pt x="17139" y="466"/>
                  </a:cubicBezTo>
                  <a:cubicBezTo>
                    <a:pt x="15747" y="1279"/>
                    <a:pt x="16454" y="1419"/>
                    <a:pt x="15608" y="2157"/>
                  </a:cubicBezTo>
                  <a:cubicBezTo>
                    <a:pt x="15565" y="2152"/>
                    <a:pt x="15501" y="2149"/>
                    <a:pt x="15426" y="2149"/>
                  </a:cubicBezTo>
                  <a:cubicBezTo>
                    <a:pt x="15351" y="2149"/>
                    <a:pt x="15266" y="2152"/>
                    <a:pt x="15180" y="2157"/>
                  </a:cubicBezTo>
                  <a:cubicBezTo>
                    <a:pt x="15084" y="2168"/>
                    <a:pt x="14923" y="2179"/>
                    <a:pt x="14698" y="2211"/>
                  </a:cubicBezTo>
                  <a:cubicBezTo>
                    <a:pt x="14570" y="2232"/>
                    <a:pt x="14356" y="2275"/>
                    <a:pt x="14195" y="2329"/>
                  </a:cubicBezTo>
                  <a:cubicBezTo>
                    <a:pt x="13938" y="2393"/>
                    <a:pt x="13167" y="2607"/>
                    <a:pt x="12225" y="3228"/>
                  </a:cubicBezTo>
                  <a:cubicBezTo>
                    <a:pt x="12108" y="3303"/>
                    <a:pt x="11936" y="3431"/>
                    <a:pt x="11840" y="3517"/>
                  </a:cubicBezTo>
                  <a:cubicBezTo>
                    <a:pt x="11669" y="3645"/>
                    <a:pt x="11605" y="3709"/>
                    <a:pt x="11412" y="3891"/>
                  </a:cubicBezTo>
                  <a:cubicBezTo>
                    <a:pt x="11380" y="3924"/>
                    <a:pt x="11251" y="4041"/>
                    <a:pt x="11101" y="4223"/>
                  </a:cubicBezTo>
                  <a:cubicBezTo>
                    <a:pt x="11016" y="4320"/>
                    <a:pt x="10919" y="4459"/>
                    <a:pt x="10855" y="4555"/>
                  </a:cubicBezTo>
                  <a:cubicBezTo>
                    <a:pt x="10802" y="4619"/>
                    <a:pt x="10748" y="4716"/>
                    <a:pt x="10705" y="4780"/>
                  </a:cubicBezTo>
                  <a:cubicBezTo>
                    <a:pt x="10673" y="4833"/>
                    <a:pt x="10630" y="4908"/>
                    <a:pt x="10609" y="4962"/>
                  </a:cubicBezTo>
                  <a:cubicBezTo>
                    <a:pt x="10566" y="5048"/>
                    <a:pt x="10513" y="5155"/>
                    <a:pt x="10480" y="5240"/>
                  </a:cubicBezTo>
                  <a:cubicBezTo>
                    <a:pt x="10438" y="5337"/>
                    <a:pt x="10395" y="5465"/>
                    <a:pt x="10363" y="5572"/>
                  </a:cubicBezTo>
                  <a:cubicBezTo>
                    <a:pt x="10363" y="5583"/>
                    <a:pt x="10363" y="5594"/>
                    <a:pt x="10352" y="5604"/>
                  </a:cubicBezTo>
                  <a:cubicBezTo>
                    <a:pt x="9956" y="5861"/>
                    <a:pt x="9303" y="6279"/>
                    <a:pt x="8896" y="6546"/>
                  </a:cubicBezTo>
                  <a:cubicBezTo>
                    <a:pt x="8457" y="6835"/>
                    <a:pt x="7644" y="7371"/>
                    <a:pt x="7076" y="7745"/>
                  </a:cubicBezTo>
                  <a:cubicBezTo>
                    <a:pt x="6327" y="8270"/>
                    <a:pt x="6145" y="8388"/>
                    <a:pt x="5438" y="8891"/>
                  </a:cubicBezTo>
                  <a:cubicBezTo>
                    <a:pt x="5203" y="9062"/>
                    <a:pt x="4732" y="9405"/>
                    <a:pt x="4475" y="9597"/>
                  </a:cubicBezTo>
                  <a:cubicBezTo>
                    <a:pt x="4346" y="9704"/>
                    <a:pt x="1456" y="11503"/>
                    <a:pt x="1167" y="11749"/>
                  </a:cubicBezTo>
                  <a:cubicBezTo>
                    <a:pt x="1007" y="11888"/>
                    <a:pt x="739" y="12124"/>
                    <a:pt x="482" y="12391"/>
                  </a:cubicBezTo>
                  <a:cubicBezTo>
                    <a:pt x="257" y="12627"/>
                    <a:pt x="150" y="12787"/>
                    <a:pt x="129" y="12841"/>
                  </a:cubicBezTo>
                  <a:cubicBezTo>
                    <a:pt x="64" y="12937"/>
                    <a:pt x="43" y="13001"/>
                    <a:pt x="32" y="13034"/>
                  </a:cubicBezTo>
                  <a:cubicBezTo>
                    <a:pt x="22" y="13044"/>
                    <a:pt x="22" y="13076"/>
                    <a:pt x="11" y="13087"/>
                  </a:cubicBezTo>
                  <a:cubicBezTo>
                    <a:pt x="11" y="13119"/>
                    <a:pt x="0" y="13151"/>
                    <a:pt x="0" y="13183"/>
                  </a:cubicBezTo>
                  <a:cubicBezTo>
                    <a:pt x="0" y="13237"/>
                    <a:pt x="22" y="13280"/>
                    <a:pt x="43" y="13323"/>
                  </a:cubicBezTo>
                  <a:cubicBezTo>
                    <a:pt x="86" y="13387"/>
                    <a:pt x="139" y="13408"/>
                    <a:pt x="161" y="13419"/>
                  </a:cubicBezTo>
                  <a:cubicBezTo>
                    <a:pt x="236" y="13451"/>
                    <a:pt x="289" y="13451"/>
                    <a:pt x="407" y="13462"/>
                  </a:cubicBezTo>
                  <a:cubicBezTo>
                    <a:pt x="426" y="13464"/>
                    <a:pt x="446" y="13465"/>
                    <a:pt x="465" y="13465"/>
                  </a:cubicBezTo>
                  <a:cubicBezTo>
                    <a:pt x="541" y="13465"/>
                    <a:pt x="617" y="13451"/>
                    <a:pt x="685" y="13451"/>
                  </a:cubicBezTo>
                  <a:cubicBezTo>
                    <a:pt x="846" y="13430"/>
                    <a:pt x="1049" y="13376"/>
                    <a:pt x="1210" y="13333"/>
                  </a:cubicBezTo>
                  <a:cubicBezTo>
                    <a:pt x="1328" y="13301"/>
                    <a:pt x="1488" y="13248"/>
                    <a:pt x="1606" y="13215"/>
                  </a:cubicBezTo>
                  <a:cubicBezTo>
                    <a:pt x="1842" y="13141"/>
                    <a:pt x="2216" y="13001"/>
                    <a:pt x="2484" y="12894"/>
                  </a:cubicBezTo>
                  <a:cubicBezTo>
                    <a:pt x="2655" y="12830"/>
                    <a:pt x="6049" y="10978"/>
                    <a:pt x="7719" y="10165"/>
                  </a:cubicBezTo>
                  <a:cubicBezTo>
                    <a:pt x="9078" y="9501"/>
                    <a:pt x="10331" y="8859"/>
                    <a:pt x="11808" y="8088"/>
                  </a:cubicBezTo>
                  <a:cubicBezTo>
                    <a:pt x="12022" y="8141"/>
                    <a:pt x="12033" y="8141"/>
                    <a:pt x="12268" y="8173"/>
                  </a:cubicBezTo>
                  <a:cubicBezTo>
                    <a:pt x="12370" y="8188"/>
                    <a:pt x="12495" y="8194"/>
                    <a:pt x="12617" y="8194"/>
                  </a:cubicBezTo>
                  <a:cubicBezTo>
                    <a:pt x="12765" y="8194"/>
                    <a:pt x="12908" y="8185"/>
                    <a:pt x="12996" y="8173"/>
                  </a:cubicBezTo>
                  <a:cubicBezTo>
                    <a:pt x="13114" y="8163"/>
                    <a:pt x="13285" y="8141"/>
                    <a:pt x="13403" y="8120"/>
                  </a:cubicBezTo>
                  <a:cubicBezTo>
                    <a:pt x="13638" y="8077"/>
                    <a:pt x="13820" y="8024"/>
                    <a:pt x="13831" y="8013"/>
                  </a:cubicBezTo>
                  <a:cubicBezTo>
                    <a:pt x="14077" y="7949"/>
                    <a:pt x="14152" y="7917"/>
                    <a:pt x="14356" y="7831"/>
                  </a:cubicBezTo>
                  <a:cubicBezTo>
                    <a:pt x="14473" y="7788"/>
                    <a:pt x="14666" y="7702"/>
                    <a:pt x="14795" y="7638"/>
                  </a:cubicBezTo>
                  <a:cubicBezTo>
                    <a:pt x="15169" y="7445"/>
                    <a:pt x="15512" y="7231"/>
                    <a:pt x="15694" y="7092"/>
                  </a:cubicBezTo>
                  <a:cubicBezTo>
                    <a:pt x="15801" y="7028"/>
                    <a:pt x="15961" y="6910"/>
                    <a:pt x="16154" y="6750"/>
                  </a:cubicBezTo>
                  <a:cubicBezTo>
                    <a:pt x="16347" y="6578"/>
                    <a:pt x="16465" y="6461"/>
                    <a:pt x="16561" y="6364"/>
                  </a:cubicBezTo>
                  <a:cubicBezTo>
                    <a:pt x="16604" y="6332"/>
                    <a:pt x="16743" y="6182"/>
                    <a:pt x="16914" y="5979"/>
                  </a:cubicBezTo>
                  <a:cubicBezTo>
                    <a:pt x="17043" y="5818"/>
                    <a:pt x="17128" y="5690"/>
                    <a:pt x="17193" y="5583"/>
                  </a:cubicBezTo>
                  <a:cubicBezTo>
                    <a:pt x="17225" y="5540"/>
                    <a:pt x="17257" y="5486"/>
                    <a:pt x="17289" y="5444"/>
                  </a:cubicBezTo>
                  <a:cubicBezTo>
                    <a:pt x="17321" y="5379"/>
                    <a:pt x="17364" y="5304"/>
                    <a:pt x="17396" y="5240"/>
                  </a:cubicBezTo>
                  <a:cubicBezTo>
                    <a:pt x="17667" y="5144"/>
                    <a:pt x="17854" y="5118"/>
                    <a:pt x="18005" y="5118"/>
                  </a:cubicBezTo>
                  <a:cubicBezTo>
                    <a:pt x="18193" y="5118"/>
                    <a:pt x="18327" y="5159"/>
                    <a:pt x="18498" y="5159"/>
                  </a:cubicBezTo>
                  <a:cubicBezTo>
                    <a:pt x="18729" y="5159"/>
                    <a:pt x="19028" y="5085"/>
                    <a:pt x="19623" y="4737"/>
                  </a:cubicBezTo>
                  <a:cubicBezTo>
                    <a:pt x="19826" y="4609"/>
                    <a:pt x="19954" y="4523"/>
                    <a:pt x="20136" y="4373"/>
                  </a:cubicBezTo>
                  <a:cubicBezTo>
                    <a:pt x="20329" y="4213"/>
                    <a:pt x="20511" y="4009"/>
                    <a:pt x="20533" y="3988"/>
                  </a:cubicBezTo>
                  <a:cubicBezTo>
                    <a:pt x="20607" y="3881"/>
                    <a:pt x="20715" y="3742"/>
                    <a:pt x="20789" y="3635"/>
                  </a:cubicBezTo>
                  <a:cubicBezTo>
                    <a:pt x="20843" y="3560"/>
                    <a:pt x="20907" y="3442"/>
                    <a:pt x="20950" y="3356"/>
                  </a:cubicBezTo>
                  <a:cubicBezTo>
                    <a:pt x="20950" y="3356"/>
                    <a:pt x="21068" y="3131"/>
                    <a:pt x="21153" y="2832"/>
                  </a:cubicBezTo>
                  <a:cubicBezTo>
                    <a:pt x="21250" y="2457"/>
                    <a:pt x="21239" y="2157"/>
                    <a:pt x="21239" y="2125"/>
                  </a:cubicBezTo>
                  <a:cubicBezTo>
                    <a:pt x="21239" y="2082"/>
                    <a:pt x="21239" y="2029"/>
                    <a:pt x="21228" y="1986"/>
                  </a:cubicBezTo>
                  <a:cubicBezTo>
                    <a:pt x="21218" y="1815"/>
                    <a:pt x="21218" y="1815"/>
                    <a:pt x="21196" y="1740"/>
                  </a:cubicBezTo>
                  <a:cubicBezTo>
                    <a:pt x="21153" y="1547"/>
                    <a:pt x="21121" y="1451"/>
                    <a:pt x="21078" y="1344"/>
                  </a:cubicBezTo>
                  <a:cubicBezTo>
                    <a:pt x="21078" y="1344"/>
                    <a:pt x="21046" y="1269"/>
                    <a:pt x="20993" y="1172"/>
                  </a:cubicBezTo>
                  <a:cubicBezTo>
                    <a:pt x="20961" y="1119"/>
                    <a:pt x="20961" y="1119"/>
                    <a:pt x="20897" y="1012"/>
                  </a:cubicBezTo>
                  <a:cubicBezTo>
                    <a:pt x="20854" y="937"/>
                    <a:pt x="20768" y="830"/>
                    <a:pt x="20725" y="787"/>
                  </a:cubicBezTo>
                  <a:cubicBezTo>
                    <a:pt x="20682" y="744"/>
                    <a:pt x="20629" y="680"/>
                    <a:pt x="20586" y="637"/>
                  </a:cubicBezTo>
                  <a:cubicBezTo>
                    <a:pt x="20554" y="616"/>
                    <a:pt x="20522" y="584"/>
                    <a:pt x="20490" y="551"/>
                  </a:cubicBezTo>
                  <a:cubicBezTo>
                    <a:pt x="20458" y="530"/>
                    <a:pt x="20415" y="487"/>
                    <a:pt x="20383" y="466"/>
                  </a:cubicBezTo>
                  <a:cubicBezTo>
                    <a:pt x="20308" y="423"/>
                    <a:pt x="20222" y="359"/>
                    <a:pt x="20147" y="316"/>
                  </a:cubicBezTo>
                  <a:cubicBezTo>
                    <a:pt x="20072" y="273"/>
                    <a:pt x="19954" y="230"/>
                    <a:pt x="19880" y="188"/>
                  </a:cubicBezTo>
                  <a:cubicBezTo>
                    <a:pt x="19826" y="166"/>
                    <a:pt x="19772" y="155"/>
                    <a:pt x="19719" y="134"/>
                  </a:cubicBezTo>
                  <a:cubicBezTo>
                    <a:pt x="19623" y="102"/>
                    <a:pt x="19483" y="70"/>
                    <a:pt x="19387" y="48"/>
                  </a:cubicBezTo>
                  <a:cubicBezTo>
                    <a:pt x="19342" y="39"/>
                    <a:pt x="19148" y="1"/>
                    <a:pt x="18860" y="1"/>
                  </a:cubicBez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1"/>
            <p:cNvSpPr/>
            <p:nvPr/>
          </p:nvSpPr>
          <p:spPr>
            <a:xfrm>
              <a:off x="5608850" y="1927900"/>
              <a:ext cx="102775" cy="118450"/>
            </a:xfrm>
            <a:custGeom>
              <a:avLst/>
              <a:gdLst/>
              <a:ahLst/>
              <a:cxnLst/>
              <a:rect l="l" t="t" r="r" b="b"/>
              <a:pathLst>
                <a:path w="4111" h="4738" extrusionOk="0">
                  <a:moveTo>
                    <a:pt x="62" y="435"/>
                  </a:moveTo>
                  <a:cubicBezTo>
                    <a:pt x="41" y="445"/>
                    <a:pt x="20" y="455"/>
                    <a:pt x="0" y="466"/>
                  </a:cubicBezTo>
                  <a:cubicBezTo>
                    <a:pt x="20" y="456"/>
                    <a:pt x="40" y="446"/>
                    <a:pt x="62" y="435"/>
                  </a:cubicBezTo>
                  <a:close/>
                  <a:moveTo>
                    <a:pt x="1721" y="1"/>
                  </a:moveTo>
                  <a:cubicBezTo>
                    <a:pt x="1665" y="1"/>
                    <a:pt x="1605" y="2"/>
                    <a:pt x="1542" y="6"/>
                  </a:cubicBezTo>
                  <a:cubicBezTo>
                    <a:pt x="1145" y="16"/>
                    <a:pt x="835" y="113"/>
                    <a:pt x="717" y="155"/>
                  </a:cubicBezTo>
                  <a:cubicBezTo>
                    <a:pt x="632" y="177"/>
                    <a:pt x="514" y="220"/>
                    <a:pt x="428" y="262"/>
                  </a:cubicBezTo>
                  <a:cubicBezTo>
                    <a:pt x="319" y="308"/>
                    <a:pt x="180" y="376"/>
                    <a:pt x="62" y="435"/>
                  </a:cubicBezTo>
                  <a:lnTo>
                    <a:pt x="62" y="435"/>
                  </a:lnTo>
                  <a:cubicBezTo>
                    <a:pt x="179" y="382"/>
                    <a:pt x="311" y="355"/>
                    <a:pt x="454" y="355"/>
                  </a:cubicBezTo>
                  <a:cubicBezTo>
                    <a:pt x="684" y="355"/>
                    <a:pt x="943" y="425"/>
                    <a:pt x="1220" y="573"/>
                  </a:cubicBezTo>
                  <a:cubicBezTo>
                    <a:pt x="2184" y="1119"/>
                    <a:pt x="2976" y="2457"/>
                    <a:pt x="2987" y="3581"/>
                  </a:cubicBezTo>
                  <a:cubicBezTo>
                    <a:pt x="2997" y="4127"/>
                    <a:pt x="2819" y="4515"/>
                    <a:pt x="2519" y="4715"/>
                  </a:cubicBezTo>
                  <a:lnTo>
                    <a:pt x="2519" y="4715"/>
                  </a:lnTo>
                  <a:cubicBezTo>
                    <a:pt x="2702" y="4598"/>
                    <a:pt x="2826" y="4514"/>
                    <a:pt x="2997" y="4373"/>
                  </a:cubicBezTo>
                  <a:cubicBezTo>
                    <a:pt x="3190" y="4213"/>
                    <a:pt x="3372" y="4009"/>
                    <a:pt x="3394" y="3988"/>
                  </a:cubicBezTo>
                  <a:cubicBezTo>
                    <a:pt x="3468" y="3881"/>
                    <a:pt x="3576" y="3742"/>
                    <a:pt x="3650" y="3635"/>
                  </a:cubicBezTo>
                  <a:cubicBezTo>
                    <a:pt x="3704" y="3560"/>
                    <a:pt x="3768" y="3442"/>
                    <a:pt x="3811" y="3356"/>
                  </a:cubicBezTo>
                  <a:cubicBezTo>
                    <a:pt x="3811" y="3356"/>
                    <a:pt x="3929" y="3131"/>
                    <a:pt x="4014" y="2832"/>
                  </a:cubicBezTo>
                  <a:cubicBezTo>
                    <a:pt x="4111" y="2457"/>
                    <a:pt x="4100" y="2157"/>
                    <a:pt x="4100" y="2125"/>
                  </a:cubicBezTo>
                  <a:cubicBezTo>
                    <a:pt x="4100" y="2082"/>
                    <a:pt x="4100" y="2029"/>
                    <a:pt x="4089" y="1986"/>
                  </a:cubicBezTo>
                  <a:cubicBezTo>
                    <a:pt x="4079" y="1815"/>
                    <a:pt x="4079" y="1815"/>
                    <a:pt x="4057" y="1740"/>
                  </a:cubicBezTo>
                  <a:cubicBezTo>
                    <a:pt x="4014" y="1547"/>
                    <a:pt x="3982" y="1451"/>
                    <a:pt x="3939" y="1344"/>
                  </a:cubicBezTo>
                  <a:cubicBezTo>
                    <a:pt x="3939" y="1344"/>
                    <a:pt x="3907" y="1269"/>
                    <a:pt x="3854" y="1172"/>
                  </a:cubicBezTo>
                  <a:cubicBezTo>
                    <a:pt x="3822" y="1119"/>
                    <a:pt x="3822" y="1119"/>
                    <a:pt x="3768" y="1012"/>
                  </a:cubicBezTo>
                  <a:cubicBezTo>
                    <a:pt x="3715" y="937"/>
                    <a:pt x="3629" y="830"/>
                    <a:pt x="3586" y="787"/>
                  </a:cubicBezTo>
                  <a:cubicBezTo>
                    <a:pt x="3543" y="744"/>
                    <a:pt x="3490" y="680"/>
                    <a:pt x="3447" y="637"/>
                  </a:cubicBezTo>
                  <a:cubicBezTo>
                    <a:pt x="3415" y="616"/>
                    <a:pt x="3383" y="584"/>
                    <a:pt x="3351" y="551"/>
                  </a:cubicBezTo>
                  <a:cubicBezTo>
                    <a:pt x="3319" y="530"/>
                    <a:pt x="3276" y="487"/>
                    <a:pt x="3244" y="466"/>
                  </a:cubicBezTo>
                  <a:cubicBezTo>
                    <a:pt x="3169" y="423"/>
                    <a:pt x="3083" y="359"/>
                    <a:pt x="3008" y="316"/>
                  </a:cubicBezTo>
                  <a:cubicBezTo>
                    <a:pt x="2933" y="273"/>
                    <a:pt x="2815" y="230"/>
                    <a:pt x="2741" y="188"/>
                  </a:cubicBezTo>
                  <a:cubicBezTo>
                    <a:pt x="2698" y="166"/>
                    <a:pt x="2633" y="155"/>
                    <a:pt x="2580" y="134"/>
                  </a:cubicBezTo>
                  <a:cubicBezTo>
                    <a:pt x="2484" y="102"/>
                    <a:pt x="2344" y="70"/>
                    <a:pt x="2248" y="48"/>
                  </a:cubicBezTo>
                  <a:cubicBezTo>
                    <a:pt x="2203" y="39"/>
                    <a:pt x="2009" y="1"/>
                    <a:pt x="1721" y="1"/>
                  </a:cubicBezTo>
                  <a:close/>
                  <a:moveTo>
                    <a:pt x="2519" y="4715"/>
                  </a:moveTo>
                  <a:cubicBezTo>
                    <a:pt x="2507" y="4722"/>
                    <a:pt x="2496" y="4730"/>
                    <a:pt x="2484" y="4737"/>
                  </a:cubicBezTo>
                  <a:cubicBezTo>
                    <a:pt x="2496" y="4730"/>
                    <a:pt x="2507" y="4722"/>
                    <a:pt x="2519" y="4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1"/>
            <p:cNvSpPr/>
            <p:nvPr/>
          </p:nvSpPr>
          <p:spPr>
            <a:xfrm>
              <a:off x="5567100" y="1936775"/>
              <a:ext cx="116700" cy="123475"/>
            </a:xfrm>
            <a:custGeom>
              <a:avLst/>
              <a:gdLst/>
              <a:ahLst/>
              <a:cxnLst/>
              <a:rect l="l" t="t" r="r" b="b"/>
              <a:pathLst>
                <a:path w="4668" h="4939" extrusionOk="0">
                  <a:moveTo>
                    <a:pt x="2124" y="0"/>
                  </a:moveTo>
                  <a:cubicBezTo>
                    <a:pt x="1955" y="0"/>
                    <a:pt x="1802" y="38"/>
                    <a:pt x="1670" y="111"/>
                  </a:cubicBezTo>
                  <a:cubicBezTo>
                    <a:pt x="214" y="967"/>
                    <a:pt x="1060" y="1074"/>
                    <a:pt x="0" y="1909"/>
                  </a:cubicBezTo>
                  <a:cubicBezTo>
                    <a:pt x="97" y="1854"/>
                    <a:pt x="209" y="1824"/>
                    <a:pt x="331" y="1824"/>
                  </a:cubicBezTo>
                  <a:cubicBezTo>
                    <a:pt x="492" y="1824"/>
                    <a:pt x="673" y="1875"/>
                    <a:pt x="867" y="1984"/>
                  </a:cubicBezTo>
                  <a:cubicBezTo>
                    <a:pt x="1552" y="2370"/>
                    <a:pt x="2120" y="3322"/>
                    <a:pt x="2130" y="4125"/>
                  </a:cubicBezTo>
                  <a:cubicBezTo>
                    <a:pt x="2130" y="4521"/>
                    <a:pt x="1991" y="4810"/>
                    <a:pt x="1766" y="4939"/>
                  </a:cubicBezTo>
                  <a:cubicBezTo>
                    <a:pt x="2124" y="4794"/>
                    <a:pt x="2353" y="4756"/>
                    <a:pt x="2531" y="4756"/>
                  </a:cubicBezTo>
                  <a:cubicBezTo>
                    <a:pt x="2721" y="4756"/>
                    <a:pt x="2854" y="4799"/>
                    <a:pt x="3029" y="4799"/>
                  </a:cubicBezTo>
                  <a:cubicBezTo>
                    <a:pt x="3259" y="4799"/>
                    <a:pt x="3559" y="4725"/>
                    <a:pt x="4154" y="4382"/>
                  </a:cubicBezTo>
                  <a:cubicBezTo>
                    <a:pt x="4475" y="4189"/>
                    <a:pt x="4667" y="3793"/>
                    <a:pt x="4657" y="3226"/>
                  </a:cubicBezTo>
                  <a:cubicBezTo>
                    <a:pt x="4646" y="2102"/>
                    <a:pt x="3854" y="764"/>
                    <a:pt x="2890" y="218"/>
                  </a:cubicBezTo>
                  <a:cubicBezTo>
                    <a:pt x="2613" y="70"/>
                    <a:pt x="2354" y="0"/>
                    <a:pt x="2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1"/>
            <p:cNvSpPr/>
            <p:nvPr/>
          </p:nvSpPr>
          <p:spPr>
            <a:xfrm>
              <a:off x="5437300" y="1981700"/>
              <a:ext cx="183075" cy="151050"/>
            </a:xfrm>
            <a:custGeom>
              <a:avLst/>
              <a:gdLst/>
              <a:ahLst/>
              <a:cxnLst/>
              <a:rect l="l" t="t" r="r" b="b"/>
              <a:pathLst>
                <a:path w="7323" h="6042" extrusionOk="0">
                  <a:moveTo>
                    <a:pt x="13" y="3720"/>
                  </a:moveTo>
                  <a:cubicBezTo>
                    <a:pt x="8" y="3741"/>
                    <a:pt x="4" y="3762"/>
                    <a:pt x="0" y="3784"/>
                  </a:cubicBezTo>
                  <a:cubicBezTo>
                    <a:pt x="4" y="3764"/>
                    <a:pt x="8" y="3743"/>
                    <a:pt x="13" y="3720"/>
                  </a:cubicBezTo>
                  <a:close/>
                  <a:moveTo>
                    <a:pt x="1188" y="5839"/>
                  </a:moveTo>
                  <a:lnTo>
                    <a:pt x="1188" y="5839"/>
                  </a:lnTo>
                  <a:cubicBezTo>
                    <a:pt x="1210" y="5848"/>
                    <a:pt x="1232" y="5855"/>
                    <a:pt x="1253" y="5861"/>
                  </a:cubicBezTo>
                  <a:lnTo>
                    <a:pt x="1253" y="5861"/>
                  </a:lnTo>
                  <a:cubicBezTo>
                    <a:pt x="1231" y="5854"/>
                    <a:pt x="1209" y="5846"/>
                    <a:pt x="1188" y="5839"/>
                  </a:cubicBezTo>
                  <a:close/>
                  <a:moveTo>
                    <a:pt x="5089" y="0"/>
                  </a:moveTo>
                  <a:cubicBezTo>
                    <a:pt x="5030" y="0"/>
                    <a:pt x="4967" y="2"/>
                    <a:pt x="4903" y="5"/>
                  </a:cubicBezTo>
                  <a:cubicBezTo>
                    <a:pt x="4807" y="16"/>
                    <a:pt x="4646" y="27"/>
                    <a:pt x="4421" y="59"/>
                  </a:cubicBezTo>
                  <a:cubicBezTo>
                    <a:pt x="4293" y="80"/>
                    <a:pt x="4079" y="123"/>
                    <a:pt x="3918" y="177"/>
                  </a:cubicBezTo>
                  <a:cubicBezTo>
                    <a:pt x="3661" y="241"/>
                    <a:pt x="2890" y="455"/>
                    <a:pt x="1959" y="1076"/>
                  </a:cubicBezTo>
                  <a:cubicBezTo>
                    <a:pt x="1831" y="1151"/>
                    <a:pt x="1659" y="1279"/>
                    <a:pt x="1563" y="1365"/>
                  </a:cubicBezTo>
                  <a:cubicBezTo>
                    <a:pt x="1392" y="1493"/>
                    <a:pt x="1328" y="1557"/>
                    <a:pt x="1135" y="1739"/>
                  </a:cubicBezTo>
                  <a:cubicBezTo>
                    <a:pt x="1103" y="1772"/>
                    <a:pt x="974" y="1889"/>
                    <a:pt x="824" y="2071"/>
                  </a:cubicBezTo>
                  <a:cubicBezTo>
                    <a:pt x="749" y="2168"/>
                    <a:pt x="642" y="2307"/>
                    <a:pt x="578" y="2403"/>
                  </a:cubicBezTo>
                  <a:cubicBezTo>
                    <a:pt x="525" y="2467"/>
                    <a:pt x="471" y="2564"/>
                    <a:pt x="428" y="2628"/>
                  </a:cubicBezTo>
                  <a:cubicBezTo>
                    <a:pt x="396" y="2681"/>
                    <a:pt x="364" y="2756"/>
                    <a:pt x="332" y="2810"/>
                  </a:cubicBezTo>
                  <a:cubicBezTo>
                    <a:pt x="289" y="2896"/>
                    <a:pt x="236" y="3003"/>
                    <a:pt x="203" y="3088"/>
                  </a:cubicBezTo>
                  <a:cubicBezTo>
                    <a:pt x="161" y="3185"/>
                    <a:pt x="118" y="3313"/>
                    <a:pt x="86" y="3420"/>
                  </a:cubicBezTo>
                  <a:cubicBezTo>
                    <a:pt x="60" y="3507"/>
                    <a:pt x="34" y="3623"/>
                    <a:pt x="13" y="3720"/>
                  </a:cubicBezTo>
                  <a:lnTo>
                    <a:pt x="13" y="3720"/>
                  </a:lnTo>
                  <a:cubicBezTo>
                    <a:pt x="86" y="3416"/>
                    <a:pt x="290" y="3242"/>
                    <a:pt x="560" y="3242"/>
                  </a:cubicBezTo>
                  <a:cubicBezTo>
                    <a:pt x="695" y="3242"/>
                    <a:pt x="846" y="3285"/>
                    <a:pt x="1006" y="3377"/>
                  </a:cubicBezTo>
                  <a:cubicBezTo>
                    <a:pt x="1574" y="3688"/>
                    <a:pt x="2045" y="4480"/>
                    <a:pt x="2055" y="5144"/>
                  </a:cubicBezTo>
                  <a:cubicBezTo>
                    <a:pt x="2055" y="5621"/>
                    <a:pt x="1818" y="5895"/>
                    <a:pt x="1473" y="5895"/>
                  </a:cubicBezTo>
                  <a:cubicBezTo>
                    <a:pt x="1404" y="5895"/>
                    <a:pt x="1330" y="5884"/>
                    <a:pt x="1253" y="5861"/>
                  </a:cubicBezTo>
                  <a:lnTo>
                    <a:pt x="1253" y="5861"/>
                  </a:lnTo>
                  <a:cubicBezTo>
                    <a:pt x="1338" y="5889"/>
                    <a:pt x="1434" y="5919"/>
                    <a:pt x="1509" y="5936"/>
                  </a:cubicBezTo>
                  <a:cubicBezTo>
                    <a:pt x="1745" y="5989"/>
                    <a:pt x="1745" y="5989"/>
                    <a:pt x="1991" y="6021"/>
                  </a:cubicBezTo>
                  <a:cubicBezTo>
                    <a:pt x="2093" y="6036"/>
                    <a:pt x="2218" y="6042"/>
                    <a:pt x="2340" y="6042"/>
                  </a:cubicBezTo>
                  <a:cubicBezTo>
                    <a:pt x="2488" y="6042"/>
                    <a:pt x="2631" y="6033"/>
                    <a:pt x="2719" y="6021"/>
                  </a:cubicBezTo>
                  <a:cubicBezTo>
                    <a:pt x="2837" y="6011"/>
                    <a:pt x="3008" y="5989"/>
                    <a:pt x="3126" y="5968"/>
                  </a:cubicBezTo>
                  <a:cubicBezTo>
                    <a:pt x="3361" y="5925"/>
                    <a:pt x="3543" y="5872"/>
                    <a:pt x="3554" y="5861"/>
                  </a:cubicBezTo>
                  <a:cubicBezTo>
                    <a:pt x="3800" y="5797"/>
                    <a:pt x="3875" y="5765"/>
                    <a:pt x="4079" y="5679"/>
                  </a:cubicBezTo>
                  <a:cubicBezTo>
                    <a:pt x="4196" y="5636"/>
                    <a:pt x="4389" y="5550"/>
                    <a:pt x="4518" y="5486"/>
                  </a:cubicBezTo>
                  <a:cubicBezTo>
                    <a:pt x="4892" y="5293"/>
                    <a:pt x="5235" y="5079"/>
                    <a:pt x="5417" y="4940"/>
                  </a:cubicBezTo>
                  <a:cubicBezTo>
                    <a:pt x="5524" y="4876"/>
                    <a:pt x="5684" y="4758"/>
                    <a:pt x="5877" y="4598"/>
                  </a:cubicBezTo>
                  <a:cubicBezTo>
                    <a:pt x="6070" y="4426"/>
                    <a:pt x="6188" y="4309"/>
                    <a:pt x="6284" y="4212"/>
                  </a:cubicBezTo>
                  <a:cubicBezTo>
                    <a:pt x="6327" y="4180"/>
                    <a:pt x="6466" y="4030"/>
                    <a:pt x="6637" y="3827"/>
                  </a:cubicBezTo>
                  <a:cubicBezTo>
                    <a:pt x="6766" y="3666"/>
                    <a:pt x="6851" y="3538"/>
                    <a:pt x="6916" y="3431"/>
                  </a:cubicBezTo>
                  <a:cubicBezTo>
                    <a:pt x="6948" y="3388"/>
                    <a:pt x="6980" y="3334"/>
                    <a:pt x="7012" y="3292"/>
                  </a:cubicBezTo>
                  <a:cubicBezTo>
                    <a:pt x="7055" y="3217"/>
                    <a:pt x="7108" y="3120"/>
                    <a:pt x="7140" y="3045"/>
                  </a:cubicBezTo>
                  <a:cubicBezTo>
                    <a:pt x="7183" y="2960"/>
                    <a:pt x="7205" y="2896"/>
                    <a:pt x="7258" y="2767"/>
                  </a:cubicBezTo>
                  <a:cubicBezTo>
                    <a:pt x="7301" y="2639"/>
                    <a:pt x="7322" y="2489"/>
                    <a:pt x="7322" y="2328"/>
                  </a:cubicBezTo>
                  <a:cubicBezTo>
                    <a:pt x="7312" y="1525"/>
                    <a:pt x="6744" y="573"/>
                    <a:pt x="6059" y="187"/>
                  </a:cubicBezTo>
                  <a:cubicBezTo>
                    <a:pt x="5920" y="112"/>
                    <a:pt x="5792" y="69"/>
                    <a:pt x="5674" y="48"/>
                  </a:cubicBezTo>
                  <a:cubicBezTo>
                    <a:pt x="5513" y="16"/>
                    <a:pt x="5395" y="5"/>
                    <a:pt x="5353" y="5"/>
                  </a:cubicBezTo>
                  <a:cubicBezTo>
                    <a:pt x="5303" y="5"/>
                    <a:pt x="5205" y="0"/>
                    <a:pt x="5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1"/>
            <p:cNvSpPr/>
            <p:nvPr/>
          </p:nvSpPr>
          <p:spPr>
            <a:xfrm>
              <a:off x="5180375" y="2062800"/>
              <a:ext cx="308325" cy="201725"/>
            </a:xfrm>
            <a:custGeom>
              <a:avLst/>
              <a:gdLst/>
              <a:ahLst/>
              <a:cxnLst/>
              <a:rect l="l" t="t" r="r" b="b"/>
              <a:pathLst>
                <a:path w="12333" h="8069" extrusionOk="0">
                  <a:moveTo>
                    <a:pt x="10831" y="1"/>
                  </a:moveTo>
                  <a:cubicBezTo>
                    <a:pt x="10722" y="1"/>
                    <a:pt x="10625" y="28"/>
                    <a:pt x="10545" y="80"/>
                  </a:cubicBezTo>
                  <a:cubicBezTo>
                    <a:pt x="10202" y="305"/>
                    <a:pt x="9378" y="829"/>
                    <a:pt x="8896" y="1150"/>
                  </a:cubicBezTo>
                  <a:cubicBezTo>
                    <a:pt x="8457" y="1439"/>
                    <a:pt x="7644" y="1975"/>
                    <a:pt x="7076" y="2349"/>
                  </a:cubicBezTo>
                  <a:cubicBezTo>
                    <a:pt x="6327" y="2874"/>
                    <a:pt x="6145" y="2992"/>
                    <a:pt x="5438" y="3495"/>
                  </a:cubicBezTo>
                  <a:cubicBezTo>
                    <a:pt x="5203" y="3666"/>
                    <a:pt x="1456" y="6107"/>
                    <a:pt x="1167" y="6353"/>
                  </a:cubicBezTo>
                  <a:cubicBezTo>
                    <a:pt x="1007" y="6492"/>
                    <a:pt x="739" y="6728"/>
                    <a:pt x="482" y="6995"/>
                  </a:cubicBezTo>
                  <a:cubicBezTo>
                    <a:pt x="257" y="7231"/>
                    <a:pt x="150" y="7391"/>
                    <a:pt x="129" y="7445"/>
                  </a:cubicBezTo>
                  <a:cubicBezTo>
                    <a:pt x="64" y="7541"/>
                    <a:pt x="43" y="7605"/>
                    <a:pt x="32" y="7638"/>
                  </a:cubicBezTo>
                  <a:cubicBezTo>
                    <a:pt x="22" y="7648"/>
                    <a:pt x="22" y="7680"/>
                    <a:pt x="11" y="7691"/>
                  </a:cubicBezTo>
                  <a:cubicBezTo>
                    <a:pt x="11" y="7723"/>
                    <a:pt x="0" y="7755"/>
                    <a:pt x="0" y="7787"/>
                  </a:cubicBezTo>
                  <a:cubicBezTo>
                    <a:pt x="0" y="7841"/>
                    <a:pt x="22" y="7884"/>
                    <a:pt x="43" y="7927"/>
                  </a:cubicBezTo>
                  <a:cubicBezTo>
                    <a:pt x="86" y="7991"/>
                    <a:pt x="139" y="8012"/>
                    <a:pt x="161" y="8023"/>
                  </a:cubicBezTo>
                  <a:cubicBezTo>
                    <a:pt x="236" y="8044"/>
                    <a:pt x="289" y="8055"/>
                    <a:pt x="407" y="8066"/>
                  </a:cubicBezTo>
                  <a:cubicBezTo>
                    <a:pt x="426" y="8068"/>
                    <a:pt x="446" y="8069"/>
                    <a:pt x="465" y="8069"/>
                  </a:cubicBezTo>
                  <a:cubicBezTo>
                    <a:pt x="541" y="8069"/>
                    <a:pt x="617" y="8055"/>
                    <a:pt x="685" y="8055"/>
                  </a:cubicBezTo>
                  <a:cubicBezTo>
                    <a:pt x="846" y="8034"/>
                    <a:pt x="1049" y="7980"/>
                    <a:pt x="1210" y="7937"/>
                  </a:cubicBezTo>
                  <a:cubicBezTo>
                    <a:pt x="1328" y="7905"/>
                    <a:pt x="1488" y="7852"/>
                    <a:pt x="1606" y="7819"/>
                  </a:cubicBezTo>
                  <a:cubicBezTo>
                    <a:pt x="1842" y="7745"/>
                    <a:pt x="2216" y="7605"/>
                    <a:pt x="2484" y="7498"/>
                  </a:cubicBezTo>
                  <a:cubicBezTo>
                    <a:pt x="2655" y="7434"/>
                    <a:pt x="6049" y="5582"/>
                    <a:pt x="7719" y="4769"/>
                  </a:cubicBezTo>
                  <a:cubicBezTo>
                    <a:pt x="9142" y="4073"/>
                    <a:pt x="10448" y="3398"/>
                    <a:pt x="12011" y="2595"/>
                  </a:cubicBezTo>
                  <a:cubicBezTo>
                    <a:pt x="12204" y="2488"/>
                    <a:pt x="12332" y="2242"/>
                    <a:pt x="12322" y="1900"/>
                  </a:cubicBezTo>
                  <a:cubicBezTo>
                    <a:pt x="12322" y="1236"/>
                    <a:pt x="11851" y="444"/>
                    <a:pt x="11283" y="133"/>
                  </a:cubicBezTo>
                  <a:cubicBezTo>
                    <a:pt x="11122" y="44"/>
                    <a:pt x="10967" y="1"/>
                    <a:pt x="10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1"/>
            <p:cNvSpPr/>
            <p:nvPr/>
          </p:nvSpPr>
          <p:spPr>
            <a:xfrm>
              <a:off x="5624900" y="1922400"/>
              <a:ext cx="77100" cy="77100"/>
            </a:xfrm>
            <a:custGeom>
              <a:avLst/>
              <a:gdLst/>
              <a:ahLst/>
              <a:cxnLst/>
              <a:rect l="l" t="t" r="r" b="b"/>
              <a:pathLst>
                <a:path w="3084" h="3084" extrusionOk="0">
                  <a:moveTo>
                    <a:pt x="1542" y="1"/>
                  </a:moveTo>
                  <a:cubicBezTo>
                    <a:pt x="696" y="1"/>
                    <a:pt x="0" y="686"/>
                    <a:pt x="0" y="1542"/>
                  </a:cubicBezTo>
                  <a:cubicBezTo>
                    <a:pt x="0" y="2388"/>
                    <a:pt x="696" y="3084"/>
                    <a:pt x="1542" y="3084"/>
                  </a:cubicBezTo>
                  <a:cubicBezTo>
                    <a:pt x="2398" y="3084"/>
                    <a:pt x="3083" y="2388"/>
                    <a:pt x="3083" y="1542"/>
                  </a:cubicBezTo>
                  <a:cubicBezTo>
                    <a:pt x="3083" y="686"/>
                    <a:pt x="2398" y="1"/>
                    <a:pt x="1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1"/>
            <p:cNvSpPr/>
            <p:nvPr/>
          </p:nvSpPr>
          <p:spPr>
            <a:xfrm>
              <a:off x="5535775" y="2046200"/>
              <a:ext cx="493800" cy="311425"/>
            </a:xfrm>
            <a:custGeom>
              <a:avLst/>
              <a:gdLst/>
              <a:ahLst/>
              <a:cxnLst/>
              <a:rect l="l" t="t" r="r" b="b"/>
              <a:pathLst>
                <a:path w="19752" h="12457" extrusionOk="0">
                  <a:moveTo>
                    <a:pt x="2654" y="0"/>
                  </a:moveTo>
                  <a:cubicBezTo>
                    <a:pt x="2250" y="0"/>
                    <a:pt x="1967" y="57"/>
                    <a:pt x="1831" y="176"/>
                  </a:cubicBezTo>
                  <a:cubicBezTo>
                    <a:pt x="1790" y="207"/>
                    <a:pt x="1779" y="248"/>
                    <a:pt x="1787" y="298"/>
                  </a:cubicBezTo>
                  <a:lnTo>
                    <a:pt x="1787" y="298"/>
                  </a:lnTo>
                  <a:cubicBezTo>
                    <a:pt x="1784" y="290"/>
                    <a:pt x="1778" y="283"/>
                    <a:pt x="1778" y="283"/>
                  </a:cubicBezTo>
                  <a:lnTo>
                    <a:pt x="1778" y="1450"/>
                  </a:lnTo>
                  <a:cubicBezTo>
                    <a:pt x="1278" y="1279"/>
                    <a:pt x="855" y="1189"/>
                    <a:pt x="536" y="1189"/>
                  </a:cubicBezTo>
                  <a:cubicBezTo>
                    <a:pt x="376" y="1189"/>
                    <a:pt x="243" y="1211"/>
                    <a:pt x="140" y="1258"/>
                  </a:cubicBezTo>
                  <a:cubicBezTo>
                    <a:pt x="44" y="1300"/>
                    <a:pt x="1" y="1375"/>
                    <a:pt x="11" y="1482"/>
                  </a:cubicBezTo>
                  <a:lnTo>
                    <a:pt x="11" y="1482"/>
                  </a:lnTo>
                  <a:lnTo>
                    <a:pt x="1" y="2821"/>
                  </a:lnTo>
                  <a:cubicBezTo>
                    <a:pt x="1" y="3859"/>
                    <a:pt x="4368" y="7884"/>
                    <a:pt x="7676" y="10335"/>
                  </a:cubicBezTo>
                  <a:cubicBezTo>
                    <a:pt x="8104" y="10646"/>
                    <a:pt x="8554" y="10946"/>
                    <a:pt x="8993" y="11192"/>
                  </a:cubicBezTo>
                  <a:cubicBezTo>
                    <a:pt x="10367" y="11983"/>
                    <a:pt x="11728" y="12457"/>
                    <a:pt x="12638" y="12457"/>
                  </a:cubicBezTo>
                  <a:cubicBezTo>
                    <a:pt x="12897" y="12457"/>
                    <a:pt x="13120" y="12418"/>
                    <a:pt x="13296" y="12337"/>
                  </a:cubicBezTo>
                  <a:cubicBezTo>
                    <a:pt x="13457" y="12262"/>
                    <a:pt x="13542" y="12134"/>
                    <a:pt x="13542" y="11952"/>
                  </a:cubicBezTo>
                  <a:lnTo>
                    <a:pt x="13542" y="10614"/>
                  </a:lnTo>
                  <a:cubicBezTo>
                    <a:pt x="13564" y="9779"/>
                    <a:pt x="11840" y="7863"/>
                    <a:pt x="9164" y="5797"/>
                  </a:cubicBezTo>
                  <a:lnTo>
                    <a:pt x="9164" y="5797"/>
                  </a:lnTo>
                  <a:cubicBezTo>
                    <a:pt x="10545" y="6407"/>
                    <a:pt x="11958" y="6985"/>
                    <a:pt x="13211" y="7467"/>
                  </a:cubicBezTo>
                  <a:cubicBezTo>
                    <a:pt x="15168" y="8218"/>
                    <a:pt x="17095" y="8628"/>
                    <a:pt x="18356" y="8628"/>
                  </a:cubicBezTo>
                  <a:cubicBezTo>
                    <a:pt x="18965" y="8628"/>
                    <a:pt x="19418" y="8532"/>
                    <a:pt x="19644" y="8334"/>
                  </a:cubicBezTo>
                  <a:cubicBezTo>
                    <a:pt x="19698" y="8280"/>
                    <a:pt x="19730" y="8216"/>
                    <a:pt x="19730" y="8152"/>
                  </a:cubicBezTo>
                  <a:lnTo>
                    <a:pt x="19730" y="6814"/>
                  </a:lnTo>
                  <a:cubicBezTo>
                    <a:pt x="19751" y="6450"/>
                    <a:pt x="19023" y="5839"/>
                    <a:pt x="17782" y="5122"/>
                  </a:cubicBezTo>
                  <a:cubicBezTo>
                    <a:pt x="16390" y="4319"/>
                    <a:pt x="14367" y="3388"/>
                    <a:pt x="12001" y="2478"/>
                  </a:cubicBezTo>
                  <a:cubicBezTo>
                    <a:pt x="8039" y="962"/>
                    <a:pt x="4319" y="0"/>
                    <a:pt x="2654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1"/>
            <p:cNvSpPr/>
            <p:nvPr/>
          </p:nvSpPr>
          <p:spPr>
            <a:xfrm>
              <a:off x="5580200" y="2053275"/>
              <a:ext cx="448825" cy="208625"/>
            </a:xfrm>
            <a:custGeom>
              <a:avLst/>
              <a:gdLst/>
              <a:ahLst/>
              <a:cxnLst/>
              <a:rect l="l" t="t" r="r" b="b"/>
              <a:pathLst>
                <a:path w="17953" h="8345" extrusionOk="0">
                  <a:moveTo>
                    <a:pt x="1" y="0"/>
                  </a:moveTo>
                  <a:lnTo>
                    <a:pt x="1" y="1349"/>
                  </a:lnTo>
                  <a:cubicBezTo>
                    <a:pt x="1" y="1606"/>
                    <a:pt x="686" y="2109"/>
                    <a:pt x="1767" y="2741"/>
                  </a:cubicBezTo>
                  <a:cubicBezTo>
                    <a:pt x="4079" y="4079"/>
                    <a:pt x="8233" y="5963"/>
                    <a:pt x="11434" y="7184"/>
                  </a:cubicBezTo>
                  <a:cubicBezTo>
                    <a:pt x="13398" y="7935"/>
                    <a:pt x="15323" y="8345"/>
                    <a:pt x="16582" y="8345"/>
                  </a:cubicBezTo>
                  <a:cubicBezTo>
                    <a:pt x="17189" y="8345"/>
                    <a:pt x="17641" y="8249"/>
                    <a:pt x="17867" y="8051"/>
                  </a:cubicBezTo>
                  <a:cubicBezTo>
                    <a:pt x="17921" y="7997"/>
                    <a:pt x="17953" y="7933"/>
                    <a:pt x="17953" y="7869"/>
                  </a:cubicBezTo>
                  <a:lnTo>
                    <a:pt x="17953" y="6520"/>
                  </a:lnTo>
                  <a:cubicBezTo>
                    <a:pt x="17953" y="6595"/>
                    <a:pt x="17932" y="6648"/>
                    <a:pt x="17867" y="6702"/>
                  </a:cubicBezTo>
                  <a:cubicBezTo>
                    <a:pt x="17641" y="6904"/>
                    <a:pt x="17189" y="7001"/>
                    <a:pt x="16582" y="7001"/>
                  </a:cubicBezTo>
                  <a:cubicBezTo>
                    <a:pt x="15324" y="7001"/>
                    <a:pt x="13401" y="6586"/>
                    <a:pt x="11444" y="5835"/>
                  </a:cubicBezTo>
                  <a:cubicBezTo>
                    <a:pt x="8243" y="4614"/>
                    <a:pt x="4090" y="2730"/>
                    <a:pt x="1767" y="1392"/>
                  </a:cubicBezTo>
                  <a:cubicBezTo>
                    <a:pt x="686" y="761"/>
                    <a:pt x="1" y="25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1"/>
            <p:cNvSpPr/>
            <p:nvPr/>
          </p:nvSpPr>
          <p:spPr>
            <a:xfrm>
              <a:off x="5575375" y="2046200"/>
              <a:ext cx="460625" cy="182100"/>
            </a:xfrm>
            <a:custGeom>
              <a:avLst/>
              <a:gdLst/>
              <a:ahLst/>
              <a:cxnLst/>
              <a:rect l="l" t="t" r="r" b="b"/>
              <a:pathLst>
                <a:path w="18425" h="7284" extrusionOk="0">
                  <a:moveTo>
                    <a:pt x="1070" y="0"/>
                  </a:moveTo>
                  <a:cubicBezTo>
                    <a:pt x="666" y="0"/>
                    <a:pt x="383" y="57"/>
                    <a:pt x="247" y="176"/>
                  </a:cubicBezTo>
                  <a:cubicBezTo>
                    <a:pt x="1" y="391"/>
                    <a:pt x="718" y="958"/>
                    <a:pt x="1960" y="1675"/>
                  </a:cubicBezTo>
                  <a:cubicBezTo>
                    <a:pt x="4283" y="3013"/>
                    <a:pt x="8436" y="4897"/>
                    <a:pt x="11637" y="6118"/>
                  </a:cubicBezTo>
                  <a:cubicBezTo>
                    <a:pt x="13594" y="6869"/>
                    <a:pt x="15517" y="7284"/>
                    <a:pt x="16775" y="7284"/>
                  </a:cubicBezTo>
                  <a:cubicBezTo>
                    <a:pt x="17382" y="7284"/>
                    <a:pt x="17834" y="7187"/>
                    <a:pt x="18060" y="6985"/>
                  </a:cubicBezTo>
                  <a:cubicBezTo>
                    <a:pt x="18424" y="6674"/>
                    <a:pt x="17675" y="5979"/>
                    <a:pt x="16198" y="5122"/>
                  </a:cubicBezTo>
                  <a:cubicBezTo>
                    <a:pt x="14806" y="4319"/>
                    <a:pt x="12783" y="3388"/>
                    <a:pt x="10417" y="2478"/>
                  </a:cubicBezTo>
                  <a:cubicBezTo>
                    <a:pt x="6455" y="962"/>
                    <a:pt x="2735" y="0"/>
                    <a:pt x="1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1"/>
            <p:cNvSpPr/>
            <p:nvPr/>
          </p:nvSpPr>
          <p:spPr>
            <a:xfrm>
              <a:off x="5535775" y="2082975"/>
              <a:ext cx="338575" cy="274675"/>
            </a:xfrm>
            <a:custGeom>
              <a:avLst/>
              <a:gdLst/>
              <a:ahLst/>
              <a:cxnLst/>
              <a:rect l="l" t="t" r="r" b="b"/>
              <a:pathLst>
                <a:path w="13543" h="10987" extrusionOk="0">
                  <a:moveTo>
                    <a:pt x="11" y="1"/>
                  </a:moveTo>
                  <a:lnTo>
                    <a:pt x="11" y="1"/>
                  </a:lnTo>
                  <a:cubicBezTo>
                    <a:pt x="11" y="1"/>
                    <a:pt x="11" y="2"/>
                    <a:pt x="11" y="2"/>
                  </a:cubicBezTo>
                  <a:lnTo>
                    <a:pt x="11" y="2"/>
                  </a:lnTo>
                  <a:lnTo>
                    <a:pt x="11" y="1"/>
                  </a:lnTo>
                  <a:close/>
                  <a:moveTo>
                    <a:pt x="11" y="2"/>
                  </a:moveTo>
                  <a:lnTo>
                    <a:pt x="1" y="1350"/>
                  </a:lnTo>
                  <a:cubicBezTo>
                    <a:pt x="1" y="2388"/>
                    <a:pt x="4368" y="6413"/>
                    <a:pt x="7676" y="8864"/>
                  </a:cubicBezTo>
                  <a:cubicBezTo>
                    <a:pt x="8104" y="9175"/>
                    <a:pt x="8554" y="9475"/>
                    <a:pt x="8993" y="9721"/>
                  </a:cubicBezTo>
                  <a:cubicBezTo>
                    <a:pt x="10363" y="10518"/>
                    <a:pt x="11721" y="10987"/>
                    <a:pt x="12631" y="10987"/>
                  </a:cubicBezTo>
                  <a:cubicBezTo>
                    <a:pt x="12893" y="10987"/>
                    <a:pt x="13119" y="10948"/>
                    <a:pt x="13296" y="10866"/>
                  </a:cubicBezTo>
                  <a:cubicBezTo>
                    <a:pt x="13457" y="10791"/>
                    <a:pt x="13542" y="10663"/>
                    <a:pt x="13542" y="10481"/>
                  </a:cubicBezTo>
                  <a:lnTo>
                    <a:pt x="13542" y="9132"/>
                  </a:lnTo>
                  <a:cubicBezTo>
                    <a:pt x="13542" y="9314"/>
                    <a:pt x="13468" y="9443"/>
                    <a:pt x="13296" y="9517"/>
                  </a:cubicBezTo>
                  <a:cubicBezTo>
                    <a:pt x="13118" y="9599"/>
                    <a:pt x="12893" y="9638"/>
                    <a:pt x="12630" y="9638"/>
                  </a:cubicBezTo>
                  <a:cubicBezTo>
                    <a:pt x="11720" y="9638"/>
                    <a:pt x="10365" y="9171"/>
                    <a:pt x="9003" y="8383"/>
                  </a:cubicBezTo>
                  <a:cubicBezTo>
                    <a:pt x="8554" y="8126"/>
                    <a:pt x="8115" y="7837"/>
                    <a:pt x="7676" y="7516"/>
                  </a:cubicBezTo>
                  <a:cubicBezTo>
                    <a:pt x="4370" y="5066"/>
                    <a:pt x="5" y="1044"/>
                    <a:pt x="1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1"/>
            <p:cNvSpPr/>
            <p:nvPr/>
          </p:nvSpPr>
          <p:spPr>
            <a:xfrm>
              <a:off x="5514375" y="2075925"/>
              <a:ext cx="378700" cy="248025"/>
            </a:xfrm>
            <a:custGeom>
              <a:avLst/>
              <a:gdLst/>
              <a:ahLst/>
              <a:cxnLst/>
              <a:rect l="l" t="t" r="r" b="b"/>
              <a:pathLst>
                <a:path w="15148" h="9921" extrusionOk="0">
                  <a:moveTo>
                    <a:pt x="1382" y="1"/>
                  </a:moveTo>
                  <a:cubicBezTo>
                    <a:pt x="1227" y="1"/>
                    <a:pt x="1097" y="23"/>
                    <a:pt x="996" y="69"/>
                  </a:cubicBezTo>
                  <a:cubicBezTo>
                    <a:pt x="0" y="518"/>
                    <a:pt x="4903" y="5111"/>
                    <a:pt x="8532" y="7798"/>
                  </a:cubicBezTo>
                  <a:cubicBezTo>
                    <a:pt x="8971" y="8119"/>
                    <a:pt x="9410" y="8408"/>
                    <a:pt x="9859" y="8665"/>
                  </a:cubicBezTo>
                  <a:cubicBezTo>
                    <a:pt x="11221" y="9453"/>
                    <a:pt x="12576" y="9920"/>
                    <a:pt x="13486" y="9920"/>
                  </a:cubicBezTo>
                  <a:cubicBezTo>
                    <a:pt x="13749" y="9920"/>
                    <a:pt x="13974" y="9881"/>
                    <a:pt x="14152" y="9799"/>
                  </a:cubicBezTo>
                  <a:cubicBezTo>
                    <a:pt x="15148" y="9350"/>
                    <a:pt x="13017" y="6802"/>
                    <a:pt x="9378" y="4115"/>
                  </a:cubicBezTo>
                  <a:cubicBezTo>
                    <a:pt x="8190" y="3237"/>
                    <a:pt x="6980" y="2445"/>
                    <a:pt x="5867" y="1803"/>
                  </a:cubicBezTo>
                  <a:cubicBezTo>
                    <a:pt x="3924" y="686"/>
                    <a:pt x="2251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7" name="Google Shape;2757;p41"/>
          <p:cNvSpPr/>
          <p:nvPr/>
        </p:nvSpPr>
        <p:spPr>
          <a:xfrm>
            <a:off x="1185473" y="4495155"/>
            <a:ext cx="6774000" cy="535500"/>
          </a:xfrm>
          <a:prstGeom prst="roundRect">
            <a:avLst>
              <a:gd name="adj" fmla="val 1978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41">
            <a:hlinkClick r:id="" action="ppaction://hlinkshowjump?jump=firstslide"/>
          </p:cNvPr>
          <p:cNvSpPr/>
          <p:nvPr/>
        </p:nvSpPr>
        <p:spPr>
          <a:xfrm>
            <a:off x="18921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41">
            <a:hlinkClick r:id="" action="ppaction://hlinkshowjump?jump=firstslide"/>
          </p:cNvPr>
          <p:cNvSpPr txBox="1"/>
          <p:nvPr/>
        </p:nvSpPr>
        <p:spPr>
          <a:xfrm>
            <a:off x="2263155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Home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60" name="Google Shape;2760;p41">
            <a:hlinkClick r:id="rId3" action="ppaction://hlinksldjump"/>
          </p:cNvPr>
          <p:cNvSpPr/>
          <p:nvPr/>
        </p:nvSpPr>
        <p:spPr>
          <a:xfrm>
            <a:off x="29808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41">
            <a:hlinkClick r:id="rId3" action="ppaction://hlinksldjump"/>
          </p:cNvPr>
          <p:cNvSpPr txBox="1"/>
          <p:nvPr/>
        </p:nvSpPr>
        <p:spPr>
          <a:xfrm>
            <a:off x="3351854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Game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62" name="Google Shape;2762;p41">
            <a:hlinkClick r:id="rId4" action="ppaction://hlinksldjump"/>
          </p:cNvPr>
          <p:cNvSpPr/>
          <p:nvPr/>
        </p:nvSpPr>
        <p:spPr>
          <a:xfrm>
            <a:off x="40695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41">
            <a:hlinkClick r:id="rId4" action="ppaction://hlinksldjump"/>
          </p:cNvPr>
          <p:cNvSpPr txBox="1"/>
          <p:nvPr/>
        </p:nvSpPr>
        <p:spPr>
          <a:xfrm>
            <a:off x="4440552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Tools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64" name="Google Shape;2764;p41">
            <a:hlinkClick r:id="" action="ppaction://noaction"/>
          </p:cNvPr>
          <p:cNvSpPr/>
          <p:nvPr/>
        </p:nvSpPr>
        <p:spPr>
          <a:xfrm>
            <a:off x="51582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41">
            <a:hlinkClick r:id="" action="ppaction://noaction"/>
          </p:cNvPr>
          <p:cNvSpPr txBox="1"/>
          <p:nvPr/>
        </p:nvSpPr>
        <p:spPr>
          <a:xfrm>
            <a:off x="5529251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Facts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66" name="Google Shape;2766;p41">
            <a:hlinkClick r:id="rId5" action="ppaction://hlinksldjump"/>
          </p:cNvPr>
          <p:cNvSpPr/>
          <p:nvPr/>
        </p:nvSpPr>
        <p:spPr>
          <a:xfrm>
            <a:off x="62469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2767;p41">
            <a:hlinkClick r:id="rId5" action="ppaction://hlinksldjump"/>
          </p:cNvPr>
          <p:cNvSpPr txBox="1"/>
          <p:nvPr/>
        </p:nvSpPr>
        <p:spPr>
          <a:xfrm>
            <a:off x="6617950" y="4666375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Team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68" name="Google Shape;2768;p41">
            <a:hlinkClick r:id="" action="ppaction://hlinkshowjump?jump=previousslide"/>
          </p:cNvPr>
          <p:cNvSpPr/>
          <p:nvPr/>
        </p:nvSpPr>
        <p:spPr>
          <a:xfrm>
            <a:off x="1375194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2769;p41">
            <a:hlinkClick r:id="" action="ppaction://hlinkshowjump?jump=previousslide"/>
          </p:cNvPr>
          <p:cNvSpPr/>
          <p:nvPr/>
        </p:nvSpPr>
        <p:spPr>
          <a:xfrm>
            <a:off x="1454268" y="4701855"/>
            <a:ext cx="243900" cy="122100"/>
          </a:xfrm>
          <a:prstGeom prst="leftArrow">
            <a:avLst>
              <a:gd name="adj1" fmla="val 50000"/>
              <a:gd name="adj2" fmla="val 7870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Google Shape;2770;p41">
            <a:hlinkClick r:id="" action="ppaction://hlinkshowjump?jump=nextslide"/>
          </p:cNvPr>
          <p:cNvSpPr/>
          <p:nvPr/>
        </p:nvSpPr>
        <p:spPr>
          <a:xfrm>
            <a:off x="7335669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2771;p41">
            <a:hlinkClick r:id="" action="ppaction://hlinkshowjump?jump=nextslide"/>
          </p:cNvPr>
          <p:cNvSpPr/>
          <p:nvPr/>
        </p:nvSpPr>
        <p:spPr>
          <a:xfrm>
            <a:off x="7416418" y="4701843"/>
            <a:ext cx="243900" cy="122100"/>
          </a:xfrm>
          <a:prstGeom prst="rightArrow">
            <a:avLst>
              <a:gd name="adj1" fmla="val 50000"/>
              <a:gd name="adj2" fmla="val 7741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2" name="Google Shape;2772;p41"/>
          <p:cNvGrpSpPr/>
          <p:nvPr/>
        </p:nvGrpSpPr>
        <p:grpSpPr>
          <a:xfrm>
            <a:off x="1992121" y="4623314"/>
            <a:ext cx="159899" cy="279351"/>
            <a:chOff x="2000128" y="4623314"/>
            <a:chExt cx="159899" cy="279351"/>
          </a:xfrm>
        </p:grpSpPr>
        <p:sp>
          <p:nvSpPr>
            <p:cNvPr id="2773" name="Google Shape;2773;p41"/>
            <p:cNvSpPr/>
            <p:nvPr/>
          </p:nvSpPr>
          <p:spPr>
            <a:xfrm>
              <a:off x="2000128" y="4623314"/>
              <a:ext cx="159899" cy="279351"/>
            </a:xfrm>
            <a:custGeom>
              <a:avLst/>
              <a:gdLst/>
              <a:ahLst/>
              <a:cxnLst/>
              <a:rect l="l" t="t" r="r" b="b"/>
              <a:pathLst>
                <a:path w="24154" h="42214" extrusionOk="0">
                  <a:moveTo>
                    <a:pt x="4353" y="1"/>
                  </a:moveTo>
                  <a:lnTo>
                    <a:pt x="0" y="2527"/>
                  </a:lnTo>
                  <a:lnTo>
                    <a:pt x="0" y="29358"/>
                  </a:lnTo>
                  <a:lnTo>
                    <a:pt x="8001" y="42213"/>
                  </a:lnTo>
                  <a:lnTo>
                    <a:pt x="20909" y="41429"/>
                  </a:lnTo>
                  <a:lnTo>
                    <a:pt x="24154" y="38269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1"/>
            <p:cNvSpPr/>
            <p:nvPr/>
          </p:nvSpPr>
          <p:spPr>
            <a:xfrm>
              <a:off x="2053088" y="4689396"/>
              <a:ext cx="85458" cy="213269"/>
            </a:xfrm>
            <a:custGeom>
              <a:avLst/>
              <a:gdLst/>
              <a:ahLst/>
              <a:cxnLst/>
              <a:rect l="l" t="t" r="r" b="b"/>
              <a:pathLst>
                <a:path w="12909" h="32228" extrusionOk="0">
                  <a:moveTo>
                    <a:pt x="1" y="1"/>
                  </a:moveTo>
                  <a:lnTo>
                    <a:pt x="1" y="32227"/>
                  </a:lnTo>
                  <a:lnTo>
                    <a:pt x="12909" y="31443"/>
                  </a:lnTo>
                  <a:lnTo>
                    <a:pt x="12909" y="4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1"/>
            <p:cNvSpPr/>
            <p:nvPr/>
          </p:nvSpPr>
          <p:spPr>
            <a:xfrm>
              <a:off x="2000128" y="4623314"/>
              <a:ext cx="159899" cy="96602"/>
            </a:xfrm>
            <a:custGeom>
              <a:avLst/>
              <a:gdLst/>
              <a:ahLst/>
              <a:cxnLst/>
              <a:rect l="l" t="t" r="r" b="b"/>
              <a:pathLst>
                <a:path w="24154" h="14598" extrusionOk="0">
                  <a:moveTo>
                    <a:pt x="4353" y="1"/>
                  </a:moveTo>
                  <a:lnTo>
                    <a:pt x="0" y="2527"/>
                  </a:lnTo>
                  <a:lnTo>
                    <a:pt x="8001" y="9987"/>
                  </a:lnTo>
                  <a:lnTo>
                    <a:pt x="20909" y="14597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1"/>
            <p:cNvSpPr/>
            <p:nvPr/>
          </p:nvSpPr>
          <p:spPr>
            <a:xfrm>
              <a:off x="2008205" y="4658975"/>
              <a:ext cx="121914" cy="229680"/>
            </a:xfrm>
            <a:custGeom>
              <a:avLst/>
              <a:gdLst/>
              <a:ahLst/>
              <a:cxnLst/>
              <a:rect l="l" t="t" r="r" b="b"/>
              <a:pathLst>
                <a:path w="18416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18416" y="33856"/>
                  </a:lnTo>
                  <a:lnTo>
                    <a:pt x="18416" y="1056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1"/>
            <p:cNvSpPr/>
            <p:nvPr/>
          </p:nvSpPr>
          <p:spPr>
            <a:xfrm>
              <a:off x="2008205" y="4658975"/>
              <a:ext cx="44718" cy="229680"/>
            </a:xfrm>
            <a:custGeom>
              <a:avLst/>
              <a:gdLst/>
              <a:ahLst/>
              <a:cxnLst/>
              <a:rect l="l" t="t" r="r" b="b"/>
              <a:pathLst>
                <a:path w="6755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8" name="Google Shape;2778;p41"/>
          <p:cNvGrpSpPr/>
          <p:nvPr/>
        </p:nvGrpSpPr>
        <p:grpSpPr>
          <a:xfrm>
            <a:off x="5246843" y="4644827"/>
            <a:ext cx="206281" cy="241552"/>
            <a:chOff x="5254850" y="4644827"/>
            <a:chExt cx="206281" cy="241552"/>
          </a:xfrm>
        </p:grpSpPr>
        <p:sp>
          <p:nvSpPr>
            <p:cNvPr id="2779" name="Google Shape;2779;p41"/>
            <p:cNvSpPr/>
            <p:nvPr/>
          </p:nvSpPr>
          <p:spPr>
            <a:xfrm>
              <a:off x="5254850" y="4644827"/>
              <a:ext cx="206281" cy="241552"/>
            </a:xfrm>
            <a:custGeom>
              <a:avLst/>
              <a:gdLst/>
              <a:ahLst/>
              <a:cxnLst/>
              <a:rect l="l" t="t" r="r" b="b"/>
              <a:pathLst>
                <a:path w="13384" h="15675" extrusionOk="0">
                  <a:moveTo>
                    <a:pt x="5281" y="0"/>
                  </a:moveTo>
                  <a:cubicBezTo>
                    <a:pt x="5199" y="0"/>
                    <a:pt x="5119" y="3"/>
                    <a:pt x="5040" y="9"/>
                  </a:cubicBezTo>
                  <a:cubicBezTo>
                    <a:pt x="4928" y="16"/>
                    <a:pt x="4809" y="29"/>
                    <a:pt x="4703" y="49"/>
                  </a:cubicBezTo>
                  <a:cubicBezTo>
                    <a:pt x="4697" y="49"/>
                    <a:pt x="4690" y="55"/>
                    <a:pt x="4684" y="55"/>
                  </a:cubicBezTo>
                  <a:cubicBezTo>
                    <a:pt x="4360" y="115"/>
                    <a:pt x="4064" y="220"/>
                    <a:pt x="3793" y="379"/>
                  </a:cubicBezTo>
                  <a:lnTo>
                    <a:pt x="1696" y="1599"/>
                  </a:lnTo>
                  <a:cubicBezTo>
                    <a:pt x="1689" y="1605"/>
                    <a:pt x="1682" y="1605"/>
                    <a:pt x="1676" y="1612"/>
                  </a:cubicBezTo>
                  <a:cubicBezTo>
                    <a:pt x="1663" y="1619"/>
                    <a:pt x="1649" y="1625"/>
                    <a:pt x="1643" y="1632"/>
                  </a:cubicBezTo>
                  <a:cubicBezTo>
                    <a:pt x="1610" y="1645"/>
                    <a:pt x="1584" y="1665"/>
                    <a:pt x="1557" y="1685"/>
                  </a:cubicBezTo>
                  <a:cubicBezTo>
                    <a:pt x="1531" y="1698"/>
                    <a:pt x="1504" y="1718"/>
                    <a:pt x="1471" y="1737"/>
                  </a:cubicBezTo>
                  <a:cubicBezTo>
                    <a:pt x="1445" y="1757"/>
                    <a:pt x="1419" y="1777"/>
                    <a:pt x="1399" y="1790"/>
                  </a:cubicBezTo>
                  <a:cubicBezTo>
                    <a:pt x="1366" y="1816"/>
                    <a:pt x="1333" y="1843"/>
                    <a:pt x="1300" y="1869"/>
                  </a:cubicBezTo>
                  <a:cubicBezTo>
                    <a:pt x="1267" y="1889"/>
                    <a:pt x="1241" y="1915"/>
                    <a:pt x="1214" y="1942"/>
                  </a:cubicBezTo>
                  <a:cubicBezTo>
                    <a:pt x="1188" y="1962"/>
                    <a:pt x="1161" y="1988"/>
                    <a:pt x="1135" y="2014"/>
                  </a:cubicBezTo>
                  <a:cubicBezTo>
                    <a:pt x="1109" y="2041"/>
                    <a:pt x="1082" y="2067"/>
                    <a:pt x="1049" y="2093"/>
                  </a:cubicBezTo>
                  <a:cubicBezTo>
                    <a:pt x="970" y="2179"/>
                    <a:pt x="891" y="2272"/>
                    <a:pt x="818" y="2370"/>
                  </a:cubicBezTo>
                  <a:cubicBezTo>
                    <a:pt x="779" y="2430"/>
                    <a:pt x="733" y="2489"/>
                    <a:pt x="693" y="2549"/>
                  </a:cubicBezTo>
                  <a:cubicBezTo>
                    <a:pt x="673" y="2582"/>
                    <a:pt x="654" y="2615"/>
                    <a:pt x="634" y="2648"/>
                  </a:cubicBezTo>
                  <a:cubicBezTo>
                    <a:pt x="614" y="2687"/>
                    <a:pt x="588" y="2720"/>
                    <a:pt x="568" y="2753"/>
                  </a:cubicBezTo>
                  <a:cubicBezTo>
                    <a:pt x="561" y="2773"/>
                    <a:pt x="555" y="2786"/>
                    <a:pt x="548" y="2799"/>
                  </a:cubicBezTo>
                  <a:cubicBezTo>
                    <a:pt x="535" y="2819"/>
                    <a:pt x="522" y="2845"/>
                    <a:pt x="508" y="2872"/>
                  </a:cubicBezTo>
                  <a:cubicBezTo>
                    <a:pt x="495" y="2892"/>
                    <a:pt x="489" y="2918"/>
                    <a:pt x="475" y="2938"/>
                  </a:cubicBezTo>
                  <a:cubicBezTo>
                    <a:pt x="462" y="2964"/>
                    <a:pt x="449" y="2990"/>
                    <a:pt x="442" y="3017"/>
                  </a:cubicBezTo>
                  <a:cubicBezTo>
                    <a:pt x="429" y="3043"/>
                    <a:pt x="416" y="3070"/>
                    <a:pt x="403" y="3103"/>
                  </a:cubicBezTo>
                  <a:cubicBezTo>
                    <a:pt x="390" y="3136"/>
                    <a:pt x="370" y="3169"/>
                    <a:pt x="357" y="3208"/>
                  </a:cubicBezTo>
                  <a:cubicBezTo>
                    <a:pt x="344" y="3241"/>
                    <a:pt x="337" y="3274"/>
                    <a:pt x="324" y="3307"/>
                  </a:cubicBezTo>
                  <a:cubicBezTo>
                    <a:pt x="317" y="3320"/>
                    <a:pt x="311" y="3340"/>
                    <a:pt x="304" y="3360"/>
                  </a:cubicBezTo>
                  <a:cubicBezTo>
                    <a:pt x="278" y="3426"/>
                    <a:pt x="258" y="3492"/>
                    <a:pt x="238" y="3564"/>
                  </a:cubicBezTo>
                  <a:cubicBezTo>
                    <a:pt x="231" y="3584"/>
                    <a:pt x="225" y="3610"/>
                    <a:pt x="218" y="3630"/>
                  </a:cubicBezTo>
                  <a:cubicBezTo>
                    <a:pt x="212" y="3657"/>
                    <a:pt x="205" y="3676"/>
                    <a:pt x="198" y="3703"/>
                  </a:cubicBezTo>
                  <a:cubicBezTo>
                    <a:pt x="192" y="3716"/>
                    <a:pt x="192" y="3729"/>
                    <a:pt x="185" y="3749"/>
                  </a:cubicBezTo>
                  <a:cubicBezTo>
                    <a:pt x="179" y="3782"/>
                    <a:pt x="165" y="3822"/>
                    <a:pt x="159" y="3861"/>
                  </a:cubicBezTo>
                  <a:cubicBezTo>
                    <a:pt x="152" y="3907"/>
                    <a:pt x="139" y="3947"/>
                    <a:pt x="132" y="3993"/>
                  </a:cubicBezTo>
                  <a:cubicBezTo>
                    <a:pt x="126" y="4033"/>
                    <a:pt x="113" y="4079"/>
                    <a:pt x="106" y="4118"/>
                  </a:cubicBezTo>
                  <a:cubicBezTo>
                    <a:pt x="99" y="4158"/>
                    <a:pt x="93" y="4191"/>
                    <a:pt x="93" y="4224"/>
                  </a:cubicBezTo>
                  <a:cubicBezTo>
                    <a:pt x="86" y="4244"/>
                    <a:pt x="86" y="4263"/>
                    <a:pt x="80" y="4283"/>
                  </a:cubicBezTo>
                  <a:lnTo>
                    <a:pt x="73" y="4356"/>
                  </a:lnTo>
                  <a:cubicBezTo>
                    <a:pt x="66" y="4395"/>
                    <a:pt x="60" y="4435"/>
                    <a:pt x="53" y="4475"/>
                  </a:cubicBezTo>
                  <a:cubicBezTo>
                    <a:pt x="53" y="4521"/>
                    <a:pt x="47" y="4567"/>
                    <a:pt x="40" y="4613"/>
                  </a:cubicBezTo>
                  <a:cubicBezTo>
                    <a:pt x="40" y="4646"/>
                    <a:pt x="34" y="4686"/>
                    <a:pt x="34" y="4719"/>
                  </a:cubicBezTo>
                  <a:cubicBezTo>
                    <a:pt x="34" y="4752"/>
                    <a:pt x="27" y="4778"/>
                    <a:pt x="27" y="4804"/>
                  </a:cubicBezTo>
                  <a:cubicBezTo>
                    <a:pt x="27" y="4850"/>
                    <a:pt x="20" y="4890"/>
                    <a:pt x="20" y="4936"/>
                  </a:cubicBezTo>
                  <a:cubicBezTo>
                    <a:pt x="20" y="4976"/>
                    <a:pt x="20" y="5015"/>
                    <a:pt x="20" y="5055"/>
                  </a:cubicBezTo>
                  <a:cubicBezTo>
                    <a:pt x="14" y="5114"/>
                    <a:pt x="14" y="5167"/>
                    <a:pt x="14" y="5220"/>
                  </a:cubicBezTo>
                  <a:cubicBezTo>
                    <a:pt x="1" y="8782"/>
                    <a:pt x="2507" y="13115"/>
                    <a:pt x="5607" y="14902"/>
                  </a:cubicBezTo>
                  <a:cubicBezTo>
                    <a:pt x="5660" y="14935"/>
                    <a:pt x="5712" y="14968"/>
                    <a:pt x="5765" y="14995"/>
                  </a:cubicBezTo>
                  <a:cubicBezTo>
                    <a:pt x="5818" y="15021"/>
                    <a:pt x="5871" y="15047"/>
                    <a:pt x="5924" y="15074"/>
                  </a:cubicBezTo>
                  <a:cubicBezTo>
                    <a:pt x="5943" y="15087"/>
                    <a:pt x="5963" y="15100"/>
                    <a:pt x="5983" y="15107"/>
                  </a:cubicBezTo>
                  <a:cubicBezTo>
                    <a:pt x="6082" y="15160"/>
                    <a:pt x="6181" y="15206"/>
                    <a:pt x="6280" y="15245"/>
                  </a:cubicBezTo>
                  <a:cubicBezTo>
                    <a:pt x="6332" y="15272"/>
                    <a:pt x="6385" y="15292"/>
                    <a:pt x="6438" y="15311"/>
                  </a:cubicBezTo>
                  <a:cubicBezTo>
                    <a:pt x="6438" y="15318"/>
                    <a:pt x="6445" y="15318"/>
                    <a:pt x="6451" y="15318"/>
                  </a:cubicBezTo>
                  <a:cubicBezTo>
                    <a:pt x="6497" y="15338"/>
                    <a:pt x="6544" y="15357"/>
                    <a:pt x="6590" y="15377"/>
                  </a:cubicBezTo>
                  <a:lnTo>
                    <a:pt x="6596" y="15377"/>
                  </a:lnTo>
                  <a:cubicBezTo>
                    <a:pt x="6656" y="15397"/>
                    <a:pt x="6708" y="15417"/>
                    <a:pt x="6761" y="15437"/>
                  </a:cubicBezTo>
                  <a:cubicBezTo>
                    <a:pt x="6860" y="15470"/>
                    <a:pt x="6959" y="15496"/>
                    <a:pt x="7051" y="15522"/>
                  </a:cubicBezTo>
                  <a:cubicBezTo>
                    <a:pt x="7071" y="15529"/>
                    <a:pt x="7091" y="15536"/>
                    <a:pt x="7111" y="15536"/>
                  </a:cubicBezTo>
                  <a:cubicBezTo>
                    <a:pt x="7197" y="15562"/>
                    <a:pt x="7289" y="15582"/>
                    <a:pt x="7375" y="15595"/>
                  </a:cubicBezTo>
                  <a:cubicBezTo>
                    <a:pt x="7394" y="15602"/>
                    <a:pt x="7421" y="15608"/>
                    <a:pt x="7441" y="15608"/>
                  </a:cubicBezTo>
                  <a:cubicBezTo>
                    <a:pt x="7474" y="15615"/>
                    <a:pt x="7507" y="15621"/>
                    <a:pt x="7533" y="15628"/>
                  </a:cubicBezTo>
                  <a:cubicBezTo>
                    <a:pt x="7573" y="15635"/>
                    <a:pt x="7612" y="15641"/>
                    <a:pt x="7645" y="15641"/>
                  </a:cubicBezTo>
                  <a:lnTo>
                    <a:pt x="7658" y="15641"/>
                  </a:lnTo>
                  <a:cubicBezTo>
                    <a:pt x="7678" y="15648"/>
                    <a:pt x="7704" y="15648"/>
                    <a:pt x="7731" y="15654"/>
                  </a:cubicBezTo>
                  <a:cubicBezTo>
                    <a:pt x="7751" y="15654"/>
                    <a:pt x="7770" y="15654"/>
                    <a:pt x="7790" y="15661"/>
                  </a:cubicBezTo>
                  <a:lnTo>
                    <a:pt x="7797" y="15661"/>
                  </a:lnTo>
                  <a:cubicBezTo>
                    <a:pt x="7823" y="15661"/>
                    <a:pt x="7850" y="15661"/>
                    <a:pt x="7876" y="15667"/>
                  </a:cubicBezTo>
                  <a:lnTo>
                    <a:pt x="7889" y="15667"/>
                  </a:lnTo>
                  <a:cubicBezTo>
                    <a:pt x="7948" y="15667"/>
                    <a:pt x="8001" y="15674"/>
                    <a:pt x="8061" y="15674"/>
                  </a:cubicBezTo>
                  <a:lnTo>
                    <a:pt x="8245" y="15674"/>
                  </a:lnTo>
                  <a:cubicBezTo>
                    <a:pt x="8278" y="15667"/>
                    <a:pt x="8318" y="15667"/>
                    <a:pt x="8351" y="15667"/>
                  </a:cubicBezTo>
                  <a:cubicBezTo>
                    <a:pt x="8377" y="15667"/>
                    <a:pt x="8404" y="15661"/>
                    <a:pt x="8430" y="15661"/>
                  </a:cubicBezTo>
                  <a:cubicBezTo>
                    <a:pt x="8456" y="15661"/>
                    <a:pt x="8483" y="15654"/>
                    <a:pt x="8509" y="15654"/>
                  </a:cubicBezTo>
                  <a:cubicBezTo>
                    <a:pt x="8555" y="15648"/>
                    <a:pt x="8608" y="15641"/>
                    <a:pt x="8661" y="15628"/>
                  </a:cubicBezTo>
                  <a:cubicBezTo>
                    <a:pt x="8681" y="15628"/>
                    <a:pt x="8707" y="15621"/>
                    <a:pt x="8733" y="15615"/>
                  </a:cubicBezTo>
                  <a:cubicBezTo>
                    <a:pt x="8766" y="15608"/>
                    <a:pt x="8799" y="15602"/>
                    <a:pt x="8832" y="15595"/>
                  </a:cubicBezTo>
                  <a:cubicBezTo>
                    <a:pt x="8892" y="15582"/>
                    <a:pt x="8951" y="15562"/>
                    <a:pt x="9017" y="15549"/>
                  </a:cubicBezTo>
                  <a:cubicBezTo>
                    <a:pt x="9083" y="15529"/>
                    <a:pt x="9149" y="15503"/>
                    <a:pt x="9215" y="15476"/>
                  </a:cubicBezTo>
                  <a:lnTo>
                    <a:pt x="9294" y="15443"/>
                  </a:lnTo>
                  <a:cubicBezTo>
                    <a:pt x="9353" y="15423"/>
                    <a:pt x="9406" y="15397"/>
                    <a:pt x="9466" y="15364"/>
                  </a:cubicBezTo>
                  <a:cubicBezTo>
                    <a:pt x="9492" y="15351"/>
                    <a:pt x="9525" y="15338"/>
                    <a:pt x="9551" y="15318"/>
                  </a:cubicBezTo>
                  <a:cubicBezTo>
                    <a:pt x="9571" y="15311"/>
                    <a:pt x="9591" y="15298"/>
                    <a:pt x="9611" y="15285"/>
                  </a:cubicBezTo>
                  <a:cubicBezTo>
                    <a:pt x="9624" y="15278"/>
                    <a:pt x="9644" y="15272"/>
                    <a:pt x="9657" y="15259"/>
                  </a:cubicBezTo>
                  <a:lnTo>
                    <a:pt x="11741" y="14052"/>
                  </a:lnTo>
                  <a:cubicBezTo>
                    <a:pt x="12744" y="13465"/>
                    <a:pt x="13370" y="12225"/>
                    <a:pt x="13377" y="10450"/>
                  </a:cubicBezTo>
                  <a:cubicBezTo>
                    <a:pt x="13383" y="7337"/>
                    <a:pt x="11464" y="3624"/>
                    <a:pt x="8905" y="1546"/>
                  </a:cubicBezTo>
                  <a:cubicBezTo>
                    <a:pt x="8786" y="1447"/>
                    <a:pt x="8661" y="1355"/>
                    <a:pt x="8542" y="1262"/>
                  </a:cubicBezTo>
                  <a:cubicBezTo>
                    <a:pt x="8410" y="1170"/>
                    <a:pt x="8278" y="1078"/>
                    <a:pt x="8146" y="992"/>
                  </a:cubicBezTo>
                  <a:cubicBezTo>
                    <a:pt x="8127" y="979"/>
                    <a:pt x="8113" y="972"/>
                    <a:pt x="8100" y="966"/>
                  </a:cubicBezTo>
                  <a:cubicBezTo>
                    <a:pt x="7995" y="893"/>
                    <a:pt x="7889" y="834"/>
                    <a:pt x="7784" y="768"/>
                  </a:cubicBezTo>
                  <a:cubicBezTo>
                    <a:pt x="7315" y="504"/>
                    <a:pt x="6860" y="306"/>
                    <a:pt x="6425" y="181"/>
                  </a:cubicBezTo>
                  <a:cubicBezTo>
                    <a:pt x="6385" y="168"/>
                    <a:pt x="6346" y="154"/>
                    <a:pt x="6306" y="141"/>
                  </a:cubicBezTo>
                  <a:lnTo>
                    <a:pt x="6135" y="207"/>
                  </a:lnTo>
                  <a:lnTo>
                    <a:pt x="6022" y="148"/>
                  </a:lnTo>
                  <a:lnTo>
                    <a:pt x="6022" y="141"/>
                  </a:lnTo>
                  <a:lnTo>
                    <a:pt x="5864" y="49"/>
                  </a:lnTo>
                  <a:cubicBezTo>
                    <a:pt x="5666" y="16"/>
                    <a:pt x="5470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1"/>
            <p:cNvSpPr/>
            <p:nvPr/>
          </p:nvSpPr>
          <p:spPr>
            <a:xfrm>
              <a:off x="5254958" y="4664012"/>
              <a:ext cx="173129" cy="222320"/>
            </a:xfrm>
            <a:custGeom>
              <a:avLst/>
              <a:gdLst/>
              <a:ahLst/>
              <a:cxnLst/>
              <a:rect l="l" t="t" r="r" b="b"/>
              <a:pathLst>
                <a:path w="11233" h="14427" extrusionOk="0">
                  <a:moveTo>
                    <a:pt x="3120" y="1"/>
                  </a:moveTo>
                  <a:cubicBezTo>
                    <a:pt x="1283" y="1"/>
                    <a:pt x="16" y="1457"/>
                    <a:pt x="7" y="3975"/>
                  </a:cubicBezTo>
                  <a:cubicBezTo>
                    <a:pt x="0" y="7537"/>
                    <a:pt x="2500" y="11870"/>
                    <a:pt x="5600" y="13657"/>
                  </a:cubicBezTo>
                  <a:cubicBezTo>
                    <a:pt x="6504" y="14179"/>
                    <a:pt x="7358" y="14427"/>
                    <a:pt x="8116" y="14427"/>
                  </a:cubicBezTo>
                  <a:cubicBezTo>
                    <a:pt x="9951" y="14427"/>
                    <a:pt x="11217" y="12973"/>
                    <a:pt x="11226" y="10452"/>
                  </a:cubicBezTo>
                  <a:cubicBezTo>
                    <a:pt x="11233" y="6897"/>
                    <a:pt x="8733" y="2557"/>
                    <a:pt x="5633" y="769"/>
                  </a:cubicBezTo>
                  <a:cubicBezTo>
                    <a:pt x="4731" y="248"/>
                    <a:pt x="3877" y="1"/>
                    <a:pt x="3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1"/>
            <p:cNvSpPr/>
            <p:nvPr/>
          </p:nvSpPr>
          <p:spPr>
            <a:xfrm>
              <a:off x="5270508" y="4703305"/>
              <a:ext cx="124040" cy="150741"/>
            </a:xfrm>
            <a:custGeom>
              <a:avLst/>
              <a:gdLst/>
              <a:ahLst/>
              <a:cxnLst/>
              <a:rect l="l" t="t" r="r" b="b"/>
              <a:pathLst>
                <a:path w="8048" h="9782" extrusionOk="0">
                  <a:moveTo>
                    <a:pt x="4354" y="0"/>
                  </a:moveTo>
                  <a:lnTo>
                    <a:pt x="3714" y="370"/>
                  </a:lnTo>
                  <a:lnTo>
                    <a:pt x="3041" y="2335"/>
                  </a:lnTo>
                  <a:lnTo>
                    <a:pt x="640" y="950"/>
                  </a:lnTo>
                  <a:lnTo>
                    <a:pt x="0" y="1326"/>
                  </a:lnTo>
                  <a:lnTo>
                    <a:pt x="2282" y="4558"/>
                  </a:lnTo>
                  <a:lnTo>
                    <a:pt x="1399" y="7143"/>
                  </a:lnTo>
                  <a:lnTo>
                    <a:pt x="3694" y="6550"/>
                  </a:lnTo>
                  <a:lnTo>
                    <a:pt x="5976" y="9782"/>
                  </a:lnTo>
                  <a:lnTo>
                    <a:pt x="6616" y="9412"/>
                  </a:lnTo>
                  <a:lnTo>
                    <a:pt x="5798" y="6009"/>
                  </a:lnTo>
                  <a:lnTo>
                    <a:pt x="7401" y="5600"/>
                  </a:lnTo>
                  <a:lnTo>
                    <a:pt x="8047" y="5224"/>
                  </a:lnTo>
                  <a:lnTo>
                    <a:pt x="5218" y="3595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2" name="Google Shape;2782;p41"/>
          <p:cNvGrpSpPr/>
          <p:nvPr/>
        </p:nvGrpSpPr>
        <p:grpSpPr>
          <a:xfrm>
            <a:off x="4126327" y="4607105"/>
            <a:ext cx="202168" cy="279358"/>
            <a:chOff x="4134334" y="4607105"/>
            <a:chExt cx="202168" cy="279358"/>
          </a:xfrm>
        </p:grpSpPr>
        <p:sp>
          <p:nvSpPr>
            <p:cNvPr id="2783" name="Google Shape;2783;p41"/>
            <p:cNvSpPr/>
            <p:nvPr/>
          </p:nvSpPr>
          <p:spPr>
            <a:xfrm>
              <a:off x="4134334" y="4684331"/>
              <a:ext cx="202168" cy="202132"/>
            </a:xfrm>
            <a:custGeom>
              <a:avLst/>
              <a:gdLst/>
              <a:ahLst/>
              <a:cxnLst/>
              <a:rect l="l" t="t" r="r" b="b"/>
              <a:pathLst>
                <a:path w="30539" h="30545" extrusionOk="0">
                  <a:moveTo>
                    <a:pt x="15270" y="0"/>
                  </a:moveTo>
                  <a:cubicBezTo>
                    <a:pt x="6840" y="0"/>
                    <a:pt x="0" y="6840"/>
                    <a:pt x="0" y="15269"/>
                  </a:cubicBezTo>
                  <a:cubicBezTo>
                    <a:pt x="0" y="23705"/>
                    <a:pt x="6840" y="30545"/>
                    <a:pt x="15270" y="30545"/>
                  </a:cubicBezTo>
                  <a:cubicBezTo>
                    <a:pt x="23706" y="30545"/>
                    <a:pt x="30539" y="23705"/>
                    <a:pt x="30539" y="15269"/>
                  </a:cubicBezTo>
                  <a:cubicBezTo>
                    <a:pt x="30539" y="6840"/>
                    <a:pt x="23706" y="0"/>
                    <a:pt x="1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1"/>
            <p:cNvSpPr/>
            <p:nvPr/>
          </p:nvSpPr>
          <p:spPr>
            <a:xfrm>
              <a:off x="4148832" y="4723368"/>
              <a:ext cx="173219" cy="148609"/>
            </a:xfrm>
            <a:custGeom>
              <a:avLst/>
              <a:gdLst/>
              <a:ahLst/>
              <a:cxnLst/>
              <a:rect l="l" t="t" r="r" b="b"/>
              <a:pathLst>
                <a:path w="26166" h="22457" extrusionOk="0">
                  <a:moveTo>
                    <a:pt x="13044" y="1"/>
                  </a:moveTo>
                  <a:cubicBezTo>
                    <a:pt x="9749" y="1"/>
                    <a:pt x="6457" y="730"/>
                    <a:pt x="3951" y="2187"/>
                  </a:cubicBezTo>
                  <a:cubicBezTo>
                    <a:pt x="1781" y="3441"/>
                    <a:pt x="561" y="5043"/>
                    <a:pt x="277" y="6686"/>
                  </a:cubicBezTo>
                  <a:cubicBezTo>
                    <a:pt x="92" y="7550"/>
                    <a:pt x="0" y="8453"/>
                    <a:pt x="0" y="9370"/>
                  </a:cubicBezTo>
                  <a:cubicBezTo>
                    <a:pt x="0" y="16599"/>
                    <a:pt x="5857" y="22456"/>
                    <a:pt x="13080" y="22456"/>
                  </a:cubicBezTo>
                  <a:cubicBezTo>
                    <a:pt x="20309" y="22456"/>
                    <a:pt x="26166" y="16599"/>
                    <a:pt x="26166" y="9370"/>
                  </a:cubicBezTo>
                  <a:cubicBezTo>
                    <a:pt x="26166" y="8447"/>
                    <a:pt x="26067" y="7550"/>
                    <a:pt x="25889" y="6679"/>
                  </a:cubicBezTo>
                  <a:cubicBezTo>
                    <a:pt x="25585" y="5037"/>
                    <a:pt x="24339" y="3441"/>
                    <a:pt x="22162" y="2187"/>
                  </a:cubicBezTo>
                  <a:cubicBezTo>
                    <a:pt x="19639" y="730"/>
                    <a:pt x="16340" y="1"/>
                    <a:pt x="13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1"/>
            <p:cNvSpPr/>
            <p:nvPr/>
          </p:nvSpPr>
          <p:spPr>
            <a:xfrm>
              <a:off x="4148176" y="4767566"/>
              <a:ext cx="174702" cy="104411"/>
            </a:xfrm>
            <a:custGeom>
              <a:avLst/>
              <a:gdLst/>
              <a:ahLst/>
              <a:cxnLst/>
              <a:rect l="l" t="t" r="r" b="b"/>
              <a:pathLst>
                <a:path w="26390" h="15778" extrusionOk="0">
                  <a:moveTo>
                    <a:pt x="25988" y="0"/>
                  </a:moveTo>
                  <a:cubicBezTo>
                    <a:pt x="26390" y="2157"/>
                    <a:pt x="25170" y="4400"/>
                    <a:pt x="22320" y="6055"/>
                  </a:cubicBezTo>
                  <a:cubicBezTo>
                    <a:pt x="19814" y="7509"/>
                    <a:pt x="16523" y="8237"/>
                    <a:pt x="13227" y="8237"/>
                  </a:cubicBezTo>
                  <a:cubicBezTo>
                    <a:pt x="9932" y="8237"/>
                    <a:pt x="6632" y="7509"/>
                    <a:pt x="4109" y="6055"/>
                  </a:cubicBezTo>
                  <a:cubicBezTo>
                    <a:pt x="1247" y="4400"/>
                    <a:pt x="0" y="2164"/>
                    <a:pt x="376" y="7"/>
                  </a:cubicBezTo>
                  <a:lnTo>
                    <a:pt x="376" y="7"/>
                  </a:lnTo>
                  <a:cubicBezTo>
                    <a:pt x="191" y="871"/>
                    <a:pt x="99" y="1774"/>
                    <a:pt x="99" y="2691"/>
                  </a:cubicBezTo>
                  <a:cubicBezTo>
                    <a:pt x="99" y="9920"/>
                    <a:pt x="5956" y="15777"/>
                    <a:pt x="13179" y="15777"/>
                  </a:cubicBezTo>
                  <a:cubicBezTo>
                    <a:pt x="20408" y="15777"/>
                    <a:pt x="26265" y="9920"/>
                    <a:pt x="26265" y="2691"/>
                  </a:cubicBezTo>
                  <a:cubicBezTo>
                    <a:pt x="26265" y="1768"/>
                    <a:pt x="26166" y="871"/>
                    <a:pt x="259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1"/>
            <p:cNvSpPr/>
            <p:nvPr/>
          </p:nvSpPr>
          <p:spPr>
            <a:xfrm>
              <a:off x="4206333" y="4651158"/>
              <a:ext cx="58124" cy="67267"/>
            </a:xfrm>
            <a:custGeom>
              <a:avLst/>
              <a:gdLst/>
              <a:ahLst/>
              <a:cxnLst/>
              <a:rect l="l" t="t" r="r" b="b"/>
              <a:pathLst>
                <a:path w="8780" h="10165" extrusionOk="0">
                  <a:moveTo>
                    <a:pt x="1" y="0"/>
                  </a:moveTo>
                  <a:lnTo>
                    <a:pt x="1" y="8001"/>
                  </a:lnTo>
                  <a:cubicBezTo>
                    <a:pt x="1" y="8542"/>
                    <a:pt x="324" y="9083"/>
                    <a:pt x="1155" y="9505"/>
                  </a:cubicBezTo>
                  <a:cubicBezTo>
                    <a:pt x="2022" y="9944"/>
                    <a:pt x="3173" y="10165"/>
                    <a:pt x="4322" y="10165"/>
                  </a:cubicBezTo>
                  <a:cubicBezTo>
                    <a:pt x="5419" y="10165"/>
                    <a:pt x="6515" y="9963"/>
                    <a:pt x="7362" y="9558"/>
                  </a:cubicBezTo>
                  <a:cubicBezTo>
                    <a:pt x="8245" y="9142"/>
                    <a:pt x="8780" y="8377"/>
                    <a:pt x="8780" y="8021"/>
                  </a:cubicBezTo>
                  <a:lnTo>
                    <a:pt x="8780" y="20"/>
                  </a:lnTo>
                  <a:cubicBezTo>
                    <a:pt x="8780" y="581"/>
                    <a:pt x="8331" y="1141"/>
                    <a:pt x="7454" y="1557"/>
                  </a:cubicBezTo>
                  <a:cubicBezTo>
                    <a:pt x="6604" y="1963"/>
                    <a:pt x="5507" y="2164"/>
                    <a:pt x="4410" y="2164"/>
                  </a:cubicBezTo>
                  <a:cubicBezTo>
                    <a:pt x="3260" y="2164"/>
                    <a:pt x="2111" y="1943"/>
                    <a:pt x="1247" y="1504"/>
                  </a:cubicBezTo>
                  <a:cubicBezTo>
                    <a:pt x="416" y="1082"/>
                    <a:pt x="1" y="54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1"/>
            <p:cNvSpPr/>
            <p:nvPr/>
          </p:nvSpPr>
          <p:spPr>
            <a:xfrm>
              <a:off x="4215330" y="4627454"/>
              <a:ext cx="40177" cy="53039"/>
            </a:xfrm>
            <a:custGeom>
              <a:avLst/>
              <a:gdLst/>
              <a:ahLst/>
              <a:cxnLst/>
              <a:rect l="l" t="t" r="r" b="b"/>
              <a:pathLst>
                <a:path w="6069" h="8015" extrusionOk="0">
                  <a:moveTo>
                    <a:pt x="3035" y="1"/>
                  </a:moveTo>
                  <a:cubicBezTo>
                    <a:pt x="2274" y="1"/>
                    <a:pt x="1513" y="166"/>
                    <a:pt x="924" y="496"/>
                  </a:cubicBezTo>
                  <a:cubicBezTo>
                    <a:pt x="310" y="839"/>
                    <a:pt x="7" y="1294"/>
                    <a:pt x="0" y="1749"/>
                  </a:cubicBezTo>
                  <a:cubicBezTo>
                    <a:pt x="0" y="1749"/>
                    <a:pt x="7" y="6313"/>
                    <a:pt x="7" y="6313"/>
                  </a:cubicBezTo>
                  <a:cubicBezTo>
                    <a:pt x="7" y="6313"/>
                    <a:pt x="7" y="6313"/>
                    <a:pt x="7" y="6313"/>
                  </a:cubicBezTo>
                  <a:cubicBezTo>
                    <a:pt x="33" y="6748"/>
                    <a:pt x="330" y="7170"/>
                    <a:pt x="898" y="7500"/>
                  </a:cubicBezTo>
                  <a:cubicBezTo>
                    <a:pt x="1491" y="7843"/>
                    <a:pt x="2268" y="8015"/>
                    <a:pt x="3044" y="8015"/>
                  </a:cubicBezTo>
                  <a:cubicBezTo>
                    <a:pt x="3819" y="8015"/>
                    <a:pt x="4594" y="7843"/>
                    <a:pt x="5185" y="7500"/>
                  </a:cubicBezTo>
                  <a:cubicBezTo>
                    <a:pt x="5739" y="7177"/>
                    <a:pt x="6029" y="6768"/>
                    <a:pt x="6062" y="6346"/>
                  </a:cubicBezTo>
                  <a:cubicBezTo>
                    <a:pt x="6062" y="6346"/>
                    <a:pt x="6062" y="6346"/>
                    <a:pt x="6062" y="6346"/>
                  </a:cubicBezTo>
                  <a:cubicBezTo>
                    <a:pt x="6062" y="6346"/>
                    <a:pt x="6069" y="1762"/>
                    <a:pt x="6069" y="1762"/>
                  </a:cubicBezTo>
                  <a:cubicBezTo>
                    <a:pt x="6069" y="1320"/>
                    <a:pt x="5785" y="878"/>
                    <a:pt x="5211" y="535"/>
                  </a:cubicBezTo>
                  <a:cubicBezTo>
                    <a:pt x="4616" y="179"/>
                    <a:pt x="3826" y="1"/>
                    <a:pt x="3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1"/>
            <p:cNvSpPr/>
            <p:nvPr/>
          </p:nvSpPr>
          <p:spPr>
            <a:xfrm>
              <a:off x="4195853" y="4615344"/>
              <a:ext cx="79169" cy="57030"/>
            </a:xfrm>
            <a:custGeom>
              <a:avLst/>
              <a:gdLst/>
              <a:ahLst/>
              <a:cxnLst/>
              <a:rect l="l" t="t" r="r" b="b"/>
              <a:pathLst>
                <a:path w="11959" h="8618" extrusionOk="0">
                  <a:moveTo>
                    <a:pt x="5958" y="1"/>
                  </a:moveTo>
                  <a:cubicBezTo>
                    <a:pt x="4514" y="1"/>
                    <a:pt x="3070" y="313"/>
                    <a:pt x="1953" y="940"/>
                  </a:cubicBezTo>
                  <a:cubicBezTo>
                    <a:pt x="1834" y="1006"/>
                    <a:pt x="1683" y="1099"/>
                    <a:pt x="1571" y="1178"/>
                  </a:cubicBezTo>
                  <a:cubicBezTo>
                    <a:pt x="1425" y="1277"/>
                    <a:pt x="1287" y="1369"/>
                    <a:pt x="1122" y="1521"/>
                  </a:cubicBezTo>
                  <a:cubicBezTo>
                    <a:pt x="759" y="1837"/>
                    <a:pt x="594" y="2068"/>
                    <a:pt x="476" y="2233"/>
                  </a:cubicBezTo>
                  <a:cubicBezTo>
                    <a:pt x="383" y="2372"/>
                    <a:pt x="298" y="2543"/>
                    <a:pt x="251" y="2636"/>
                  </a:cubicBezTo>
                  <a:cubicBezTo>
                    <a:pt x="179" y="2781"/>
                    <a:pt x="133" y="2932"/>
                    <a:pt x="113" y="2998"/>
                  </a:cubicBezTo>
                  <a:cubicBezTo>
                    <a:pt x="93" y="3058"/>
                    <a:pt x="54" y="3190"/>
                    <a:pt x="27" y="3368"/>
                  </a:cubicBezTo>
                  <a:cubicBezTo>
                    <a:pt x="7" y="3506"/>
                    <a:pt x="1" y="3605"/>
                    <a:pt x="1" y="3724"/>
                  </a:cubicBezTo>
                  <a:lnTo>
                    <a:pt x="1" y="4852"/>
                  </a:lnTo>
                  <a:cubicBezTo>
                    <a:pt x="1" y="5043"/>
                    <a:pt x="7" y="5168"/>
                    <a:pt x="67" y="5439"/>
                  </a:cubicBezTo>
                  <a:cubicBezTo>
                    <a:pt x="86" y="5524"/>
                    <a:pt x="133" y="5703"/>
                    <a:pt x="238" y="5933"/>
                  </a:cubicBezTo>
                  <a:cubicBezTo>
                    <a:pt x="311" y="6092"/>
                    <a:pt x="515" y="6487"/>
                    <a:pt x="918" y="6883"/>
                  </a:cubicBezTo>
                  <a:cubicBezTo>
                    <a:pt x="1333" y="7292"/>
                    <a:pt x="1735" y="7543"/>
                    <a:pt x="2078" y="7727"/>
                  </a:cubicBezTo>
                  <a:cubicBezTo>
                    <a:pt x="2369" y="7886"/>
                    <a:pt x="2725" y="8024"/>
                    <a:pt x="2745" y="8031"/>
                  </a:cubicBezTo>
                  <a:cubicBezTo>
                    <a:pt x="2982" y="8130"/>
                    <a:pt x="3233" y="8209"/>
                    <a:pt x="3483" y="8281"/>
                  </a:cubicBezTo>
                  <a:cubicBezTo>
                    <a:pt x="4423" y="8547"/>
                    <a:pt x="5317" y="8617"/>
                    <a:pt x="6004" y="8617"/>
                  </a:cubicBezTo>
                  <a:cubicBezTo>
                    <a:pt x="6359" y="8617"/>
                    <a:pt x="6658" y="8598"/>
                    <a:pt x="6880" y="8578"/>
                  </a:cubicBezTo>
                  <a:cubicBezTo>
                    <a:pt x="7263" y="8539"/>
                    <a:pt x="7856" y="8473"/>
                    <a:pt x="8549" y="8268"/>
                  </a:cubicBezTo>
                  <a:cubicBezTo>
                    <a:pt x="8892" y="8169"/>
                    <a:pt x="9406" y="7998"/>
                    <a:pt x="10007" y="7668"/>
                  </a:cubicBezTo>
                  <a:cubicBezTo>
                    <a:pt x="10145" y="7589"/>
                    <a:pt x="10514" y="7378"/>
                    <a:pt x="10838" y="7088"/>
                  </a:cubicBezTo>
                  <a:cubicBezTo>
                    <a:pt x="10930" y="7009"/>
                    <a:pt x="11055" y="6890"/>
                    <a:pt x="11154" y="6784"/>
                  </a:cubicBezTo>
                  <a:cubicBezTo>
                    <a:pt x="11194" y="6731"/>
                    <a:pt x="11253" y="6672"/>
                    <a:pt x="11293" y="6619"/>
                  </a:cubicBezTo>
                  <a:cubicBezTo>
                    <a:pt x="11352" y="6547"/>
                    <a:pt x="11425" y="6448"/>
                    <a:pt x="11477" y="6375"/>
                  </a:cubicBezTo>
                  <a:cubicBezTo>
                    <a:pt x="11517" y="6316"/>
                    <a:pt x="11603" y="6184"/>
                    <a:pt x="11702" y="5980"/>
                  </a:cubicBezTo>
                  <a:cubicBezTo>
                    <a:pt x="11774" y="5828"/>
                    <a:pt x="11827" y="5676"/>
                    <a:pt x="11847" y="5610"/>
                  </a:cubicBezTo>
                  <a:cubicBezTo>
                    <a:pt x="11867" y="5551"/>
                    <a:pt x="11900" y="5426"/>
                    <a:pt x="11926" y="5241"/>
                  </a:cubicBezTo>
                  <a:cubicBezTo>
                    <a:pt x="11952" y="5102"/>
                    <a:pt x="11952" y="5003"/>
                    <a:pt x="11959" y="4885"/>
                  </a:cubicBezTo>
                  <a:lnTo>
                    <a:pt x="11959" y="3757"/>
                  </a:lnTo>
                  <a:cubicBezTo>
                    <a:pt x="11959" y="3500"/>
                    <a:pt x="11919" y="3249"/>
                    <a:pt x="11847" y="3012"/>
                  </a:cubicBezTo>
                  <a:cubicBezTo>
                    <a:pt x="11814" y="2913"/>
                    <a:pt x="11721" y="2609"/>
                    <a:pt x="11491" y="2266"/>
                  </a:cubicBezTo>
                  <a:cubicBezTo>
                    <a:pt x="11293" y="1976"/>
                    <a:pt x="11082" y="1758"/>
                    <a:pt x="10937" y="1626"/>
                  </a:cubicBezTo>
                  <a:cubicBezTo>
                    <a:pt x="10890" y="1580"/>
                    <a:pt x="10745" y="1448"/>
                    <a:pt x="10561" y="1310"/>
                  </a:cubicBezTo>
                  <a:cubicBezTo>
                    <a:pt x="10435" y="1217"/>
                    <a:pt x="10264" y="1112"/>
                    <a:pt x="10132" y="1026"/>
                  </a:cubicBezTo>
                  <a:lnTo>
                    <a:pt x="10125" y="1026"/>
                  </a:lnTo>
                  <a:cubicBezTo>
                    <a:pt x="8987" y="344"/>
                    <a:pt x="7472" y="1"/>
                    <a:pt x="5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1"/>
            <p:cNvSpPr/>
            <p:nvPr/>
          </p:nvSpPr>
          <p:spPr>
            <a:xfrm>
              <a:off x="4195814" y="4639981"/>
              <a:ext cx="79208" cy="30507"/>
            </a:xfrm>
            <a:custGeom>
              <a:avLst/>
              <a:gdLst/>
              <a:ahLst/>
              <a:cxnLst/>
              <a:rect l="l" t="t" r="r" b="b"/>
              <a:pathLst>
                <a:path w="11965" h="4610" extrusionOk="0">
                  <a:moveTo>
                    <a:pt x="11965" y="34"/>
                  </a:moveTo>
                  <a:lnTo>
                    <a:pt x="11965" y="57"/>
                  </a:lnTo>
                  <a:lnTo>
                    <a:pt x="11965" y="57"/>
                  </a:lnTo>
                  <a:cubicBezTo>
                    <a:pt x="11965" y="50"/>
                    <a:pt x="11965" y="42"/>
                    <a:pt x="11965" y="34"/>
                  </a:cubicBezTo>
                  <a:close/>
                  <a:moveTo>
                    <a:pt x="7" y="1"/>
                  </a:moveTo>
                  <a:lnTo>
                    <a:pt x="7" y="1129"/>
                  </a:lnTo>
                  <a:cubicBezTo>
                    <a:pt x="0" y="1999"/>
                    <a:pt x="561" y="2877"/>
                    <a:pt x="1695" y="3549"/>
                  </a:cubicBezTo>
                  <a:cubicBezTo>
                    <a:pt x="2873" y="4255"/>
                    <a:pt x="4439" y="4609"/>
                    <a:pt x="6005" y="4609"/>
                  </a:cubicBezTo>
                  <a:cubicBezTo>
                    <a:pt x="7500" y="4609"/>
                    <a:pt x="8995" y="4286"/>
                    <a:pt x="10151" y="3635"/>
                  </a:cubicBezTo>
                  <a:cubicBezTo>
                    <a:pt x="11352" y="2962"/>
                    <a:pt x="11958" y="2065"/>
                    <a:pt x="11958" y="1162"/>
                  </a:cubicBezTo>
                  <a:lnTo>
                    <a:pt x="11965" y="57"/>
                  </a:lnTo>
                  <a:lnTo>
                    <a:pt x="11965" y="57"/>
                  </a:lnTo>
                  <a:cubicBezTo>
                    <a:pt x="11954" y="953"/>
                    <a:pt x="11348" y="1840"/>
                    <a:pt x="10151" y="2507"/>
                  </a:cubicBezTo>
                  <a:cubicBezTo>
                    <a:pt x="8995" y="3158"/>
                    <a:pt x="7500" y="3481"/>
                    <a:pt x="6005" y="3481"/>
                  </a:cubicBezTo>
                  <a:cubicBezTo>
                    <a:pt x="4439" y="3481"/>
                    <a:pt x="2873" y="3127"/>
                    <a:pt x="1695" y="2421"/>
                  </a:cubicBezTo>
                  <a:cubicBezTo>
                    <a:pt x="567" y="1749"/>
                    <a:pt x="7" y="87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1"/>
            <p:cNvSpPr/>
            <p:nvPr/>
          </p:nvSpPr>
          <p:spPr>
            <a:xfrm>
              <a:off x="4214674" y="4607105"/>
              <a:ext cx="41574" cy="43020"/>
            </a:xfrm>
            <a:custGeom>
              <a:avLst/>
              <a:gdLst/>
              <a:ahLst/>
              <a:cxnLst/>
              <a:rect l="l" t="t" r="r" b="b"/>
              <a:pathLst>
                <a:path w="6280" h="6501" extrusionOk="0">
                  <a:moveTo>
                    <a:pt x="3124" y="1"/>
                  </a:moveTo>
                  <a:cubicBezTo>
                    <a:pt x="2322" y="1"/>
                    <a:pt x="1521" y="177"/>
                    <a:pt x="911" y="530"/>
                  </a:cubicBezTo>
                  <a:cubicBezTo>
                    <a:pt x="304" y="886"/>
                    <a:pt x="1" y="1348"/>
                    <a:pt x="1" y="1809"/>
                  </a:cubicBezTo>
                  <a:lnTo>
                    <a:pt x="1" y="4679"/>
                  </a:lnTo>
                  <a:cubicBezTo>
                    <a:pt x="1" y="5140"/>
                    <a:pt x="291" y="5615"/>
                    <a:pt x="911" y="5971"/>
                  </a:cubicBezTo>
                  <a:cubicBezTo>
                    <a:pt x="1524" y="6324"/>
                    <a:pt x="2327" y="6501"/>
                    <a:pt x="3129" y="6501"/>
                  </a:cubicBezTo>
                  <a:cubicBezTo>
                    <a:pt x="3932" y="6501"/>
                    <a:pt x="4733" y="6324"/>
                    <a:pt x="5343" y="5971"/>
                  </a:cubicBezTo>
                  <a:cubicBezTo>
                    <a:pt x="5950" y="5615"/>
                    <a:pt x="6253" y="5154"/>
                    <a:pt x="6253" y="4692"/>
                  </a:cubicBezTo>
                  <a:lnTo>
                    <a:pt x="6273" y="1823"/>
                  </a:lnTo>
                  <a:cubicBezTo>
                    <a:pt x="6273" y="1829"/>
                    <a:pt x="6273" y="1836"/>
                    <a:pt x="6273" y="1842"/>
                  </a:cubicBezTo>
                  <a:cubicBezTo>
                    <a:pt x="6280" y="1368"/>
                    <a:pt x="5970" y="893"/>
                    <a:pt x="5343" y="530"/>
                  </a:cubicBezTo>
                  <a:cubicBezTo>
                    <a:pt x="4730" y="177"/>
                    <a:pt x="3927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1"/>
            <p:cNvSpPr/>
            <p:nvPr/>
          </p:nvSpPr>
          <p:spPr>
            <a:xfrm>
              <a:off x="4214674" y="4619076"/>
              <a:ext cx="41534" cy="31049"/>
            </a:xfrm>
            <a:custGeom>
              <a:avLst/>
              <a:gdLst/>
              <a:ahLst/>
              <a:cxnLst/>
              <a:rect l="l" t="t" r="r" b="b"/>
              <a:pathLst>
                <a:path w="6274" h="4692" extrusionOk="0">
                  <a:moveTo>
                    <a:pt x="1" y="0"/>
                  </a:moveTo>
                  <a:lnTo>
                    <a:pt x="1" y="2870"/>
                  </a:lnTo>
                  <a:cubicBezTo>
                    <a:pt x="1" y="3338"/>
                    <a:pt x="291" y="3806"/>
                    <a:pt x="911" y="4162"/>
                  </a:cubicBezTo>
                  <a:cubicBezTo>
                    <a:pt x="1524" y="4515"/>
                    <a:pt x="2327" y="4692"/>
                    <a:pt x="3129" y="4692"/>
                  </a:cubicBezTo>
                  <a:cubicBezTo>
                    <a:pt x="3932" y="4692"/>
                    <a:pt x="4733" y="4515"/>
                    <a:pt x="5343" y="4162"/>
                  </a:cubicBezTo>
                  <a:cubicBezTo>
                    <a:pt x="5950" y="3806"/>
                    <a:pt x="6253" y="3345"/>
                    <a:pt x="6253" y="2883"/>
                  </a:cubicBezTo>
                  <a:lnTo>
                    <a:pt x="6273" y="14"/>
                  </a:lnTo>
                  <a:lnTo>
                    <a:pt x="6273" y="14"/>
                  </a:lnTo>
                  <a:cubicBezTo>
                    <a:pt x="6267" y="475"/>
                    <a:pt x="5963" y="937"/>
                    <a:pt x="5363" y="1293"/>
                  </a:cubicBezTo>
                  <a:cubicBezTo>
                    <a:pt x="4750" y="1646"/>
                    <a:pt x="3946" y="1823"/>
                    <a:pt x="3143" y="1823"/>
                  </a:cubicBezTo>
                  <a:cubicBezTo>
                    <a:pt x="2340" y="1823"/>
                    <a:pt x="1537" y="1646"/>
                    <a:pt x="924" y="1293"/>
                  </a:cubicBezTo>
                  <a:cubicBezTo>
                    <a:pt x="304" y="937"/>
                    <a:pt x="1" y="46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2" name="Google Shape;2792;p41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3" name="Google Shape;2793;p41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4" name="Google Shape;2794;p41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5" name="Google Shape;2795;p41"/>
          <p:cNvGrpSpPr/>
          <p:nvPr/>
        </p:nvGrpSpPr>
        <p:grpSpPr>
          <a:xfrm>
            <a:off x="6300092" y="4620438"/>
            <a:ext cx="269374" cy="279338"/>
            <a:chOff x="6314624" y="4620438"/>
            <a:chExt cx="269374" cy="279338"/>
          </a:xfrm>
        </p:grpSpPr>
        <p:sp>
          <p:nvSpPr>
            <p:cNvPr id="2796" name="Google Shape;2796;p41"/>
            <p:cNvSpPr/>
            <p:nvPr/>
          </p:nvSpPr>
          <p:spPr>
            <a:xfrm>
              <a:off x="6331306" y="4620438"/>
              <a:ext cx="252692" cy="256647"/>
            </a:xfrm>
            <a:custGeom>
              <a:avLst/>
              <a:gdLst/>
              <a:ahLst/>
              <a:cxnLst/>
              <a:rect l="l" t="t" r="r" b="b"/>
              <a:pathLst>
                <a:path w="38171" h="38783" extrusionOk="0">
                  <a:moveTo>
                    <a:pt x="18" y="6090"/>
                  </a:moveTo>
                  <a:cubicBezTo>
                    <a:pt x="12" y="6094"/>
                    <a:pt x="6" y="6097"/>
                    <a:pt x="0" y="6100"/>
                  </a:cubicBezTo>
                  <a:lnTo>
                    <a:pt x="18" y="6090"/>
                  </a:lnTo>
                  <a:close/>
                  <a:moveTo>
                    <a:pt x="11742" y="0"/>
                  </a:moveTo>
                  <a:cubicBezTo>
                    <a:pt x="10912" y="0"/>
                    <a:pt x="10159" y="196"/>
                    <a:pt x="9511" y="573"/>
                  </a:cubicBezTo>
                  <a:lnTo>
                    <a:pt x="18" y="6090"/>
                  </a:lnTo>
                  <a:lnTo>
                    <a:pt x="18" y="6090"/>
                  </a:lnTo>
                  <a:cubicBezTo>
                    <a:pt x="47" y="6074"/>
                    <a:pt x="80" y="6057"/>
                    <a:pt x="112" y="6041"/>
                  </a:cubicBezTo>
                  <a:cubicBezTo>
                    <a:pt x="152" y="6015"/>
                    <a:pt x="191" y="5995"/>
                    <a:pt x="231" y="5975"/>
                  </a:cubicBezTo>
                  <a:cubicBezTo>
                    <a:pt x="264" y="5962"/>
                    <a:pt x="290" y="5949"/>
                    <a:pt x="323" y="5929"/>
                  </a:cubicBezTo>
                  <a:cubicBezTo>
                    <a:pt x="343" y="5922"/>
                    <a:pt x="363" y="5909"/>
                    <a:pt x="383" y="5903"/>
                  </a:cubicBezTo>
                  <a:cubicBezTo>
                    <a:pt x="422" y="5889"/>
                    <a:pt x="455" y="5870"/>
                    <a:pt x="495" y="5856"/>
                  </a:cubicBezTo>
                  <a:cubicBezTo>
                    <a:pt x="521" y="5843"/>
                    <a:pt x="554" y="5837"/>
                    <a:pt x="581" y="5823"/>
                  </a:cubicBezTo>
                  <a:cubicBezTo>
                    <a:pt x="600" y="5817"/>
                    <a:pt x="620" y="5810"/>
                    <a:pt x="640" y="5804"/>
                  </a:cubicBezTo>
                  <a:cubicBezTo>
                    <a:pt x="686" y="5784"/>
                    <a:pt x="739" y="5764"/>
                    <a:pt x="792" y="5751"/>
                  </a:cubicBezTo>
                  <a:cubicBezTo>
                    <a:pt x="825" y="5738"/>
                    <a:pt x="858" y="5724"/>
                    <a:pt x="897" y="5718"/>
                  </a:cubicBezTo>
                  <a:cubicBezTo>
                    <a:pt x="930" y="5705"/>
                    <a:pt x="970" y="5698"/>
                    <a:pt x="1009" y="5685"/>
                  </a:cubicBezTo>
                  <a:cubicBezTo>
                    <a:pt x="1029" y="5678"/>
                    <a:pt x="1056" y="5672"/>
                    <a:pt x="1082" y="5665"/>
                  </a:cubicBezTo>
                  <a:cubicBezTo>
                    <a:pt x="1095" y="5665"/>
                    <a:pt x="1108" y="5658"/>
                    <a:pt x="1121" y="5658"/>
                  </a:cubicBezTo>
                  <a:cubicBezTo>
                    <a:pt x="1148" y="5652"/>
                    <a:pt x="1174" y="5645"/>
                    <a:pt x="1201" y="5639"/>
                  </a:cubicBezTo>
                  <a:cubicBezTo>
                    <a:pt x="1220" y="5639"/>
                    <a:pt x="1234" y="5632"/>
                    <a:pt x="1253" y="5632"/>
                  </a:cubicBezTo>
                  <a:cubicBezTo>
                    <a:pt x="1280" y="5626"/>
                    <a:pt x="1306" y="5619"/>
                    <a:pt x="1339" y="5612"/>
                  </a:cubicBezTo>
                  <a:cubicBezTo>
                    <a:pt x="1418" y="5599"/>
                    <a:pt x="1497" y="5586"/>
                    <a:pt x="1583" y="5573"/>
                  </a:cubicBezTo>
                  <a:cubicBezTo>
                    <a:pt x="1610" y="5573"/>
                    <a:pt x="1636" y="5566"/>
                    <a:pt x="1669" y="5566"/>
                  </a:cubicBezTo>
                  <a:cubicBezTo>
                    <a:pt x="1689" y="5560"/>
                    <a:pt x="1715" y="5560"/>
                    <a:pt x="1735" y="5560"/>
                  </a:cubicBezTo>
                  <a:cubicBezTo>
                    <a:pt x="1774" y="5553"/>
                    <a:pt x="1814" y="5546"/>
                    <a:pt x="1854" y="5546"/>
                  </a:cubicBezTo>
                  <a:cubicBezTo>
                    <a:pt x="1880" y="5546"/>
                    <a:pt x="1913" y="5540"/>
                    <a:pt x="1946" y="5540"/>
                  </a:cubicBezTo>
                  <a:cubicBezTo>
                    <a:pt x="2037" y="5535"/>
                    <a:pt x="2130" y="5532"/>
                    <a:pt x="2224" y="5532"/>
                  </a:cubicBezTo>
                  <a:cubicBezTo>
                    <a:pt x="3370" y="5532"/>
                    <a:pt x="4663" y="5908"/>
                    <a:pt x="6029" y="6701"/>
                  </a:cubicBezTo>
                  <a:cubicBezTo>
                    <a:pt x="8977" y="8402"/>
                    <a:pt x="11569" y="11634"/>
                    <a:pt x="13086" y="15137"/>
                  </a:cubicBezTo>
                  <a:cubicBezTo>
                    <a:pt x="13396" y="14780"/>
                    <a:pt x="13746" y="14490"/>
                    <a:pt x="14135" y="14266"/>
                  </a:cubicBezTo>
                  <a:cubicBezTo>
                    <a:pt x="14175" y="14246"/>
                    <a:pt x="14214" y="14226"/>
                    <a:pt x="14254" y="14207"/>
                  </a:cubicBezTo>
                  <a:cubicBezTo>
                    <a:pt x="14300" y="14180"/>
                    <a:pt x="14346" y="14154"/>
                    <a:pt x="14392" y="14134"/>
                  </a:cubicBezTo>
                  <a:cubicBezTo>
                    <a:pt x="14425" y="14114"/>
                    <a:pt x="14452" y="14101"/>
                    <a:pt x="14485" y="14088"/>
                  </a:cubicBezTo>
                  <a:cubicBezTo>
                    <a:pt x="14491" y="14081"/>
                    <a:pt x="14504" y="14081"/>
                    <a:pt x="14518" y="14075"/>
                  </a:cubicBezTo>
                  <a:cubicBezTo>
                    <a:pt x="14557" y="14055"/>
                    <a:pt x="14597" y="14042"/>
                    <a:pt x="14636" y="14022"/>
                  </a:cubicBezTo>
                  <a:cubicBezTo>
                    <a:pt x="14669" y="14009"/>
                    <a:pt x="14709" y="13995"/>
                    <a:pt x="14742" y="13982"/>
                  </a:cubicBezTo>
                  <a:cubicBezTo>
                    <a:pt x="14768" y="13969"/>
                    <a:pt x="14788" y="13963"/>
                    <a:pt x="14814" y="13956"/>
                  </a:cubicBezTo>
                  <a:cubicBezTo>
                    <a:pt x="14834" y="13949"/>
                    <a:pt x="14854" y="13943"/>
                    <a:pt x="14874" y="13936"/>
                  </a:cubicBezTo>
                  <a:cubicBezTo>
                    <a:pt x="14894" y="13930"/>
                    <a:pt x="14913" y="13923"/>
                    <a:pt x="14940" y="13916"/>
                  </a:cubicBezTo>
                  <a:cubicBezTo>
                    <a:pt x="14973" y="13903"/>
                    <a:pt x="15006" y="13890"/>
                    <a:pt x="15045" y="13883"/>
                  </a:cubicBezTo>
                  <a:cubicBezTo>
                    <a:pt x="15085" y="13870"/>
                    <a:pt x="15131" y="13857"/>
                    <a:pt x="15177" y="13844"/>
                  </a:cubicBezTo>
                  <a:cubicBezTo>
                    <a:pt x="15223" y="13831"/>
                    <a:pt x="15269" y="13824"/>
                    <a:pt x="15309" y="13811"/>
                  </a:cubicBezTo>
                  <a:cubicBezTo>
                    <a:pt x="15335" y="13804"/>
                    <a:pt x="15362" y="13798"/>
                    <a:pt x="15395" y="13798"/>
                  </a:cubicBezTo>
                  <a:cubicBezTo>
                    <a:pt x="15395" y="13791"/>
                    <a:pt x="15401" y="13791"/>
                    <a:pt x="15408" y="13791"/>
                  </a:cubicBezTo>
                  <a:cubicBezTo>
                    <a:pt x="15434" y="13784"/>
                    <a:pt x="15467" y="13778"/>
                    <a:pt x="15494" y="13778"/>
                  </a:cubicBezTo>
                  <a:cubicBezTo>
                    <a:pt x="15527" y="13771"/>
                    <a:pt x="15560" y="13765"/>
                    <a:pt x="15593" y="13758"/>
                  </a:cubicBezTo>
                  <a:lnTo>
                    <a:pt x="15612" y="13758"/>
                  </a:lnTo>
                  <a:cubicBezTo>
                    <a:pt x="15652" y="13751"/>
                    <a:pt x="15692" y="13745"/>
                    <a:pt x="15731" y="13738"/>
                  </a:cubicBezTo>
                  <a:cubicBezTo>
                    <a:pt x="15744" y="13738"/>
                    <a:pt x="15758" y="13732"/>
                    <a:pt x="15771" y="13732"/>
                  </a:cubicBezTo>
                  <a:cubicBezTo>
                    <a:pt x="15810" y="13732"/>
                    <a:pt x="15857" y="13725"/>
                    <a:pt x="15903" y="13718"/>
                  </a:cubicBezTo>
                  <a:lnTo>
                    <a:pt x="15909" y="13718"/>
                  </a:lnTo>
                  <a:cubicBezTo>
                    <a:pt x="15949" y="13718"/>
                    <a:pt x="15982" y="13712"/>
                    <a:pt x="16021" y="13712"/>
                  </a:cubicBezTo>
                  <a:cubicBezTo>
                    <a:pt x="16041" y="13712"/>
                    <a:pt x="16061" y="13705"/>
                    <a:pt x="16081" y="13705"/>
                  </a:cubicBezTo>
                  <a:lnTo>
                    <a:pt x="16180" y="13705"/>
                  </a:lnTo>
                  <a:cubicBezTo>
                    <a:pt x="16246" y="13703"/>
                    <a:pt x="16312" y="13701"/>
                    <a:pt x="16380" y="13701"/>
                  </a:cubicBezTo>
                  <a:cubicBezTo>
                    <a:pt x="17524" y="13701"/>
                    <a:pt x="18812" y="14074"/>
                    <a:pt x="20170" y="14860"/>
                  </a:cubicBezTo>
                  <a:cubicBezTo>
                    <a:pt x="21193" y="15453"/>
                    <a:pt x="22175" y="16231"/>
                    <a:pt x="23079" y="17135"/>
                  </a:cubicBezTo>
                  <a:cubicBezTo>
                    <a:pt x="23211" y="17267"/>
                    <a:pt x="23336" y="17399"/>
                    <a:pt x="23468" y="17531"/>
                  </a:cubicBezTo>
                  <a:cubicBezTo>
                    <a:pt x="23653" y="17735"/>
                    <a:pt x="23844" y="17940"/>
                    <a:pt x="24022" y="18151"/>
                  </a:cubicBezTo>
                  <a:cubicBezTo>
                    <a:pt x="24147" y="18296"/>
                    <a:pt x="24266" y="18441"/>
                    <a:pt x="24385" y="18586"/>
                  </a:cubicBezTo>
                  <a:cubicBezTo>
                    <a:pt x="24563" y="18804"/>
                    <a:pt x="24734" y="19028"/>
                    <a:pt x="24906" y="19259"/>
                  </a:cubicBezTo>
                  <a:cubicBezTo>
                    <a:pt x="24959" y="19331"/>
                    <a:pt x="25018" y="19411"/>
                    <a:pt x="25071" y="19490"/>
                  </a:cubicBezTo>
                  <a:cubicBezTo>
                    <a:pt x="25183" y="19641"/>
                    <a:pt x="25288" y="19800"/>
                    <a:pt x="25394" y="19958"/>
                  </a:cubicBezTo>
                  <a:cubicBezTo>
                    <a:pt x="25506" y="20116"/>
                    <a:pt x="25605" y="20275"/>
                    <a:pt x="25711" y="20433"/>
                  </a:cubicBezTo>
                  <a:cubicBezTo>
                    <a:pt x="25862" y="20677"/>
                    <a:pt x="26014" y="20921"/>
                    <a:pt x="26153" y="21172"/>
                  </a:cubicBezTo>
                  <a:cubicBezTo>
                    <a:pt x="26205" y="21251"/>
                    <a:pt x="26251" y="21337"/>
                    <a:pt x="26298" y="21422"/>
                  </a:cubicBezTo>
                  <a:cubicBezTo>
                    <a:pt x="26390" y="21587"/>
                    <a:pt x="26482" y="21752"/>
                    <a:pt x="26568" y="21924"/>
                  </a:cubicBezTo>
                  <a:cubicBezTo>
                    <a:pt x="26614" y="22009"/>
                    <a:pt x="26660" y="22095"/>
                    <a:pt x="26700" y="22174"/>
                  </a:cubicBezTo>
                  <a:cubicBezTo>
                    <a:pt x="26832" y="22431"/>
                    <a:pt x="26957" y="22689"/>
                    <a:pt x="27069" y="22946"/>
                  </a:cubicBezTo>
                  <a:cubicBezTo>
                    <a:pt x="27188" y="23210"/>
                    <a:pt x="27300" y="23467"/>
                    <a:pt x="27406" y="23731"/>
                  </a:cubicBezTo>
                  <a:cubicBezTo>
                    <a:pt x="28191" y="25663"/>
                    <a:pt x="28639" y="27662"/>
                    <a:pt x="28633" y="29522"/>
                  </a:cubicBezTo>
                  <a:cubicBezTo>
                    <a:pt x="28633" y="29601"/>
                    <a:pt x="28633" y="29674"/>
                    <a:pt x="28626" y="29753"/>
                  </a:cubicBezTo>
                  <a:cubicBezTo>
                    <a:pt x="28626" y="29825"/>
                    <a:pt x="28626" y="29898"/>
                    <a:pt x="28619" y="29970"/>
                  </a:cubicBezTo>
                  <a:cubicBezTo>
                    <a:pt x="28619" y="30023"/>
                    <a:pt x="28613" y="30082"/>
                    <a:pt x="28613" y="30142"/>
                  </a:cubicBezTo>
                  <a:cubicBezTo>
                    <a:pt x="28606" y="30181"/>
                    <a:pt x="28606" y="30221"/>
                    <a:pt x="28600" y="30254"/>
                  </a:cubicBezTo>
                  <a:cubicBezTo>
                    <a:pt x="28600" y="30307"/>
                    <a:pt x="28593" y="30366"/>
                    <a:pt x="28586" y="30419"/>
                  </a:cubicBezTo>
                  <a:cubicBezTo>
                    <a:pt x="28580" y="30485"/>
                    <a:pt x="28573" y="30557"/>
                    <a:pt x="28567" y="30623"/>
                  </a:cubicBezTo>
                  <a:cubicBezTo>
                    <a:pt x="28567" y="30630"/>
                    <a:pt x="28560" y="30643"/>
                    <a:pt x="28560" y="30650"/>
                  </a:cubicBezTo>
                  <a:cubicBezTo>
                    <a:pt x="28553" y="30702"/>
                    <a:pt x="28547" y="30749"/>
                    <a:pt x="28540" y="30795"/>
                  </a:cubicBezTo>
                  <a:cubicBezTo>
                    <a:pt x="28540" y="30828"/>
                    <a:pt x="28534" y="30854"/>
                    <a:pt x="28527" y="30887"/>
                  </a:cubicBezTo>
                  <a:cubicBezTo>
                    <a:pt x="28520" y="30947"/>
                    <a:pt x="28507" y="31006"/>
                    <a:pt x="28501" y="31065"/>
                  </a:cubicBezTo>
                  <a:cubicBezTo>
                    <a:pt x="28487" y="31125"/>
                    <a:pt x="28474" y="31191"/>
                    <a:pt x="28468" y="31257"/>
                  </a:cubicBezTo>
                  <a:cubicBezTo>
                    <a:pt x="28448" y="31342"/>
                    <a:pt x="28428" y="31428"/>
                    <a:pt x="28408" y="31514"/>
                  </a:cubicBezTo>
                  <a:cubicBezTo>
                    <a:pt x="28395" y="31573"/>
                    <a:pt x="28382" y="31632"/>
                    <a:pt x="28369" y="31685"/>
                  </a:cubicBezTo>
                  <a:cubicBezTo>
                    <a:pt x="28349" y="31751"/>
                    <a:pt x="28336" y="31824"/>
                    <a:pt x="28316" y="31890"/>
                  </a:cubicBezTo>
                  <a:cubicBezTo>
                    <a:pt x="28316" y="31890"/>
                    <a:pt x="28316" y="31896"/>
                    <a:pt x="28309" y="31903"/>
                  </a:cubicBezTo>
                  <a:cubicBezTo>
                    <a:pt x="28296" y="31962"/>
                    <a:pt x="28276" y="32022"/>
                    <a:pt x="28263" y="32081"/>
                  </a:cubicBezTo>
                  <a:cubicBezTo>
                    <a:pt x="28257" y="32094"/>
                    <a:pt x="28257" y="32101"/>
                    <a:pt x="28250" y="32114"/>
                  </a:cubicBezTo>
                  <a:cubicBezTo>
                    <a:pt x="28237" y="32160"/>
                    <a:pt x="28224" y="32206"/>
                    <a:pt x="28204" y="32259"/>
                  </a:cubicBezTo>
                  <a:cubicBezTo>
                    <a:pt x="28197" y="32279"/>
                    <a:pt x="28191" y="32305"/>
                    <a:pt x="28184" y="32332"/>
                  </a:cubicBezTo>
                  <a:cubicBezTo>
                    <a:pt x="28171" y="32371"/>
                    <a:pt x="28158" y="32404"/>
                    <a:pt x="28144" y="32444"/>
                  </a:cubicBezTo>
                  <a:cubicBezTo>
                    <a:pt x="28138" y="32470"/>
                    <a:pt x="28125" y="32490"/>
                    <a:pt x="28118" y="32516"/>
                  </a:cubicBezTo>
                  <a:cubicBezTo>
                    <a:pt x="28105" y="32549"/>
                    <a:pt x="28098" y="32582"/>
                    <a:pt x="28085" y="32609"/>
                  </a:cubicBezTo>
                  <a:cubicBezTo>
                    <a:pt x="28072" y="32648"/>
                    <a:pt x="28052" y="32694"/>
                    <a:pt x="28039" y="32734"/>
                  </a:cubicBezTo>
                  <a:cubicBezTo>
                    <a:pt x="28019" y="32780"/>
                    <a:pt x="27999" y="32826"/>
                    <a:pt x="27980" y="32879"/>
                  </a:cubicBezTo>
                  <a:cubicBezTo>
                    <a:pt x="27960" y="32938"/>
                    <a:pt x="27933" y="32998"/>
                    <a:pt x="27907" y="33057"/>
                  </a:cubicBezTo>
                  <a:cubicBezTo>
                    <a:pt x="27881" y="33116"/>
                    <a:pt x="27854" y="33182"/>
                    <a:pt x="27821" y="33242"/>
                  </a:cubicBezTo>
                  <a:cubicBezTo>
                    <a:pt x="27749" y="33413"/>
                    <a:pt x="27663" y="33578"/>
                    <a:pt x="27577" y="33743"/>
                  </a:cubicBezTo>
                  <a:cubicBezTo>
                    <a:pt x="27551" y="33796"/>
                    <a:pt x="27518" y="33842"/>
                    <a:pt x="27491" y="33895"/>
                  </a:cubicBezTo>
                  <a:cubicBezTo>
                    <a:pt x="27465" y="33941"/>
                    <a:pt x="27439" y="33987"/>
                    <a:pt x="27412" y="34033"/>
                  </a:cubicBezTo>
                  <a:cubicBezTo>
                    <a:pt x="27393" y="34073"/>
                    <a:pt x="27366" y="34119"/>
                    <a:pt x="27340" y="34159"/>
                  </a:cubicBezTo>
                  <a:cubicBezTo>
                    <a:pt x="27320" y="34192"/>
                    <a:pt x="27300" y="34225"/>
                    <a:pt x="27280" y="34258"/>
                  </a:cubicBezTo>
                  <a:cubicBezTo>
                    <a:pt x="27050" y="34627"/>
                    <a:pt x="26799" y="34983"/>
                    <a:pt x="26529" y="35319"/>
                  </a:cubicBezTo>
                  <a:cubicBezTo>
                    <a:pt x="26496" y="35366"/>
                    <a:pt x="26456" y="35412"/>
                    <a:pt x="26416" y="35451"/>
                  </a:cubicBezTo>
                  <a:cubicBezTo>
                    <a:pt x="26383" y="35498"/>
                    <a:pt x="26350" y="35537"/>
                    <a:pt x="26317" y="35577"/>
                  </a:cubicBezTo>
                  <a:cubicBezTo>
                    <a:pt x="26291" y="35603"/>
                    <a:pt x="26265" y="35636"/>
                    <a:pt x="26238" y="35669"/>
                  </a:cubicBezTo>
                  <a:cubicBezTo>
                    <a:pt x="26199" y="35715"/>
                    <a:pt x="26159" y="35761"/>
                    <a:pt x="26120" y="35801"/>
                  </a:cubicBezTo>
                  <a:cubicBezTo>
                    <a:pt x="26034" y="35893"/>
                    <a:pt x="25955" y="35986"/>
                    <a:pt x="25869" y="36071"/>
                  </a:cubicBezTo>
                  <a:cubicBezTo>
                    <a:pt x="25783" y="36164"/>
                    <a:pt x="25691" y="36256"/>
                    <a:pt x="25599" y="36348"/>
                  </a:cubicBezTo>
                  <a:cubicBezTo>
                    <a:pt x="25447" y="36494"/>
                    <a:pt x="25295" y="36639"/>
                    <a:pt x="25143" y="36784"/>
                  </a:cubicBezTo>
                  <a:cubicBezTo>
                    <a:pt x="25104" y="36817"/>
                    <a:pt x="25064" y="36850"/>
                    <a:pt x="25025" y="36883"/>
                  </a:cubicBezTo>
                  <a:cubicBezTo>
                    <a:pt x="24998" y="36909"/>
                    <a:pt x="24965" y="36935"/>
                    <a:pt x="24939" y="36955"/>
                  </a:cubicBezTo>
                  <a:cubicBezTo>
                    <a:pt x="24893" y="36995"/>
                    <a:pt x="24847" y="37034"/>
                    <a:pt x="24800" y="37074"/>
                  </a:cubicBezTo>
                  <a:cubicBezTo>
                    <a:pt x="24754" y="37114"/>
                    <a:pt x="24708" y="37153"/>
                    <a:pt x="24662" y="37193"/>
                  </a:cubicBezTo>
                  <a:cubicBezTo>
                    <a:pt x="24616" y="37232"/>
                    <a:pt x="24563" y="37272"/>
                    <a:pt x="24517" y="37311"/>
                  </a:cubicBezTo>
                  <a:cubicBezTo>
                    <a:pt x="24424" y="37384"/>
                    <a:pt x="24326" y="37463"/>
                    <a:pt x="24227" y="37536"/>
                  </a:cubicBezTo>
                  <a:cubicBezTo>
                    <a:pt x="24180" y="37575"/>
                    <a:pt x="24134" y="37615"/>
                    <a:pt x="24081" y="37648"/>
                  </a:cubicBezTo>
                  <a:cubicBezTo>
                    <a:pt x="24029" y="37687"/>
                    <a:pt x="23983" y="37720"/>
                    <a:pt x="23930" y="37760"/>
                  </a:cubicBezTo>
                  <a:cubicBezTo>
                    <a:pt x="23884" y="37793"/>
                    <a:pt x="23837" y="37832"/>
                    <a:pt x="23785" y="37865"/>
                  </a:cubicBezTo>
                  <a:cubicBezTo>
                    <a:pt x="23732" y="37898"/>
                    <a:pt x="23686" y="37938"/>
                    <a:pt x="23633" y="37971"/>
                  </a:cubicBezTo>
                  <a:cubicBezTo>
                    <a:pt x="23580" y="38011"/>
                    <a:pt x="23534" y="38044"/>
                    <a:pt x="23481" y="38076"/>
                  </a:cubicBezTo>
                  <a:cubicBezTo>
                    <a:pt x="23382" y="38149"/>
                    <a:pt x="23277" y="38215"/>
                    <a:pt x="23178" y="38281"/>
                  </a:cubicBezTo>
                  <a:cubicBezTo>
                    <a:pt x="23072" y="38354"/>
                    <a:pt x="22973" y="38419"/>
                    <a:pt x="22868" y="38479"/>
                  </a:cubicBezTo>
                  <a:lnTo>
                    <a:pt x="22868" y="38485"/>
                  </a:lnTo>
                  <a:cubicBezTo>
                    <a:pt x="22716" y="38578"/>
                    <a:pt x="22571" y="38664"/>
                    <a:pt x="22419" y="38756"/>
                  </a:cubicBezTo>
                  <a:cubicBezTo>
                    <a:pt x="22413" y="38762"/>
                    <a:pt x="22406" y="38762"/>
                    <a:pt x="22400" y="38769"/>
                  </a:cubicBezTo>
                  <a:lnTo>
                    <a:pt x="22380" y="38782"/>
                  </a:lnTo>
                  <a:lnTo>
                    <a:pt x="22380" y="38782"/>
                  </a:lnTo>
                  <a:lnTo>
                    <a:pt x="31759" y="33328"/>
                  </a:lnTo>
                  <a:cubicBezTo>
                    <a:pt x="31970" y="33202"/>
                    <a:pt x="32181" y="33077"/>
                    <a:pt x="32392" y="32945"/>
                  </a:cubicBezTo>
                  <a:cubicBezTo>
                    <a:pt x="32874" y="32642"/>
                    <a:pt x="33349" y="32312"/>
                    <a:pt x="33804" y="31962"/>
                  </a:cubicBezTo>
                  <a:cubicBezTo>
                    <a:pt x="33988" y="31817"/>
                    <a:pt x="34166" y="31679"/>
                    <a:pt x="34345" y="31527"/>
                  </a:cubicBezTo>
                  <a:cubicBezTo>
                    <a:pt x="34430" y="31454"/>
                    <a:pt x="34516" y="31375"/>
                    <a:pt x="34602" y="31303"/>
                  </a:cubicBezTo>
                  <a:cubicBezTo>
                    <a:pt x="36660" y="29476"/>
                    <a:pt x="38144" y="27081"/>
                    <a:pt x="38157" y="23988"/>
                  </a:cubicBezTo>
                  <a:cubicBezTo>
                    <a:pt x="38170" y="18599"/>
                    <a:pt x="34378" y="12037"/>
                    <a:pt x="29688" y="9326"/>
                  </a:cubicBezTo>
                  <a:cubicBezTo>
                    <a:pt x="28323" y="8538"/>
                    <a:pt x="27032" y="8165"/>
                    <a:pt x="25886" y="8165"/>
                  </a:cubicBezTo>
                  <a:cubicBezTo>
                    <a:pt x="25056" y="8165"/>
                    <a:pt x="24302" y="8362"/>
                    <a:pt x="23653" y="8739"/>
                  </a:cubicBezTo>
                  <a:lnTo>
                    <a:pt x="22518" y="9398"/>
                  </a:lnTo>
                  <a:cubicBezTo>
                    <a:pt x="21819" y="7835"/>
                    <a:pt x="20909" y="6331"/>
                    <a:pt x="19847" y="4992"/>
                  </a:cubicBezTo>
                  <a:cubicBezTo>
                    <a:pt x="19603" y="4689"/>
                    <a:pt x="19352" y="4386"/>
                    <a:pt x="19095" y="4102"/>
                  </a:cubicBezTo>
                  <a:cubicBezTo>
                    <a:pt x="19036" y="4036"/>
                    <a:pt x="18976" y="3977"/>
                    <a:pt x="18917" y="3911"/>
                  </a:cubicBezTo>
                  <a:cubicBezTo>
                    <a:pt x="18745" y="3719"/>
                    <a:pt x="18567" y="3541"/>
                    <a:pt x="18383" y="3357"/>
                  </a:cubicBezTo>
                  <a:cubicBezTo>
                    <a:pt x="18343" y="3317"/>
                    <a:pt x="18304" y="3277"/>
                    <a:pt x="18257" y="3238"/>
                  </a:cubicBezTo>
                  <a:cubicBezTo>
                    <a:pt x="18218" y="3198"/>
                    <a:pt x="18178" y="3159"/>
                    <a:pt x="18139" y="3126"/>
                  </a:cubicBezTo>
                  <a:cubicBezTo>
                    <a:pt x="18099" y="3086"/>
                    <a:pt x="18053" y="3040"/>
                    <a:pt x="18013" y="3000"/>
                  </a:cubicBezTo>
                  <a:cubicBezTo>
                    <a:pt x="17974" y="2967"/>
                    <a:pt x="17934" y="2928"/>
                    <a:pt x="17895" y="2895"/>
                  </a:cubicBezTo>
                  <a:cubicBezTo>
                    <a:pt x="17855" y="2855"/>
                    <a:pt x="17809" y="2822"/>
                    <a:pt x="17769" y="2783"/>
                  </a:cubicBezTo>
                  <a:cubicBezTo>
                    <a:pt x="17730" y="2750"/>
                    <a:pt x="17684" y="2710"/>
                    <a:pt x="17644" y="2671"/>
                  </a:cubicBezTo>
                  <a:cubicBezTo>
                    <a:pt x="17486" y="2539"/>
                    <a:pt x="17327" y="2407"/>
                    <a:pt x="17169" y="2275"/>
                  </a:cubicBezTo>
                  <a:cubicBezTo>
                    <a:pt x="17129" y="2248"/>
                    <a:pt x="17090" y="2216"/>
                    <a:pt x="17057" y="2189"/>
                  </a:cubicBezTo>
                  <a:cubicBezTo>
                    <a:pt x="16833" y="2011"/>
                    <a:pt x="16602" y="1840"/>
                    <a:pt x="16371" y="1681"/>
                  </a:cubicBezTo>
                  <a:cubicBezTo>
                    <a:pt x="16325" y="1655"/>
                    <a:pt x="16279" y="1622"/>
                    <a:pt x="16232" y="1589"/>
                  </a:cubicBezTo>
                  <a:cubicBezTo>
                    <a:pt x="16008" y="1437"/>
                    <a:pt x="15784" y="1299"/>
                    <a:pt x="15553" y="1167"/>
                  </a:cubicBezTo>
                  <a:cubicBezTo>
                    <a:pt x="14183" y="375"/>
                    <a:pt x="12889" y="0"/>
                    <a:pt x="11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1"/>
            <p:cNvSpPr/>
            <p:nvPr/>
          </p:nvSpPr>
          <p:spPr>
            <a:xfrm>
              <a:off x="6314624" y="4657046"/>
              <a:ext cx="206279" cy="242730"/>
            </a:xfrm>
            <a:custGeom>
              <a:avLst/>
              <a:gdLst/>
              <a:ahLst/>
              <a:cxnLst/>
              <a:rect l="l" t="t" r="r" b="b"/>
              <a:pathLst>
                <a:path w="31160" h="36680" extrusionOk="0">
                  <a:moveTo>
                    <a:pt x="4744" y="0"/>
                  </a:moveTo>
                  <a:cubicBezTo>
                    <a:pt x="4650" y="0"/>
                    <a:pt x="4557" y="3"/>
                    <a:pt x="4466" y="8"/>
                  </a:cubicBezTo>
                  <a:cubicBezTo>
                    <a:pt x="4433" y="8"/>
                    <a:pt x="4400" y="14"/>
                    <a:pt x="4367" y="14"/>
                  </a:cubicBezTo>
                  <a:cubicBezTo>
                    <a:pt x="4334" y="14"/>
                    <a:pt x="4294" y="21"/>
                    <a:pt x="4255" y="28"/>
                  </a:cubicBezTo>
                  <a:cubicBezTo>
                    <a:pt x="4235" y="28"/>
                    <a:pt x="4209" y="28"/>
                    <a:pt x="4182" y="34"/>
                  </a:cubicBezTo>
                  <a:cubicBezTo>
                    <a:pt x="4156" y="34"/>
                    <a:pt x="4130" y="41"/>
                    <a:pt x="4103" y="41"/>
                  </a:cubicBezTo>
                  <a:cubicBezTo>
                    <a:pt x="4017" y="54"/>
                    <a:pt x="3938" y="67"/>
                    <a:pt x="3859" y="80"/>
                  </a:cubicBezTo>
                  <a:cubicBezTo>
                    <a:pt x="3826" y="87"/>
                    <a:pt x="3800" y="94"/>
                    <a:pt x="3773" y="100"/>
                  </a:cubicBezTo>
                  <a:cubicBezTo>
                    <a:pt x="3754" y="100"/>
                    <a:pt x="3740" y="107"/>
                    <a:pt x="3721" y="107"/>
                  </a:cubicBezTo>
                  <a:cubicBezTo>
                    <a:pt x="3694" y="113"/>
                    <a:pt x="3668" y="120"/>
                    <a:pt x="3641" y="126"/>
                  </a:cubicBezTo>
                  <a:cubicBezTo>
                    <a:pt x="3628" y="126"/>
                    <a:pt x="3615" y="133"/>
                    <a:pt x="3602" y="133"/>
                  </a:cubicBezTo>
                  <a:cubicBezTo>
                    <a:pt x="3576" y="140"/>
                    <a:pt x="3549" y="146"/>
                    <a:pt x="3529" y="153"/>
                  </a:cubicBezTo>
                  <a:cubicBezTo>
                    <a:pt x="3490" y="166"/>
                    <a:pt x="3450" y="173"/>
                    <a:pt x="3417" y="186"/>
                  </a:cubicBezTo>
                  <a:cubicBezTo>
                    <a:pt x="3378" y="192"/>
                    <a:pt x="3345" y="206"/>
                    <a:pt x="3312" y="219"/>
                  </a:cubicBezTo>
                  <a:cubicBezTo>
                    <a:pt x="3259" y="232"/>
                    <a:pt x="3206" y="252"/>
                    <a:pt x="3160" y="272"/>
                  </a:cubicBezTo>
                  <a:cubicBezTo>
                    <a:pt x="3140" y="278"/>
                    <a:pt x="3120" y="285"/>
                    <a:pt x="3101" y="291"/>
                  </a:cubicBezTo>
                  <a:cubicBezTo>
                    <a:pt x="3074" y="305"/>
                    <a:pt x="3041" y="311"/>
                    <a:pt x="3008" y="324"/>
                  </a:cubicBezTo>
                  <a:cubicBezTo>
                    <a:pt x="2975" y="338"/>
                    <a:pt x="2942" y="357"/>
                    <a:pt x="2903" y="371"/>
                  </a:cubicBezTo>
                  <a:cubicBezTo>
                    <a:pt x="2883" y="377"/>
                    <a:pt x="2863" y="390"/>
                    <a:pt x="2843" y="397"/>
                  </a:cubicBezTo>
                  <a:cubicBezTo>
                    <a:pt x="2810" y="417"/>
                    <a:pt x="2777" y="430"/>
                    <a:pt x="2751" y="443"/>
                  </a:cubicBezTo>
                  <a:cubicBezTo>
                    <a:pt x="2705" y="463"/>
                    <a:pt x="2665" y="483"/>
                    <a:pt x="2626" y="509"/>
                  </a:cubicBezTo>
                  <a:cubicBezTo>
                    <a:pt x="2593" y="529"/>
                    <a:pt x="2553" y="549"/>
                    <a:pt x="2514" y="568"/>
                  </a:cubicBezTo>
                  <a:cubicBezTo>
                    <a:pt x="2514" y="568"/>
                    <a:pt x="2514" y="568"/>
                    <a:pt x="2507" y="575"/>
                  </a:cubicBezTo>
                  <a:cubicBezTo>
                    <a:pt x="2316" y="687"/>
                    <a:pt x="2131" y="812"/>
                    <a:pt x="1960" y="958"/>
                  </a:cubicBezTo>
                  <a:cubicBezTo>
                    <a:pt x="1953" y="958"/>
                    <a:pt x="1953" y="964"/>
                    <a:pt x="1953" y="964"/>
                  </a:cubicBezTo>
                  <a:cubicBezTo>
                    <a:pt x="1867" y="1037"/>
                    <a:pt x="1781" y="1109"/>
                    <a:pt x="1702" y="1188"/>
                  </a:cubicBezTo>
                  <a:cubicBezTo>
                    <a:pt x="1669" y="1215"/>
                    <a:pt x="1643" y="1248"/>
                    <a:pt x="1617" y="1274"/>
                  </a:cubicBezTo>
                  <a:cubicBezTo>
                    <a:pt x="1537" y="1353"/>
                    <a:pt x="1465" y="1432"/>
                    <a:pt x="1392" y="1518"/>
                  </a:cubicBezTo>
                  <a:cubicBezTo>
                    <a:pt x="1386" y="1531"/>
                    <a:pt x="1373" y="1545"/>
                    <a:pt x="1359" y="1564"/>
                  </a:cubicBezTo>
                  <a:cubicBezTo>
                    <a:pt x="1326" y="1604"/>
                    <a:pt x="1293" y="1650"/>
                    <a:pt x="1260" y="1690"/>
                  </a:cubicBezTo>
                  <a:cubicBezTo>
                    <a:pt x="1227" y="1736"/>
                    <a:pt x="1194" y="1782"/>
                    <a:pt x="1161" y="1822"/>
                  </a:cubicBezTo>
                  <a:cubicBezTo>
                    <a:pt x="1089" y="1921"/>
                    <a:pt x="1030" y="2019"/>
                    <a:pt x="964" y="2125"/>
                  </a:cubicBezTo>
                  <a:cubicBezTo>
                    <a:pt x="871" y="2283"/>
                    <a:pt x="785" y="2448"/>
                    <a:pt x="700" y="2620"/>
                  </a:cubicBezTo>
                  <a:cubicBezTo>
                    <a:pt x="673" y="2672"/>
                    <a:pt x="647" y="2732"/>
                    <a:pt x="627" y="2791"/>
                  </a:cubicBezTo>
                  <a:cubicBezTo>
                    <a:pt x="601" y="2851"/>
                    <a:pt x="574" y="2903"/>
                    <a:pt x="555" y="2963"/>
                  </a:cubicBezTo>
                  <a:cubicBezTo>
                    <a:pt x="548" y="2969"/>
                    <a:pt x="548" y="2982"/>
                    <a:pt x="541" y="2989"/>
                  </a:cubicBezTo>
                  <a:cubicBezTo>
                    <a:pt x="522" y="3042"/>
                    <a:pt x="502" y="3101"/>
                    <a:pt x="482" y="3161"/>
                  </a:cubicBezTo>
                  <a:cubicBezTo>
                    <a:pt x="436" y="3286"/>
                    <a:pt x="396" y="3411"/>
                    <a:pt x="357" y="3543"/>
                  </a:cubicBezTo>
                  <a:cubicBezTo>
                    <a:pt x="337" y="3609"/>
                    <a:pt x="317" y="3675"/>
                    <a:pt x="304" y="3741"/>
                  </a:cubicBezTo>
                  <a:cubicBezTo>
                    <a:pt x="284" y="3813"/>
                    <a:pt x="264" y="3879"/>
                    <a:pt x="251" y="3952"/>
                  </a:cubicBezTo>
                  <a:cubicBezTo>
                    <a:pt x="231" y="4018"/>
                    <a:pt x="218" y="4091"/>
                    <a:pt x="205" y="4163"/>
                  </a:cubicBezTo>
                  <a:cubicBezTo>
                    <a:pt x="192" y="4222"/>
                    <a:pt x="179" y="4288"/>
                    <a:pt x="172" y="4354"/>
                  </a:cubicBezTo>
                  <a:cubicBezTo>
                    <a:pt x="165" y="4374"/>
                    <a:pt x="159" y="4394"/>
                    <a:pt x="159" y="4414"/>
                  </a:cubicBezTo>
                  <a:cubicBezTo>
                    <a:pt x="152" y="4466"/>
                    <a:pt x="139" y="4513"/>
                    <a:pt x="133" y="4565"/>
                  </a:cubicBezTo>
                  <a:cubicBezTo>
                    <a:pt x="126" y="4612"/>
                    <a:pt x="119" y="4658"/>
                    <a:pt x="113" y="4704"/>
                  </a:cubicBezTo>
                  <a:cubicBezTo>
                    <a:pt x="100" y="4803"/>
                    <a:pt x="93" y="4895"/>
                    <a:pt x="80" y="4994"/>
                  </a:cubicBezTo>
                  <a:cubicBezTo>
                    <a:pt x="73" y="5034"/>
                    <a:pt x="73" y="5080"/>
                    <a:pt x="67" y="5126"/>
                  </a:cubicBezTo>
                  <a:cubicBezTo>
                    <a:pt x="53" y="5271"/>
                    <a:pt x="47" y="5423"/>
                    <a:pt x="40" y="5575"/>
                  </a:cubicBezTo>
                  <a:cubicBezTo>
                    <a:pt x="34" y="5627"/>
                    <a:pt x="34" y="5680"/>
                    <a:pt x="34" y="5733"/>
                  </a:cubicBezTo>
                  <a:cubicBezTo>
                    <a:pt x="34" y="5753"/>
                    <a:pt x="34" y="5772"/>
                    <a:pt x="34" y="5799"/>
                  </a:cubicBezTo>
                  <a:cubicBezTo>
                    <a:pt x="27" y="5871"/>
                    <a:pt x="27" y="5944"/>
                    <a:pt x="27" y="6023"/>
                  </a:cubicBezTo>
                  <a:cubicBezTo>
                    <a:pt x="1" y="15798"/>
                    <a:pt x="14755" y="35638"/>
                    <a:pt x="15527" y="36680"/>
                  </a:cubicBezTo>
                  <a:cubicBezTo>
                    <a:pt x="15540" y="36680"/>
                    <a:pt x="15553" y="36673"/>
                    <a:pt x="15573" y="36673"/>
                  </a:cubicBezTo>
                  <a:lnTo>
                    <a:pt x="15580" y="36673"/>
                  </a:lnTo>
                  <a:cubicBezTo>
                    <a:pt x="15600" y="36667"/>
                    <a:pt x="15619" y="36660"/>
                    <a:pt x="15639" y="36660"/>
                  </a:cubicBezTo>
                  <a:cubicBezTo>
                    <a:pt x="15652" y="36654"/>
                    <a:pt x="15666" y="36654"/>
                    <a:pt x="15685" y="36654"/>
                  </a:cubicBezTo>
                  <a:cubicBezTo>
                    <a:pt x="15699" y="36647"/>
                    <a:pt x="15712" y="36647"/>
                    <a:pt x="15725" y="36640"/>
                  </a:cubicBezTo>
                  <a:cubicBezTo>
                    <a:pt x="16015" y="36588"/>
                    <a:pt x="16549" y="36476"/>
                    <a:pt x="17255" y="36291"/>
                  </a:cubicBezTo>
                  <a:cubicBezTo>
                    <a:pt x="17295" y="36284"/>
                    <a:pt x="17334" y="36271"/>
                    <a:pt x="17374" y="36264"/>
                  </a:cubicBezTo>
                  <a:cubicBezTo>
                    <a:pt x="17499" y="36232"/>
                    <a:pt x="17625" y="36199"/>
                    <a:pt x="17756" y="36166"/>
                  </a:cubicBezTo>
                  <a:cubicBezTo>
                    <a:pt x="17849" y="36139"/>
                    <a:pt x="17941" y="36113"/>
                    <a:pt x="18040" y="36086"/>
                  </a:cubicBezTo>
                  <a:cubicBezTo>
                    <a:pt x="18086" y="36073"/>
                    <a:pt x="18139" y="36053"/>
                    <a:pt x="18192" y="36040"/>
                  </a:cubicBezTo>
                  <a:cubicBezTo>
                    <a:pt x="18271" y="36020"/>
                    <a:pt x="18350" y="35994"/>
                    <a:pt x="18436" y="35968"/>
                  </a:cubicBezTo>
                  <a:cubicBezTo>
                    <a:pt x="18462" y="35961"/>
                    <a:pt x="18489" y="35954"/>
                    <a:pt x="18515" y="35948"/>
                  </a:cubicBezTo>
                  <a:cubicBezTo>
                    <a:pt x="18568" y="35935"/>
                    <a:pt x="18614" y="35915"/>
                    <a:pt x="18667" y="35902"/>
                  </a:cubicBezTo>
                  <a:cubicBezTo>
                    <a:pt x="18739" y="35882"/>
                    <a:pt x="18805" y="35862"/>
                    <a:pt x="18878" y="35836"/>
                  </a:cubicBezTo>
                  <a:cubicBezTo>
                    <a:pt x="18970" y="35809"/>
                    <a:pt x="19076" y="35776"/>
                    <a:pt x="19175" y="35743"/>
                  </a:cubicBezTo>
                  <a:cubicBezTo>
                    <a:pt x="19227" y="35724"/>
                    <a:pt x="19287" y="35710"/>
                    <a:pt x="19346" y="35691"/>
                  </a:cubicBezTo>
                  <a:cubicBezTo>
                    <a:pt x="19445" y="35658"/>
                    <a:pt x="19551" y="35625"/>
                    <a:pt x="19649" y="35592"/>
                  </a:cubicBezTo>
                  <a:cubicBezTo>
                    <a:pt x="19729" y="35565"/>
                    <a:pt x="19801" y="35539"/>
                    <a:pt x="19880" y="35513"/>
                  </a:cubicBezTo>
                  <a:cubicBezTo>
                    <a:pt x="20058" y="35453"/>
                    <a:pt x="20243" y="35387"/>
                    <a:pt x="20434" y="35315"/>
                  </a:cubicBezTo>
                  <a:cubicBezTo>
                    <a:pt x="20494" y="35295"/>
                    <a:pt x="20553" y="35275"/>
                    <a:pt x="20619" y="35249"/>
                  </a:cubicBezTo>
                  <a:cubicBezTo>
                    <a:pt x="20678" y="35229"/>
                    <a:pt x="20744" y="35203"/>
                    <a:pt x="20810" y="35176"/>
                  </a:cubicBezTo>
                  <a:cubicBezTo>
                    <a:pt x="20870" y="35156"/>
                    <a:pt x="20936" y="35130"/>
                    <a:pt x="20995" y="35104"/>
                  </a:cubicBezTo>
                  <a:cubicBezTo>
                    <a:pt x="21127" y="35057"/>
                    <a:pt x="21252" y="35005"/>
                    <a:pt x="21384" y="34952"/>
                  </a:cubicBezTo>
                  <a:cubicBezTo>
                    <a:pt x="21450" y="34932"/>
                    <a:pt x="21510" y="34906"/>
                    <a:pt x="21575" y="34879"/>
                  </a:cubicBezTo>
                  <a:cubicBezTo>
                    <a:pt x="21635" y="34853"/>
                    <a:pt x="21694" y="34827"/>
                    <a:pt x="21754" y="34807"/>
                  </a:cubicBezTo>
                  <a:cubicBezTo>
                    <a:pt x="21839" y="34767"/>
                    <a:pt x="21932" y="34728"/>
                    <a:pt x="22024" y="34695"/>
                  </a:cubicBezTo>
                  <a:cubicBezTo>
                    <a:pt x="22195" y="34616"/>
                    <a:pt x="22374" y="34536"/>
                    <a:pt x="22552" y="34457"/>
                  </a:cubicBezTo>
                  <a:cubicBezTo>
                    <a:pt x="22624" y="34424"/>
                    <a:pt x="22690" y="34398"/>
                    <a:pt x="22763" y="34365"/>
                  </a:cubicBezTo>
                  <a:cubicBezTo>
                    <a:pt x="22895" y="34306"/>
                    <a:pt x="23027" y="34240"/>
                    <a:pt x="23158" y="34174"/>
                  </a:cubicBezTo>
                  <a:cubicBezTo>
                    <a:pt x="23224" y="34147"/>
                    <a:pt x="23290" y="34114"/>
                    <a:pt x="23356" y="34081"/>
                  </a:cubicBezTo>
                  <a:cubicBezTo>
                    <a:pt x="23422" y="34048"/>
                    <a:pt x="23488" y="34015"/>
                    <a:pt x="23554" y="33982"/>
                  </a:cubicBezTo>
                  <a:cubicBezTo>
                    <a:pt x="23699" y="33910"/>
                    <a:pt x="23838" y="33837"/>
                    <a:pt x="23976" y="33765"/>
                  </a:cubicBezTo>
                  <a:cubicBezTo>
                    <a:pt x="24095" y="33699"/>
                    <a:pt x="24214" y="33633"/>
                    <a:pt x="24333" y="33567"/>
                  </a:cubicBezTo>
                  <a:lnTo>
                    <a:pt x="24352" y="33560"/>
                  </a:lnTo>
                  <a:cubicBezTo>
                    <a:pt x="24418" y="33521"/>
                    <a:pt x="24484" y="33488"/>
                    <a:pt x="24550" y="33448"/>
                  </a:cubicBezTo>
                  <a:cubicBezTo>
                    <a:pt x="24616" y="33415"/>
                    <a:pt x="24682" y="33376"/>
                    <a:pt x="24741" y="33336"/>
                  </a:cubicBezTo>
                  <a:cubicBezTo>
                    <a:pt x="24748" y="33336"/>
                    <a:pt x="24755" y="33329"/>
                    <a:pt x="24761" y="33329"/>
                  </a:cubicBezTo>
                  <a:cubicBezTo>
                    <a:pt x="24768" y="33323"/>
                    <a:pt x="24774" y="33323"/>
                    <a:pt x="24781" y="33316"/>
                  </a:cubicBezTo>
                  <a:cubicBezTo>
                    <a:pt x="24788" y="33310"/>
                    <a:pt x="24801" y="33303"/>
                    <a:pt x="24807" y="33303"/>
                  </a:cubicBezTo>
                  <a:cubicBezTo>
                    <a:pt x="24821" y="33296"/>
                    <a:pt x="24834" y="33290"/>
                    <a:pt x="24840" y="33277"/>
                  </a:cubicBezTo>
                  <a:cubicBezTo>
                    <a:pt x="24847" y="33277"/>
                    <a:pt x="24854" y="33270"/>
                    <a:pt x="24860" y="33270"/>
                  </a:cubicBezTo>
                  <a:cubicBezTo>
                    <a:pt x="24873" y="33263"/>
                    <a:pt x="24887" y="33257"/>
                    <a:pt x="24900" y="33250"/>
                  </a:cubicBezTo>
                  <a:lnTo>
                    <a:pt x="24920" y="33237"/>
                  </a:lnTo>
                  <a:cubicBezTo>
                    <a:pt x="24926" y="33230"/>
                    <a:pt x="24933" y="33224"/>
                    <a:pt x="24939" y="33224"/>
                  </a:cubicBezTo>
                  <a:cubicBezTo>
                    <a:pt x="25091" y="33132"/>
                    <a:pt x="25236" y="33039"/>
                    <a:pt x="25388" y="32953"/>
                  </a:cubicBezTo>
                  <a:lnTo>
                    <a:pt x="25388" y="32947"/>
                  </a:lnTo>
                  <a:cubicBezTo>
                    <a:pt x="25493" y="32881"/>
                    <a:pt x="25592" y="32822"/>
                    <a:pt x="25698" y="32749"/>
                  </a:cubicBezTo>
                  <a:cubicBezTo>
                    <a:pt x="25797" y="32683"/>
                    <a:pt x="25902" y="32617"/>
                    <a:pt x="26001" y="32544"/>
                  </a:cubicBezTo>
                  <a:cubicBezTo>
                    <a:pt x="26054" y="32512"/>
                    <a:pt x="26100" y="32472"/>
                    <a:pt x="26153" y="32439"/>
                  </a:cubicBezTo>
                  <a:cubicBezTo>
                    <a:pt x="26206" y="32406"/>
                    <a:pt x="26252" y="32366"/>
                    <a:pt x="26305" y="32333"/>
                  </a:cubicBezTo>
                  <a:cubicBezTo>
                    <a:pt x="26351" y="32300"/>
                    <a:pt x="26404" y="32261"/>
                    <a:pt x="26450" y="32228"/>
                  </a:cubicBezTo>
                  <a:cubicBezTo>
                    <a:pt x="26503" y="32188"/>
                    <a:pt x="26549" y="32155"/>
                    <a:pt x="26601" y="32116"/>
                  </a:cubicBezTo>
                  <a:cubicBezTo>
                    <a:pt x="26654" y="32076"/>
                    <a:pt x="26700" y="32043"/>
                    <a:pt x="26747" y="32004"/>
                  </a:cubicBezTo>
                  <a:cubicBezTo>
                    <a:pt x="26846" y="31931"/>
                    <a:pt x="26944" y="31852"/>
                    <a:pt x="27037" y="31779"/>
                  </a:cubicBezTo>
                  <a:cubicBezTo>
                    <a:pt x="27083" y="31740"/>
                    <a:pt x="27136" y="31700"/>
                    <a:pt x="27182" y="31661"/>
                  </a:cubicBezTo>
                  <a:cubicBezTo>
                    <a:pt x="27228" y="31621"/>
                    <a:pt x="27274" y="31582"/>
                    <a:pt x="27320" y="31542"/>
                  </a:cubicBezTo>
                  <a:cubicBezTo>
                    <a:pt x="27367" y="31502"/>
                    <a:pt x="27413" y="31463"/>
                    <a:pt x="27459" y="31423"/>
                  </a:cubicBezTo>
                  <a:cubicBezTo>
                    <a:pt x="27485" y="31403"/>
                    <a:pt x="27518" y="31377"/>
                    <a:pt x="27545" y="31351"/>
                  </a:cubicBezTo>
                  <a:cubicBezTo>
                    <a:pt x="27584" y="31318"/>
                    <a:pt x="27624" y="31285"/>
                    <a:pt x="27663" y="31252"/>
                  </a:cubicBezTo>
                  <a:cubicBezTo>
                    <a:pt x="27815" y="31107"/>
                    <a:pt x="27967" y="30962"/>
                    <a:pt x="28119" y="30816"/>
                  </a:cubicBezTo>
                  <a:cubicBezTo>
                    <a:pt x="28211" y="30724"/>
                    <a:pt x="28303" y="30632"/>
                    <a:pt x="28389" y="30539"/>
                  </a:cubicBezTo>
                  <a:cubicBezTo>
                    <a:pt x="28475" y="30454"/>
                    <a:pt x="28554" y="30361"/>
                    <a:pt x="28640" y="30269"/>
                  </a:cubicBezTo>
                  <a:cubicBezTo>
                    <a:pt x="28679" y="30229"/>
                    <a:pt x="28719" y="30183"/>
                    <a:pt x="28758" y="30137"/>
                  </a:cubicBezTo>
                  <a:cubicBezTo>
                    <a:pt x="28785" y="30104"/>
                    <a:pt x="28811" y="30071"/>
                    <a:pt x="28837" y="30045"/>
                  </a:cubicBezTo>
                  <a:cubicBezTo>
                    <a:pt x="28870" y="30005"/>
                    <a:pt x="28903" y="29966"/>
                    <a:pt x="28936" y="29919"/>
                  </a:cubicBezTo>
                  <a:cubicBezTo>
                    <a:pt x="28976" y="29880"/>
                    <a:pt x="29016" y="29834"/>
                    <a:pt x="29049" y="29787"/>
                  </a:cubicBezTo>
                  <a:cubicBezTo>
                    <a:pt x="29319" y="29451"/>
                    <a:pt x="29570" y="29095"/>
                    <a:pt x="29800" y="28726"/>
                  </a:cubicBezTo>
                  <a:cubicBezTo>
                    <a:pt x="29820" y="28693"/>
                    <a:pt x="29840" y="28660"/>
                    <a:pt x="29860" y="28627"/>
                  </a:cubicBezTo>
                  <a:cubicBezTo>
                    <a:pt x="29886" y="28587"/>
                    <a:pt x="29913" y="28541"/>
                    <a:pt x="29932" y="28501"/>
                  </a:cubicBezTo>
                  <a:cubicBezTo>
                    <a:pt x="29959" y="28455"/>
                    <a:pt x="29985" y="28409"/>
                    <a:pt x="30011" y="28363"/>
                  </a:cubicBezTo>
                  <a:cubicBezTo>
                    <a:pt x="30038" y="28310"/>
                    <a:pt x="30064" y="28264"/>
                    <a:pt x="30091" y="28211"/>
                  </a:cubicBezTo>
                  <a:cubicBezTo>
                    <a:pt x="30183" y="28046"/>
                    <a:pt x="30269" y="27881"/>
                    <a:pt x="30341" y="27710"/>
                  </a:cubicBezTo>
                  <a:cubicBezTo>
                    <a:pt x="30374" y="27650"/>
                    <a:pt x="30401" y="27584"/>
                    <a:pt x="30427" y="27525"/>
                  </a:cubicBezTo>
                  <a:cubicBezTo>
                    <a:pt x="30453" y="27466"/>
                    <a:pt x="30473" y="27406"/>
                    <a:pt x="30500" y="27347"/>
                  </a:cubicBezTo>
                  <a:cubicBezTo>
                    <a:pt x="30519" y="27294"/>
                    <a:pt x="30539" y="27248"/>
                    <a:pt x="30559" y="27202"/>
                  </a:cubicBezTo>
                  <a:cubicBezTo>
                    <a:pt x="30572" y="27162"/>
                    <a:pt x="30592" y="27116"/>
                    <a:pt x="30605" y="27077"/>
                  </a:cubicBezTo>
                  <a:cubicBezTo>
                    <a:pt x="30618" y="27044"/>
                    <a:pt x="30625" y="27017"/>
                    <a:pt x="30638" y="26984"/>
                  </a:cubicBezTo>
                  <a:cubicBezTo>
                    <a:pt x="30645" y="26958"/>
                    <a:pt x="30658" y="26938"/>
                    <a:pt x="30664" y="26912"/>
                  </a:cubicBezTo>
                  <a:cubicBezTo>
                    <a:pt x="30678" y="26872"/>
                    <a:pt x="30691" y="26839"/>
                    <a:pt x="30704" y="26800"/>
                  </a:cubicBezTo>
                  <a:cubicBezTo>
                    <a:pt x="30711" y="26773"/>
                    <a:pt x="30717" y="26747"/>
                    <a:pt x="30724" y="26727"/>
                  </a:cubicBezTo>
                  <a:cubicBezTo>
                    <a:pt x="30744" y="26674"/>
                    <a:pt x="30757" y="26628"/>
                    <a:pt x="30770" y="26582"/>
                  </a:cubicBezTo>
                  <a:cubicBezTo>
                    <a:pt x="30777" y="26569"/>
                    <a:pt x="30777" y="26562"/>
                    <a:pt x="30783" y="26549"/>
                  </a:cubicBezTo>
                  <a:cubicBezTo>
                    <a:pt x="30796" y="26490"/>
                    <a:pt x="30816" y="26430"/>
                    <a:pt x="30829" y="26371"/>
                  </a:cubicBezTo>
                  <a:cubicBezTo>
                    <a:pt x="30836" y="26364"/>
                    <a:pt x="30836" y="26358"/>
                    <a:pt x="30836" y="26358"/>
                  </a:cubicBezTo>
                  <a:cubicBezTo>
                    <a:pt x="30856" y="26292"/>
                    <a:pt x="30869" y="26219"/>
                    <a:pt x="30889" y="26153"/>
                  </a:cubicBezTo>
                  <a:cubicBezTo>
                    <a:pt x="30902" y="26100"/>
                    <a:pt x="30915" y="26041"/>
                    <a:pt x="30928" y="25982"/>
                  </a:cubicBezTo>
                  <a:cubicBezTo>
                    <a:pt x="30948" y="25896"/>
                    <a:pt x="30968" y="25810"/>
                    <a:pt x="30988" y="25725"/>
                  </a:cubicBezTo>
                  <a:cubicBezTo>
                    <a:pt x="30994" y="25659"/>
                    <a:pt x="31007" y="25593"/>
                    <a:pt x="31021" y="25533"/>
                  </a:cubicBezTo>
                  <a:cubicBezTo>
                    <a:pt x="31027" y="25474"/>
                    <a:pt x="31040" y="25415"/>
                    <a:pt x="31047" y="25355"/>
                  </a:cubicBezTo>
                  <a:cubicBezTo>
                    <a:pt x="31054" y="25322"/>
                    <a:pt x="31060" y="25296"/>
                    <a:pt x="31060" y="25263"/>
                  </a:cubicBezTo>
                  <a:cubicBezTo>
                    <a:pt x="31067" y="25217"/>
                    <a:pt x="31073" y="25170"/>
                    <a:pt x="31080" y="25118"/>
                  </a:cubicBezTo>
                  <a:cubicBezTo>
                    <a:pt x="31080" y="25111"/>
                    <a:pt x="31087" y="25098"/>
                    <a:pt x="31087" y="25091"/>
                  </a:cubicBezTo>
                  <a:cubicBezTo>
                    <a:pt x="31093" y="25025"/>
                    <a:pt x="31100" y="24953"/>
                    <a:pt x="31106" y="24887"/>
                  </a:cubicBezTo>
                  <a:cubicBezTo>
                    <a:pt x="31113" y="24834"/>
                    <a:pt x="31120" y="24775"/>
                    <a:pt x="31120" y="24722"/>
                  </a:cubicBezTo>
                  <a:cubicBezTo>
                    <a:pt x="31126" y="24689"/>
                    <a:pt x="31126" y="24649"/>
                    <a:pt x="31133" y="24610"/>
                  </a:cubicBezTo>
                  <a:cubicBezTo>
                    <a:pt x="31133" y="24550"/>
                    <a:pt x="31139" y="24491"/>
                    <a:pt x="31139" y="24438"/>
                  </a:cubicBezTo>
                  <a:cubicBezTo>
                    <a:pt x="31146" y="24366"/>
                    <a:pt x="31146" y="24293"/>
                    <a:pt x="31146" y="24221"/>
                  </a:cubicBezTo>
                  <a:cubicBezTo>
                    <a:pt x="31153" y="24142"/>
                    <a:pt x="31153" y="24069"/>
                    <a:pt x="31153" y="23990"/>
                  </a:cubicBezTo>
                  <a:cubicBezTo>
                    <a:pt x="31159" y="22130"/>
                    <a:pt x="30711" y="20131"/>
                    <a:pt x="29926" y="18199"/>
                  </a:cubicBezTo>
                  <a:cubicBezTo>
                    <a:pt x="29820" y="17935"/>
                    <a:pt x="29708" y="17678"/>
                    <a:pt x="29589" y="17414"/>
                  </a:cubicBezTo>
                  <a:cubicBezTo>
                    <a:pt x="29471" y="17157"/>
                    <a:pt x="29352" y="16899"/>
                    <a:pt x="29220" y="16642"/>
                  </a:cubicBezTo>
                  <a:cubicBezTo>
                    <a:pt x="29180" y="16563"/>
                    <a:pt x="29134" y="16477"/>
                    <a:pt x="29088" y="16392"/>
                  </a:cubicBezTo>
                  <a:cubicBezTo>
                    <a:pt x="29002" y="16220"/>
                    <a:pt x="28910" y="16055"/>
                    <a:pt x="28818" y="15890"/>
                  </a:cubicBezTo>
                  <a:cubicBezTo>
                    <a:pt x="28771" y="15805"/>
                    <a:pt x="28725" y="15719"/>
                    <a:pt x="28673" y="15640"/>
                  </a:cubicBezTo>
                  <a:cubicBezTo>
                    <a:pt x="28534" y="15389"/>
                    <a:pt x="28382" y="15145"/>
                    <a:pt x="28231" y="14901"/>
                  </a:cubicBezTo>
                  <a:cubicBezTo>
                    <a:pt x="28125" y="14743"/>
                    <a:pt x="28020" y="14584"/>
                    <a:pt x="27914" y="14426"/>
                  </a:cubicBezTo>
                  <a:cubicBezTo>
                    <a:pt x="27808" y="14268"/>
                    <a:pt x="27703" y="14109"/>
                    <a:pt x="27591" y="13958"/>
                  </a:cubicBezTo>
                  <a:cubicBezTo>
                    <a:pt x="27531" y="13879"/>
                    <a:pt x="27479" y="13799"/>
                    <a:pt x="27419" y="13727"/>
                  </a:cubicBezTo>
                  <a:cubicBezTo>
                    <a:pt x="27254" y="13496"/>
                    <a:pt x="27083" y="13272"/>
                    <a:pt x="26905" y="13054"/>
                  </a:cubicBezTo>
                  <a:cubicBezTo>
                    <a:pt x="26786" y="12909"/>
                    <a:pt x="26667" y="12764"/>
                    <a:pt x="26542" y="12619"/>
                  </a:cubicBezTo>
                  <a:cubicBezTo>
                    <a:pt x="26364" y="12408"/>
                    <a:pt x="26173" y="12203"/>
                    <a:pt x="25981" y="11999"/>
                  </a:cubicBezTo>
                  <a:cubicBezTo>
                    <a:pt x="25856" y="11867"/>
                    <a:pt x="25731" y="11735"/>
                    <a:pt x="25599" y="11603"/>
                  </a:cubicBezTo>
                  <a:cubicBezTo>
                    <a:pt x="24695" y="10699"/>
                    <a:pt x="23713" y="9921"/>
                    <a:pt x="22690" y="9328"/>
                  </a:cubicBezTo>
                  <a:cubicBezTo>
                    <a:pt x="21332" y="8542"/>
                    <a:pt x="20044" y="8169"/>
                    <a:pt x="18900" y="8169"/>
                  </a:cubicBezTo>
                  <a:cubicBezTo>
                    <a:pt x="18832" y="8169"/>
                    <a:pt x="18766" y="8171"/>
                    <a:pt x="18700" y="8173"/>
                  </a:cubicBezTo>
                  <a:lnTo>
                    <a:pt x="18601" y="8173"/>
                  </a:lnTo>
                  <a:cubicBezTo>
                    <a:pt x="18581" y="8173"/>
                    <a:pt x="18561" y="8180"/>
                    <a:pt x="18541" y="8180"/>
                  </a:cubicBezTo>
                  <a:cubicBezTo>
                    <a:pt x="18502" y="8180"/>
                    <a:pt x="18469" y="8186"/>
                    <a:pt x="18429" y="8186"/>
                  </a:cubicBezTo>
                  <a:lnTo>
                    <a:pt x="18423" y="8186"/>
                  </a:lnTo>
                  <a:cubicBezTo>
                    <a:pt x="18377" y="8193"/>
                    <a:pt x="18330" y="8200"/>
                    <a:pt x="18291" y="8200"/>
                  </a:cubicBezTo>
                  <a:cubicBezTo>
                    <a:pt x="18278" y="8200"/>
                    <a:pt x="18264" y="8206"/>
                    <a:pt x="18251" y="8206"/>
                  </a:cubicBezTo>
                  <a:cubicBezTo>
                    <a:pt x="18212" y="8213"/>
                    <a:pt x="18172" y="8219"/>
                    <a:pt x="18132" y="8226"/>
                  </a:cubicBezTo>
                  <a:lnTo>
                    <a:pt x="18113" y="8226"/>
                  </a:lnTo>
                  <a:cubicBezTo>
                    <a:pt x="18080" y="8233"/>
                    <a:pt x="18047" y="8239"/>
                    <a:pt x="18014" y="8246"/>
                  </a:cubicBezTo>
                  <a:cubicBezTo>
                    <a:pt x="17987" y="8246"/>
                    <a:pt x="17954" y="8252"/>
                    <a:pt x="17928" y="8259"/>
                  </a:cubicBezTo>
                  <a:cubicBezTo>
                    <a:pt x="17921" y="8259"/>
                    <a:pt x="17915" y="8259"/>
                    <a:pt x="17908" y="8266"/>
                  </a:cubicBezTo>
                  <a:cubicBezTo>
                    <a:pt x="17882" y="8266"/>
                    <a:pt x="17855" y="8272"/>
                    <a:pt x="17829" y="8279"/>
                  </a:cubicBezTo>
                  <a:cubicBezTo>
                    <a:pt x="17783" y="8292"/>
                    <a:pt x="17743" y="8299"/>
                    <a:pt x="17697" y="8312"/>
                  </a:cubicBezTo>
                  <a:cubicBezTo>
                    <a:pt x="17651" y="8325"/>
                    <a:pt x="17605" y="8338"/>
                    <a:pt x="17565" y="8351"/>
                  </a:cubicBezTo>
                  <a:cubicBezTo>
                    <a:pt x="17526" y="8358"/>
                    <a:pt x="17493" y="8371"/>
                    <a:pt x="17453" y="8384"/>
                  </a:cubicBezTo>
                  <a:cubicBezTo>
                    <a:pt x="17433" y="8391"/>
                    <a:pt x="17414" y="8398"/>
                    <a:pt x="17394" y="8404"/>
                  </a:cubicBezTo>
                  <a:cubicBezTo>
                    <a:pt x="17374" y="8411"/>
                    <a:pt x="17354" y="8417"/>
                    <a:pt x="17334" y="8424"/>
                  </a:cubicBezTo>
                  <a:cubicBezTo>
                    <a:pt x="17308" y="8431"/>
                    <a:pt x="17288" y="8437"/>
                    <a:pt x="17262" y="8450"/>
                  </a:cubicBezTo>
                  <a:cubicBezTo>
                    <a:pt x="17229" y="8463"/>
                    <a:pt x="17189" y="8477"/>
                    <a:pt x="17156" y="8490"/>
                  </a:cubicBezTo>
                  <a:cubicBezTo>
                    <a:pt x="17117" y="8510"/>
                    <a:pt x="17077" y="8523"/>
                    <a:pt x="17038" y="8543"/>
                  </a:cubicBezTo>
                  <a:cubicBezTo>
                    <a:pt x="17024" y="8549"/>
                    <a:pt x="17011" y="8549"/>
                    <a:pt x="16998" y="8556"/>
                  </a:cubicBezTo>
                  <a:cubicBezTo>
                    <a:pt x="16972" y="8569"/>
                    <a:pt x="16945" y="8582"/>
                    <a:pt x="16912" y="8602"/>
                  </a:cubicBezTo>
                  <a:cubicBezTo>
                    <a:pt x="16866" y="8622"/>
                    <a:pt x="16820" y="8648"/>
                    <a:pt x="16774" y="8675"/>
                  </a:cubicBezTo>
                  <a:cubicBezTo>
                    <a:pt x="16734" y="8694"/>
                    <a:pt x="16695" y="8714"/>
                    <a:pt x="16655" y="8734"/>
                  </a:cubicBezTo>
                  <a:cubicBezTo>
                    <a:pt x="16266" y="8958"/>
                    <a:pt x="15916" y="9248"/>
                    <a:pt x="15606" y="9605"/>
                  </a:cubicBezTo>
                  <a:cubicBezTo>
                    <a:pt x="14089" y="6102"/>
                    <a:pt x="11497" y="2870"/>
                    <a:pt x="8549" y="1169"/>
                  </a:cubicBezTo>
                  <a:cubicBezTo>
                    <a:pt x="7183" y="376"/>
                    <a:pt x="5890" y="0"/>
                    <a:pt x="4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8" name="Google Shape;2798;p41"/>
          <p:cNvGrpSpPr/>
          <p:nvPr/>
        </p:nvGrpSpPr>
        <p:grpSpPr>
          <a:xfrm>
            <a:off x="3031488" y="4626441"/>
            <a:ext cx="255400" cy="279351"/>
            <a:chOff x="3039495" y="4626441"/>
            <a:chExt cx="255400" cy="279351"/>
          </a:xfrm>
        </p:grpSpPr>
        <p:sp>
          <p:nvSpPr>
            <p:cNvPr id="2799" name="Google Shape;2799;p41"/>
            <p:cNvSpPr/>
            <p:nvPr/>
          </p:nvSpPr>
          <p:spPr>
            <a:xfrm>
              <a:off x="3191378" y="4628748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1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1"/>
            <p:cNvSpPr/>
            <p:nvPr/>
          </p:nvSpPr>
          <p:spPr>
            <a:xfrm>
              <a:off x="3209391" y="4646499"/>
              <a:ext cx="841" cy="2667"/>
            </a:xfrm>
            <a:custGeom>
              <a:avLst/>
              <a:gdLst/>
              <a:ahLst/>
              <a:cxnLst/>
              <a:rect l="l" t="t" r="r" b="b"/>
              <a:pathLst>
                <a:path w="127" h="403" extrusionOk="0">
                  <a:moveTo>
                    <a:pt x="1" y="0"/>
                  </a:moveTo>
                  <a:cubicBezTo>
                    <a:pt x="47" y="132"/>
                    <a:pt x="87" y="264"/>
                    <a:pt x="126" y="402"/>
                  </a:cubicBezTo>
                  <a:cubicBezTo>
                    <a:pt x="93" y="264"/>
                    <a:pt x="47" y="132"/>
                    <a:pt x="1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3044473" y="4661812"/>
              <a:ext cx="185711" cy="153910"/>
            </a:xfrm>
            <a:custGeom>
              <a:avLst/>
              <a:gdLst/>
              <a:ahLst/>
              <a:cxnLst/>
              <a:rect l="l" t="t" r="r" b="b"/>
              <a:pathLst>
                <a:path w="28053" h="23258" extrusionOk="0">
                  <a:moveTo>
                    <a:pt x="12163" y="1"/>
                  </a:moveTo>
                  <a:cubicBezTo>
                    <a:pt x="12158" y="1"/>
                    <a:pt x="12149" y="5"/>
                    <a:pt x="12142" y="10"/>
                  </a:cubicBezTo>
                  <a:lnTo>
                    <a:pt x="12142" y="10"/>
                  </a:lnTo>
                  <a:cubicBezTo>
                    <a:pt x="12149" y="7"/>
                    <a:pt x="12156" y="3"/>
                    <a:pt x="12163" y="1"/>
                  </a:cubicBezTo>
                  <a:close/>
                  <a:moveTo>
                    <a:pt x="12142" y="10"/>
                  </a:moveTo>
                  <a:cubicBezTo>
                    <a:pt x="12139" y="11"/>
                    <a:pt x="12136" y="13"/>
                    <a:pt x="12133" y="14"/>
                  </a:cubicBezTo>
                  <a:lnTo>
                    <a:pt x="12133" y="14"/>
                  </a:lnTo>
                  <a:cubicBezTo>
                    <a:pt x="12134" y="14"/>
                    <a:pt x="12136" y="14"/>
                    <a:pt x="12137" y="14"/>
                  </a:cubicBezTo>
                  <a:cubicBezTo>
                    <a:pt x="12138" y="13"/>
                    <a:pt x="12140" y="11"/>
                    <a:pt x="12142" y="10"/>
                  </a:cubicBezTo>
                  <a:close/>
                  <a:moveTo>
                    <a:pt x="12133" y="14"/>
                  </a:moveTo>
                  <a:cubicBezTo>
                    <a:pt x="12125" y="15"/>
                    <a:pt x="12120" y="19"/>
                    <a:pt x="12115" y="23"/>
                  </a:cubicBezTo>
                  <a:lnTo>
                    <a:pt x="12115" y="23"/>
                  </a:lnTo>
                  <a:cubicBezTo>
                    <a:pt x="12121" y="20"/>
                    <a:pt x="12127" y="17"/>
                    <a:pt x="12133" y="14"/>
                  </a:cubicBezTo>
                  <a:close/>
                  <a:moveTo>
                    <a:pt x="12115" y="23"/>
                  </a:moveTo>
                  <a:lnTo>
                    <a:pt x="12115" y="23"/>
                  </a:lnTo>
                  <a:cubicBezTo>
                    <a:pt x="12111" y="25"/>
                    <a:pt x="12107" y="26"/>
                    <a:pt x="12104" y="27"/>
                  </a:cubicBezTo>
                  <a:lnTo>
                    <a:pt x="12110" y="27"/>
                  </a:lnTo>
                  <a:cubicBezTo>
                    <a:pt x="12112" y="26"/>
                    <a:pt x="12113" y="24"/>
                    <a:pt x="12115" y="23"/>
                  </a:cubicBezTo>
                  <a:close/>
                  <a:moveTo>
                    <a:pt x="27" y="3114"/>
                  </a:moveTo>
                  <a:cubicBezTo>
                    <a:pt x="20" y="3121"/>
                    <a:pt x="14" y="3121"/>
                    <a:pt x="7" y="3127"/>
                  </a:cubicBezTo>
                  <a:lnTo>
                    <a:pt x="1" y="3134"/>
                  </a:lnTo>
                  <a:cubicBezTo>
                    <a:pt x="14" y="3127"/>
                    <a:pt x="20" y="3121"/>
                    <a:pt x="27" y="3114"/>
                  </a:cubicBezTo>
                  <a:close/>
                  <a:moveTo>
                    <a:pt x="28052" y="22538"/>
                  </a:moveTo>
                  <a:lnTo>
                    <a:pt x="26819" y="23257"/>
                  </a:lnTo>
                  <a:lnTo>
                    <a:pt x="27287" y="23139"/>
                  </a:lnTo>
                  <a:cubicBezTo>
                    <a:pt x="27413" y="23106"/>
                    <a:pt x="27531" y="23053"/>
                    <a:pt x="27630" y="22994"/>
                  </a:cubicBezTo>
                  <a:cubicBezTo>
                    <a:pt x="27650" y="22980"/>
                    <a:pt x="27670" y="22967"/>
                    <a:pt x="27690" y="22954"/>
                  </a:cubicBezTo>
                  <a:cubicBezTo>
                    <a:pt x="27703" y="22941"/>
                    <a:pt x="27716" y="22934"/>
                    <a:pt x="27736" y="22921"/>
                  </a:cubicBezTo>
                  <a:cubicBezTo>
                    <a:pt x="27762" y="22895"/>
                    <a:pt x="27795" y="22868"/>
                    <a:pt x="27822" y="22842"/>
                  </a:cubicBezTo>
                  <a:cubicBezTo>
                    <a:pt x="27841" y="22829"/>
                    <a:pt x="27855" y="22815"/>
                    <a:pt x="27868" y="22802"/>
                  </a:cubicBezTo>
                  <a:cubicBezTo>
                    <a:pt x="27874" y="22789"/>
                    <a:pt x="27888" y="22776"/>
                    <a:pt x="27894" y="22763"/>
                  </a:cubicBezTo>
                  <a:cubicBezTo>
                    <a:pt x="27914" y="22750"/>
                    <a:pt x="27927" y="22730"/>
                    <a:pt x="27947" y="22710"/>
                  </a:cubicBezTo>
                  <a:cubicBezTo>
                    <a:pt x="27954" y="22690"/>
                    <a:pt x="27967" y="22677"/>
                    <a:pt x="27980" y="22657"/>
                  </a:cubicBezTo>
                  <a:cubicBezTo>
                    <a:pt x="27993" y="22644"/>
                    <a:pt x="28000" y="22624"/>
                    <a:pt x="28013" y="22611"/>
                  </a:cubicBezTo>
                  <a:cubicBezTo>
                    <a:pt x="28026" y="22585"/>
                    <a:pt x="28039" y="22565"/>
                    <a:pt x="28052" y="22538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1"/>
            <p:cNvSpPr/>
            <p:nvPr/>
          </p:nvSpPr>
          <p:spPr>
            <a:xfrm>
              <a:off x="3124814" y="4626441"/>
              <a:ext cx="170081" cy="187619"/>
            </a:xfrm>
            <a:custGeom>
              <a:avLst/>
              <a:gdLst/>
              <a:ahLst/>
              <a:cxnLst/>
              <a:rect l="l" t="t" r="r" b="b"/>
              <a:pathLst>
                <a:path w="25692" h="28352" extrusionOk="0">
                  <a:moveTo>
                    <a:pt x="21" y="5347"/>
                  </a:moveTo>
                  <a:lnTo>
                    <a:pt x="21" y="5347"/>
                  </a:lnTo>
                  <a:cubicBezTo>
                    <a:pt x="15" y="5349"/>
                    <a:pt x="6" y="5354"/>
                    <a:pt x="1" y="5359"/>
                  </a:cubicBezTo>
                  <a:lnTo>
                    <a:pt x="21" y="5347"/>
                  </a:lnTo>
                  <a:close/>
                  <a:moveTo>
                    <a:pt x="9549" y="0"/>
                  </a:moveTo>
                  <a:cubicBezTo>
                    <a:pt x="9329" y="0"/>
                    <a:pt x="9124" y="50"/>
                    <a:pt x="8945" y="155"/>
                  </a:cubicBezTo>
                  <a:lnTo>
                    <a:pt x="898" y="4831"/>
                  </a:lnTo>
                  <a:lnTo>
                    <a:pt x="21" y="5347"/>
                  </a:lnTo>
                  <a:lnTo>
                    <a:pt x="21" y="5347"/>
                  </a:lnTo>
                  <a:cubicBezTo>
                    <a:pt x="24" y="5346"/>
                    <a:pt x="26" y="5346"/>
                    <a:pt x="27" y="5346"/>
                  </a:cubicBezTo>
                  <a:cubicBezTo>
                    <a:pt x="47" y="5333"/>
                    <a:pt x="73" y="5319"/>
                    <a:pt x="100" y="5313"/>
                  </a:cubicBezTo>
                  <a:cubicBezTo>
                    <a:pt x="120" y="5306"/>
                    <a:pt x="139" y="5293"/>
                    <a:pt x="159" y="5286"/>
                  </a:cubicBezTo>
                  <a:cubicBezTo>
                    <a:pt x="166" y="5286"/>
                    <a:pt x="172" y="5286"/>
                    <a:pt x="179" y="5280"/>
                  </a:cubicBezTo>
                  <a:lnTo>
                    <a:pt x="185" y="5280"/>
                  </a:lnTo>
                  <a:cubicBezTo>
                    <a:pt x="205" y="5273"/>
                    <a:pt x="225" y="5267"/>
                    <a:pt x="245" y="5260"/>
                  </a:cubicBezTo>
                  <a:cubicBezTo>
                    <a:pt x="271" y="5260"/>
                    <a:pt x="291" y="5253"/>
                    <a:pt x="311" y="5247"/>
                  </a:cubicBezTo>
                  <a:lnTo>
                    <a:pt x="331" y="5247"/>
                  </a:lnTo>
                  <a:cubicBezTo>
                    <a:pt x="350" y="5240"/>
                    <a:pt x="370" y="5240"/>
                    <a:pt x="397" y="5234"/>
                  </a:cubicBezTo>
                  <a:lnTo>
                    <a:pt x="416" y="5234"/>
                  </a:lnTo>
                  <a:cubicBezTo>
                    <a:pt x="436" y="5227"/>
                    <a:pt x="462" y="5227"/>
                    <a:pt x="482" y="5227"/>
                  </a:cubicBezTo>
                  <a:lnTo>
                    <a:pt x="561" y="5227"/>
                  </a:lnTo>
                  <a:cubicBezTo>
                    <a:pt x="904" y="5227"/>
                    <a:pt x="1287" y="5346"/>
                    <a:pt x="1670" y="5563"/>
                  </a:cubicBezTo>
                  <a:cubicBezTo>
                    <a:pt x="1999" y="5755"/>
                    <a:pt x="2329" y="6025"/>
                    <a:pt x="2633" y="6348"/>
                  </a:cubicBezTo>
                  <a:cubicBezTo>
                    <a:pt x="2745" y="6467"/>
                    <a:pt x="2857" y="6599"/>
                    <a:pt x="2956" y="6731"/>
                  </a:cubicBezTo>
                  <a:cubicBezTo>
                    <a:pt x="3193" y="7034"/>
                    <a:pt x="3404" y="7377"/>
                    <a:pt x="3582" y="7753"/>
                  </a:cubicBezTo>
                  <a:cubicBezTo>
                    <a:pt x="3688" y="7971"/>
                    <a:pt x="3774" y="8202"/>
                    <a:pt x="3846" y="8433"/>
                  </a:cubicBezTo>
                  <a:cubicBezTo>
                    <a:pt x="3886" y="8551"/>
                    <a:pt x="3919" y="8670"/>
                    <a:pt x="3952" y="8795"/>
                  </a:cubicBezTo>
                  <a:lnTo>
                    <a:pt x="5858" y="16737"/>
                  </a:lnTo>
                  <a:cubicBezTo>
                    <a:pt x="6089" y="17686"/>
                    <a:pt x="6755" y="18630"/>
                    <a:pt x="7500" y="19065"/>
                  </a:cubicBezTo>
                  <a:lnTo>
                    <a:pt x="13753" y="22666"/>
                  </a:lnTo>
                  <a:cubicBezTo>
                    <a:pt x="14116" y="22884"/>
                    <a:pt x="14452" y="23161"/>
                    <a:pt x="14749" y="23484"/>
                  </a:cubicBezTo>
                  <a:cubicBezTo>
                    <a:pt x="14894" y="23642"/>
                    <a:pt x="15033" y="23814"/>
                    <a:pt x="15158" y="23992"/>
                  </a:cubicBezTo>
                  <a:cubicBezTo>
                    <a:pt x="15191" y="24038"/>
                    <a:pt x="15217" y="24084"/>
                    <a:pt x="15250" y="24124"/>
                  </a:cubicBezTo>
                  <a:cubicBezTo>
                    <a:pt x="15310" y="24216"/>
                    <a:pt x="15369" y="24309"/>
                    <a:pt x="15422" y="24407"/>
                  </a:cubicBezTo>
                  <a:cubicBezTo>
                    <a:pt x="15481" y="24500"/>
                    <a:pt x="15527" y="24592"/>
                    <a:pt x="15580" y="24691"/>
                  </a:cubicBezTo>
                  <a:cubicBezTo>
                    <a:pt x="15626" y="24783"/>
                    <a:pt x="15672" y="24882"/>
                    <a:pt x="15719" y="24981"/>
                  </a:cubicBezTo>
                  <a:cubicBezTo>
                    <a:pt x="15785" y="25126"/>
                    <a:pt x="15837" y="25272"/>
                    <a:pt x="15890" y="25423"/>
                  </a:cubicBezTo>
                  <a:cubicBezTo>
                    <a:pt x="15956" y="25615"/>
                    <a:pt x="16015" y="25812"/>
                    <a:pt x="16055" y="26004"/>
                  </a:cubicBezTo>
                  <a:cubicBezTo>
                    <a:pt x="16075" y="26089"/>
                    <a:pt x="16088" y="26169"/>
                    <a:pt x="16101" y="26248"/>
                  </a:cubicBezTo>
                  <a:cubicBezTo>
                    <a:pt x="16101" y="26261"/>
                    <a:pt x="16108" y="26281"/>
                    <a:pt x="16108" y="26294"/>
                  </a:cubicBezTo>
                  <a:cubicBezTo>
                    <a:pt x="16141" y="26525"/>
                    <a:pt x="16154" y="26756"/>
                    <a:pt x="16147" y="26967"/>
                  </a:cubicBezTo>
                  <a:cubicBezTo>
                    <a:pt x="16147" y="26986"/>
                    <a:pt x="16147" y="27006"/>
                    <a:pt x="16147" y="27026"/>
                  </a:cubicBezTo>
                  <a:cubicBezTo>
                    <a:pt x="16141" y="27118"/>
                    <a:pt x="16128" y="27211"/>
                    <a:pt x="16114" y="27296"/>
                  </a:cubicBezTo>
                  <a:cubicBezTo>
                    <a:pt x="16114" y="27316"/>
                    <a:pt x="16108" y="27329"/>
                    <a:pt x="16108" y="27349"/>
                  </a:cubicBezTo>
                  <a:cubicBezTo>
                    <a:pt x="16101" y="27376"/>
                    <a:pt x="16095" y="27395"/>
                    <a:pt x="16095" y="27415"/>
                  </a:cubicBezTo>
                  <a:lnTo>
                    <a:pt x="16081" y="27468"/>
                  </a:lnTo>
                  <a:cubicBezTo>
                    <a:pt x="16042" y="27620"/>
                    <a:pt x="15989" y="27758"/>
                    <a:pt x="15916" y="27883"/>
                  </a:cubicBezTo>
                  <a:cubicBezTo>
                    <a:pt x="15903" y="27910"/>
                    <a:pt x="15890" y="27930"/>
                    <a:pt x="15877" y="27956"/>
                  </a:cubicBezTo>
                  <a:cubicBezTo>
                    <a:pt x="15864" y="27969"/>
                    <a:pt x="15857" y="27989"/>
                    <a:pt x="15844" y="28002"/>
                  </a:cubicBezTo>
                  <a:cubicBezTo>
                    <a:pt x="15831" y="28022"/>
                    <a:pt x="15818" y="28035"/>
                    <a:pt x="15811" y="28055"/>
                  </a:cubicBezTo>
                  <a:cubicBezTo>
                    <a:pt x="15791" y="28075"/>
                    <a:pt x="15778" y="28095"/>
                    <a:pt x="15758" y="28114"/>
                  </a:cubicBezTo>
                  <a:cubicBezTo>
                    <a:pt x="15752" y="28121"/>
                    <a:pt x="15738" y="28134"/>
                    <a:pt x="15732" y="28147"/>
                  </a:cubicBezTo>
                  <a:cubicBezTo>
                    <a:pt x="15719" y="28160"/>
                    <a:pt x="15705" y="28174"/>
                    <a:pt x="15686" y="28187"/>
                  </a:cubicBezTo>
                  <a:cubicBezTo>
                    <a:pt x="15659" y="28213"/>
                    <a:pt x="15626" y="28240"/>
                    <a:pt x="15600" y="28266"/>
                  </a:cubicBezTo>
                  <a:cubicBezTo>
                    <a:pt x="15580" y="28279"/>
                    <a:pt x="15567" y="28286"/>
                    <a:pt x="15554" y="28299"/>
                  </a:cubicBezTo>
                  <a:cubicBezTo>
                    <a:pt x="15542" y="28307"/>
                    <a:pt x="15530" y="28315"/>
                    <a:pt x="15519" y="28322"/>
                  </a:cubicBezTo>
                  <a:lnTo>
                    <a:pt x="18482" y="26604"/>
                  </a:lnTo>
                  <a:lnTo>
                    <a:pt x="24458" y="23128"/>
                  </a:lnTo>
                  <a:cubicBezTo>
                    <a:pt x="24544" y="23082"/>
                    <a:pt x="24623" y="23016"/>
                    <a:pt x="24695" y="22950"/>
                  </a:cubicBezTo>
                  <a:cubicBezTo>
                    <a:pt x="24709" y="22937"/>
                    <a:pt x="24715" y="22923"/>
                    <a:pt x="24728" y="22910"/>
                  </a:cubicBezTo>
                  <a:cubicBezTo>
                    <a:pt x="24742" y="22897"/>
                    <a:pt x="24748" y="22884"/>
                    <a:pt x="24761" y="22871"/>
                  </a:cubicBezTo>
                  <a:cubicBezTo>
                    <a:pt x="24781" y="22851"/>
                    <a:pt x="24801" y="22825"/>
                    <a:pt x="24821" y="22798"/>
                  </a:cubicBezTo>
                  <a:cubicBezTo>
                    <a:pt x="25691" y="21585"/>
                    <a:pt x="24702" y="18577"/>
                    <a:pt x="22737" y="17442"/>
                  </a:cubicBezTo>
                  <a:lnTo>
                    <a:pt x="16490" y="13841"/>
                  </a:lnTo>
                  <a:cubicBezTo>
                    <a:pt x="16259" y="13703"/>
                    <a:pt x="16029" y="13518"/>
                    <a:pt x="15824" y="13300"/>
                  </a:cubicBezTo>
                  <a:cubicBezTo>
                    <a:pt x="15785" y="13254"/>
                    <a:pt x="15745" y="13208"/>
                    <a:pt x="15705" y="13162"/>
                  </a:cubicBezTo>
                  <a:cubicBezTo>
                    <a:pt x="15303" y="12700"/>
                    <a:pt x="14993" y="12106"/>
                    <a:pt x="14848" y="11513"/>
                  </a:cubicBezTo>
                  <a:lnTo>
                    <a:pt x="12935" y="3572"/>
                  </a:lnTo>
                  <a:cubicBezTo>
                    <a:pt x="12929" y="3525"/>
                    <a:pt x="12915" y="3479"/>
                    <a:pt x="12902" y="3433"/>
                  </a:cubicBezTo>
                  <a:cubicBezTo>
                    <a:pt x="12863" y="3295"/>
                    <a:pt x="12823" y="3163"/>
                    <a:pt x="12777" y="3031"/>
                  </a:cubicBezTo>
                  <a:cubicBezTo>
                    <a:pt x="12744" y="2938"/>
                    <a:pt x="12711" y="2853"/>
                    <a:pt x="12678" y="2774"/>
                  </a:cubicBezTo>
                  <a:cubicBezTo>
                    <a:pt x="12625" y="2642"/>
                    <a:pt x="12566" y="2516"/>
                    <a:pt x="12506" y="2398"/>
                  </a:cubicBezTo>
                  <a:cubicBezTo>
                    <a:pt x="12487" y="2358"/>
                    <a:pt x="12467" y="2318"/>
                    <a:pt x="12447" y="2279"/>
                  </a:cubicBezTo>
                  <a:cubicBezTo>
                    <a:pt x="12421" y="2239"/>
                    <a:pt x="12401" y="2200"/>
                    <a:pt x="12381" y="2160"/>
                  </a:cubicBezTo>
                  <a:cubicBezTo>
                    <a:pt x="12335" y="2081"/>
                    <a:pt x="12289" y="2008"/>
                    <a:pt x="12243" y="1929"/>
                  </a:cubicBezTo>
                  <a:cubicBezTo>
                    <a:pt x="12150" y="1784"/>
                    <a:pt x="12051" y="1639"/>
                    <a:pt x="11946" y="1507"/>
                  </a:cubicBezTo>
                  <a:cubicBezTo>
                    <a:pt x="11919" y="1474"/>
                    <a:pt x="11893" y="1441"/>
                    <a:pt x="11867" y="1408"/>
                  </a:cubicBezTo>
                  <a:cubicBezTo>
                    <a:pt x="11814" y="1342"/>
                    <a:pt x="11761" y="1276"/>
                    <a:pt x="11708" y="1217"/>
                  </a:cubicBezTo>
                  <a:cubicBezTo>
                    <a:pt x="11656" y="1158"/>
                    <a:pt x="11596" y="1098"/>
                    <a:pt x="11543" y="1039"/>
                  </a:cubicBezTo>
                  <a:cubicBezTo>
                    <a:pt x="11260" y="749"/>
                    <a:pt x="10956" y="518"/>
                    <a:pt x="10660" y="340"/>
                  </a:cubicBezTo>
                  <a:cubicBezTo>
                    <a:pt x="10277" y="122"/>
                    <a:pt x="9894" y="0"/>
                    <a:pt x="9549" y="0"/>
                  </a:cubicBezTo>
                  <a:close/>
                  <a:moveTo>
                    <a:pt x="15519" y="28322"/>
                  </a:moveTo>
                  <a:lnTo>
                    <a:pt x="15468" y="28352"/>
                  </a:lnTo>
                  <a:cubicBezTo>
                    <a:pt x="15475" y="28352"/>
                    <a:pt x="15488" y="28345"/>
                    <a:pt x="15494" y="28339"/>
                  </a:cubicBezTo>
                  <a:cubicBezTo>
                    <a:pt x="15502" y="28333"/>
                    <a:pt x="15511" y="28328"/>
                    <a:pt x="15519" y="28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1"/>
            <p:cNvSpPr/>
            <p:nvPr/>
          </p:nvSpPr>
          <p:spPr>
            <a:xfrm>
              <a:off x="3044520" y="4647061"/>
              <a:ext cx="86239" cy="62291"/>
            </a:xfrm>
            <a:custGeom>
              <a:avLst/>
              <a:gdLst/>
              <a:ahLst/>
              <a:cxnLst/>
              <a:rect l="l" t="t" r="r" b="b"/>
              <a:pathLst>
                <a:path w="13027" h="9413" extrusionOk="0">
                  <a:moveTo>
                    <a:pt x="20" y="5343"/>
                  </a:moveTo>
                  <a:cubicBezTo>
                    <a:pt x="13" y="5350"/>
                    <a:pt x="7" y="5350"/>
                    <a:pt x="0" y="5356"/>
                  </a:cubicBezTo>
                  <a:lnTo>
                    <a:pt x="23" y="5343"/>
                  </a:lnTo>
                  <a:close/>
                  <a:moveTo>
                    <a:pt x="9553" y="0"/>
                  </a:moveTo>
                  <a:cubicBezTo>
                    <a:pt x="9323" y="0"/>
                    <a:pt x="9119" y="56"/>
                    <a:pt x="8944" y="159"/>
                  </a:cubicBezTo>
                  <a:lnTo>
                    <a:pt x="23" y="5343"/>
                  </a:lnTo>
                  <a:lnTo>
                    <a:pt x="26" y="5343"/>
                  </a:lnTo>
                  <a:cubicBezTo>
                    <a:pt x="46" y="5336"/>
                    <a:pt x="66" y="5323"/>
                    <a:pt x="86" y="5317"/>
                  </a:cubicBezTo>
                  <a:cubicBezTo>
                    <a:pt x="106" y="5310"/>
                    <a:pt x="119" y="5303"/>
                    <a:pt x="139" y="5297"/>
                  </a:cubicBezTo>
                  <a:cubicBezTo>
                    <a:pt x="152" y="5290"/>
                    <a:pt x="158" y="5290"/>
                    <a:pt x="165" y="5284"/>
                  </a:cubicBezTo>
                  <a:cubicBezTo>
                    <a:pt x="178" y="5284"/>
                    <a:pt x="185" y="5284"/>
                    <a:pt x="198" y="5277"/>
                  </a:cubicBezTo>
                  <a:cubicBezTo>
                    <a:pt x="211" y="5270"/>
                    <a:pt x="231" y="5264"/>
                    <a:pt x="251" y="5264"/>
                  </a:cubicBezTo>
                  <a:lnTo>
                    <a:pt x="257" y="5264"/>
                  </a:lnTo>
                  <a:cubicBezTo>
                    <a:pt x="264" y="5257"/>
                    <a:pt x="277" y="5257"/>
                    <a:pt x="284" y="5257"/>
                  </a:cubicBezTo>
                  <a:cubicBezTo>
                    <a:pt x="284" y="5257"/>
                    <a:pt x="290" y="5251"/>
                    <a:pt x="290" y="5251"/>
                  </a:cubicBezTo>
                  <a:cubicBezTo>
                    <a:pt x="304" y="5251"/>
                    <a:pt x="317" y="5244"/>
                    <a:pt x="330" y="5244"/>
                  </a:cubicBezTo>
                  <a:cubicBezTo>
                    <a:pt x="350" y="5244"/>
                    <a:pt x="369" y="5237"/>
                    <a:pt x="383" y="5237"/>
                  </a:cubicBezTo>
                  <a:cubicBezTo>
                    <a:pt x="402" y="5237"/>
                    <a:pt x="416" y="5231"/>
                    <a:pt x="435" y="5231"/>
                  </a:cubicBezTo>
                  <a:lnTo>
                    <a:pt x="482" y="5231"/>
                  </a:lnTo>
                  <a:cubicBezTo>
                    <a:pt x="508" y="5224"/>
                    <a:pt x="534" y="5224"/>
                    <a:pt x="561" y="5224"/>
                  </a:cubicBezTo>
                  <a:cubicBezTo>
                    <a:pt x="594" y="5224"/>
                    <a:pt x="620" y="5224"/>
                    <a:pt x="653" y="5231"/>
                  </a:cubicBezTo>
                  <a:lnTo>
                    <a:pt x="699" y="5231"/>
                  </a:lnTo>
                  <a:cubicBezTo>
                    <a:pt x="712" y="5231"/>
                    <a:pt x="732" y="5237"/>
                    <a:pt x="745" y="5237"/>
                  </a:cubicBezTo>
                  <a:cubicBezTo>
                    <a:pt x="759" y="5237"/>
                    <a:pt x="778" y="5244"/>
                    <a:pt x="792" y="5244"/>
                  </a:cubicBezTo>
                  <a:lnTo>
                    <a:pt x="818" y="5244"/>
                  </a:lnTo>
                  <a:cubicBezTo>
                    <a:pt x="825" y="5251"/>
                    <a:pt x="831" y="5251"/>
                    <a:pt x="838" y="5251"/>
                  </a:cubicBezTo>
                  <a:cubicBezTo>
                    <a:pt x="871" y="5257"/>
                    <a:pt x="904" y="5264"/>
                    <a:pt x="937" y="5270"/>
                  </a:cubicBezTo>
                  <a:cubicBezTo>
                    <a:pt x="983" y="5284"/>
                    <a:pt x="1029" y="5297"/>
                    <a:pt x="1075" y="5310"/>
                  </a:cubicBezTo>
                  <a:cubicBezTo>
                    <a:pt x="1121" y="5323"/>
                    <a:pt x="1168" y="5336"/>
                    <a:pt x="1214" y="5356"/>
                  </a:cubicBezTo>
                  <a:cubicBezTo>
                    <a:pt x="1234" y="5363"/>
                    <a:pt x="1260" y="5376"/>
                    <a:pt x="1286" y="5383"/>
                  </a:cubicBezTo>
                  <a:cubicBezTo>
                    <a:pt x="1313" y="5396"/>
                    <a:pt x="1346" y="5409"/>
                    <a:pt x="1379" y="5422"/>
                  </a:cubicBezTo>
                  <a:cubicBezTo>
                    <a:pt x="1405" y="5435"/>
                    <a:pt x="1438" y="5449"/>
                    <a:pt x="1464" y="5468"/>
                  </a:cubicBezTo>
                  <a:cubicBezTo>
                    <a:pt x="1491" y="5482"/>
                    <a:pt x="1517" y="5495"/>
                    <a:pt x="1544" y="5508"/>
                  </a:cubicBezTo>
                  <a:cubicBezTo>
                    <a:pt x="1557" y="5515"/>
                    <a:pt x="1570" y="5521"/>
                    <a:pt x="1577" y="5528"/>
                  </a:cubicBezTo>
                  <a:cubicBezTo>
                    <a:pt x="1603" y="5541"/>
                    <a:pt x="1629" y="5554"/>
                    <a:pt x="1656" y="5567"/>
                  </a:cubicBezTo>
                  <a:lnTo>
                    <a:pt x="7902" y="9175"/>
                  </a:lnTo>
                  <a:cubicBezTo>
                    <a:pt x="8179" y="9333"/>
                    <a:pt x="8443" y="9413"/>
                    <a:pt x="8680" y="9413"/>
                  </a:cubicBezTo>
                  <a:lnTo>
                    <a:pt x="8753" y="9413"/>
                  </a:lnTo>
                  <a:cubicBezTo>
                    <a:pt x="8759" y="9406"/>
                    <a:pt x="8766" y="9406"/>
                    <a:pt x="8773" y="9406"/>
                  </a:cubicBezTo>
                  <a:cubicBezTo>
                    <a:pt x="8786" y="9406"/>
                    <a:pt x="8806" y="9406"/>
                    <a:pt x="8825" y="9399"/>
                  </a:cubicBezTo>
                  <a:lnTo>
                    <a:pt x="8832" y="9399"/>
                  </a:lnTo>
                  <a:cubicBezTo>
                    <a:pt x="8852" y="9399"/>
                    <a:pt x="8871" y="9393"/>
                    <a:pt x="8885" y="9393"/>
                  </a:cubicBezTo>
                  <a:cubicBezTo>
                    <a:pt x="8904" y="9386"/>
                    <a:pt x="8918" y="9386"/>
                    <a:pt x="8937" y="9380"/>
                  </a:cubicBezTo>
                  <a:cubicBezTo>
                    <a:pt x="8951" y="9373"/>
                    <a:pt x="8964" y="9373"/>
                    <a:pt x="8977" y="9366"/>
                  </a:cubicBezTo>
                  <a:cubicBezTo>
                    <a:pt x="9017" y="9353"/>
                    <a:pt x="9050" y="9340"/>
                    <a:pt x="9083" y="9320"/>
                  </a:cubicBezTo>
                  <a:cubicBezTo>
                    <a:pt x="9096" y="9320"/>
                    <a:pt x="9109" y="9314"/>
                    <a:pt x="9116" y="9307"/>
                  </a:cubicBezTo>
                  <a:lnTo>
                    <a:pt x="9129" y="9300"/>
                  </a:lnTo>
                  <a:cubicBezTo>
                    <a:pt x="9135" y="9294"/>
                    <a:pt x="9148" y="9287"/>
                    <a:pt x="9155" y="9281"/>
                  </a:cubicBezTo>
                  <a:cubicBezTo>
                    <a:pt x="9333" y="9175"/>
                    <a:pt x="9472" y="8997"/>
                    <a:pt x="9557" y="8753"/>
                  </a:cubicBezTo>
                  <a:lnTo>
                    <a:pt x="9782" y="8087"/>
                  </a:lnTo>
                  <a:lnTo>
                    <a:pt x="11503" y="3041"/>
                  </a:lnTo>
                  <a:cubicBezTo>
                    <a:pt x="11635" y="2659"/>
                    <a:pt x="11840" y="2401"/>
                    <a:pt x="12097" y="2256"/>
                  </a:cubicBezTo>
                  <a:lnTo>
                    <a:pt x="12103" y="2256"/>
                  </a:lnTo>
                  <a:cubicBezTo>
                    <a:pt x="12110" y="2250"/>
                    <a:pt x="12117" y="2243"/>
                    <a:pt x="12130" y="2243"/>
                  </a:cubicBezTo>
                  <a:lnTo>
                    <a:pt x="13027" y="1722"/>
                  </a:lnTo>
                  <a:lnTo>
                    <a:pt x="10646" y="343"/>
                  </a:lnTo>
                  <a:cubicBezTo>
                    <a:pt x="10237" y="106"/>
                    <a:pt x="9870" y="0"/>
                    <a:pt x="9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1"/>
            <p:cNvSpPr/>
            <p:nvPr/>
          </p:nvSpPr>
          <p:spPr>
            <a:xfrm>
              <a:off x="3044341" y="4682590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1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1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1"/>
            <p:cNvSpPr/>
            <p:nvPr/>
          </p:nvSpPr>
          <p:spPr>
            <a:xfrm>
              <a:off x="3222015" y="4810957"/>
              <a:ext cx="8169" cy="4765"/>
            </a:xfrm>
            <a:custGeom>
              <a:avLst/>
              <a:gdLst/>
              <a:ahLst/>
              <a:cxnLst/>
              <a:rect l="l" t="t" r="r" b="b"/>
              <a:pathLst>
                <a:path w="1234" h="720" extrusionOk="0">
                  <a:moveTo>
                    <a:pt x="1233" y="0"/>
                  </a:moveTo>
                  <a:lnTo>
                    <a:pt x="0" y="719"/>
                  </a:lnTo>
                  <a:lnTo>
                    <a:pt x="462" y="601"/>
                  </a:lnTo>
                  <a:cubicBezTo>
                    <a:pt x="594" y="568"/>
                    <a:pt x="706" y="515"/>
                    <a:pt x="811" y="456"/>
                  </a:cubicBezTo>
                  <a:cubicBezTo>
                    <a:pt x="831" y="442"/>
                    <a:pt x="851" y="429"/>
                    <a:pt x="871" y="416"/>
                  </a:cubicBezTo>
                  <a:cubicBezTo>
                    <a:pt x="884" y="403"/>
                    <a:pt x="897" y="396"/>
                    <a:pt x="910" y="383"/>
                  </a:cubicBezTo>
                  <a:cubicBezTo>
                    <a:pt x="943" y="357"/>
                    <a:pt x="976" y="330"/>
                    <a:pt x="1003" y="304"/>
                  </a:cubicBezTo>
                  <a:cubicBezTo>
                    <a:pt x="1016" y="291"/>
                    <a:pt x="1036" y="277"/>
                    <a:pt x="1049" y="264"/>
                  </a:cubicBezTo>
                  <a:cubicBezTo>
                    <a:pt x="1055" y="251"/>
                    <a:pt x="1069" y="238"/>
                    <a:pt x="1075" y="231"/>
                  </a:cubicBezTo>
                  <a:cubicBezTo>
                    <a:pt x="1095" y="212"/>
                    <a:pt x="1108" y="192"/>
                    <a:pt x="1121" y="172"/>
                  </a:cubicBezTo>
                  <a:cubicBezTo>
                    <a:pt x="1135" y="152"/>
                    <a:pt x="1148" y="139"/>
                    <a:pt x="1161" y="119"/>
                  </a:cubicBezTo>
                  <a:cubicBezTo>
                    <a:pt x="1174" y="106"/>
                    <a:pt x="1181" y="86"/>
                    <a:pt x="1194" y="73"/>
                  </a:cubicBezTo>
                  <a:cubicBezTo>
                    <a:pt x="1207" y="47"/>
                    <a:pt x="1220" y="27"/>
                    <a:pt x="1233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1"/>
            <p:cNvSpPr/>
            <p:nvPr/>
          </p:nvSpPr>
          <p:spPr>
            <a:xfrm>
              <a:off x="3186817" y="4802486"/>
              <a:ext cx="74720" cy="102055"/>
            </a:xfrm>
            <a:custGeom>
              <a:avLst/>
              <a:gdLst/>
              <a:ahLst/>
              <a:cxnLst/>
              <a:rect l="l" t="t" r="r" b="b"/>
              <a:pathLst>
                <a:path w="11287" h="15422" extrusionOk="0">
                  <a:moveTo>
                    <a:pt x="6111" y="1744"/>
                  </a:moveTo>
                  <a:cubicBezTo>
                    <a:pt x="6107" y="1745"/>
                    <a:pt x="6104" y="1746"/>
                    <a:pt x="6102" y="1749"/>
                  </a:cubicBezTo>
                  <a:lnTo>
                    <a:pt x="6111" y="1744"/>
                  </a:lnTo>
                  <a:close/>
                  <a:moveTo>
                    <a:pt x="9116" y="1"/>
                  </a:moveTo>
                  <a:lnTo>
                    <a:pt x="6111" y="1744"/>
                  </a:lnTo>
                  <a:lnTo>
                    <a:pt x="6111" y="1744"/>
                  </a:lnTo>
                  <a:cubicBezTo>
                    <a:pt x="6114" y="1743"/>
                    <a:pt x="6117" y="1742"/>
                    <a:pt x="6120" y="1740"/>
                  </a:cubicBezTo>
                  <a:lnTo>
                    <a:pt x="6120" y="1740"/>
                  </a:lnTo>
                  <a:cubicBezTo>
                    <a:pt x="6023" y="1798"/>
                    <a:pt x="5907" y="1849"/>
                    <a:pt x="5785" y="1881"/>
                  </a:cubicBezTo>
                  <a:lnTo>
                    <a:pt x="5317" y="1999"/>
                  </a:lnTo>
                  <a:lnTo>
                    <a:pt x="720" y="3180"/>
                  </a:lnTo>
                  <a:cubicBezTo>
                    <a:pt x="647" y="3200"/>
                    <a:pt x="581" y="3226"/>
                    <a:pt x="515" y="3259"/>
                  </a:cubicBezTo>
                  <a:cubicBezTo>
                    <a:pt x="509" y="3266"/>
                    <a:pt x="502" y="3266"/>
                    <a:pt x="496" y="3272"/>
                  </a:cubicBezTo>
                  <a:cubicBezTo>
                    <a:pt x="482" y="3279"/>
                    <a:pt x="469" y="3292"/>
                    <a:pt x="456" y="3299"/>
                  </a:cubicBezTo>
                  <a:cubicBezTo>
                    <a:pt x="449" y="3305"/>
                    <a:pt x="443" y="3305"/>
                    <a:pt x="436" y="3312"/>
                  </a:cubicBezTo>
                  <a:cubicBezTo>
                    <a:pt x="423" y="3319"/>
                    <a:pt x="410" y="3332"/>
                    <a:pt x="397" y="3345"/>
                  </a:cubicBezTo>
                  <a:cubicBezTo>
                    <a:pt x="390" y="3351"/>
                    <a:pt x="383" y="3351"/>
                    <a:pt x="377" y="3358"/>
                  </a:cubicBezTo>
                  <a:cubicBezTo>
                    <a:pt x="364" y="3371"/>
                    <a:pt x="350" y="3384"/>
                    <a:pt x="337" y="3398"/>
                  </a:cubicBezTo>
                  <a:cubicBezTo>
                    <a:pt x="317" y="3411"/>
                    <a:pt x="304" y="3431"/>
                    <a:pt x="291" y="3444"/>
                  </a:cubicBezTo>
                  <a:cubicBezTo>
                    <a:pt x="284" y="3450"/>
                    <a:pt x="284" y="3450"/>
                    <a:pt x="284" y="3450"/>
                  </a:cubicBezTo>
                  <a:cubicBezTo>
                    <a:pt x="271" y="3464"/>
                    <a:pt x="258" y="3483"/>
                    <a:pt x="251" y="3497"/>
                  </a:cubicBezTo>
                  <a:cubicBezTo>
                    <a:pt x="245" y="3503"/>
                    <a:pt x="238" y="3510"/>
                    <a:pt x="232" y="3516"/>
                  </a:cubicBezTo>
                  <a:cubicBezTo>
                    <a:pt x="212" y="3543"/>
                    <a:pt x="192" y="3576"/>
                    <a:pt x="179" y="3609"/>
                  </a:cubicBezTo>
                  <a:cubicBezTo>
                    <a:pt x="166" y="3622"/>
                    <a:pt x="159" y="3635"/>
                    <a:pt x="153" y="3655"/>
                  </a:cubicBezTo>
                  <a:cubicBezTo>
                    <a:pt x="146" y="3668"/>
                    <a:pt x="139" y="3681"/>
                    <a:pt x="133" y="3694"/>
                  </a:cubicBezTo>
                  <a:cubicBezTo>
                    <a:pt x="120" y="3714"/>
                    <a:pt x="113" y="3734"/>
                    <a:pt x="106" y="3760"/>
                  </a:cubicBezTo>
                  <a:cubicBezTo>
                    <a:pt x="100" y="3774"/>
                    <a:pt x="93" y="3787"/>
                    <a:pt x="93" y="3800"/>
                  </a:cubicBezTo>
                  <a:cubicBezTo>
                    <a:pt x="87" y="3813"/>
                    <a:pt x="80" y="3833"/>
                    <a:pt x="73" y="3853"/>
                  </a:cubicBezTo>
                  <a:cubicBezTo>
                    <a:pt x="67" y="3866"/>
                    <a:pt x="60" y="3886"/>
                    <a:pt x="60" y="3899"/>
                  </a:cubicBezTo>
                  <a:cubicBezTo>
                    <a:pt x="54" y="3919"/>
                    <a:pt x="47" y="3932"/>
                    <a:pt x="47" y="3952"/>
                  </a:cubicBezTo>
                  <a:cubicBezTo>
                    <a:pt x="27" y="4031"/>
                    <a:pt x="14" y="4110"/>
                    <a:pt x="7" y="4202"/>
                  </a:cubicBezTo>
                  <a:cubicBezTo>
                    <a:pt x="1" y="4222"/>
                    <a:pt x="1" y="4249"/>
                    <a:pt x="1" y="4268"/>
                  </a:cubicBezTo>
                  <a:cubicBezTo>
                    <a:pt x="1" y="4275"/>
                    <a:pt x="1" y="4281"/>
                    <a:pt x="1" y="4288"/>
                  </a:cubicBezTo>
                  <a:cubicBezTo>
                    <a:pt x="1" y="4321"/>
                    <a:pt x="1" y="4354"/>
                    <a:pt x="1" y="4387"/>
                  </a:cubicBezTo>
                  <a:cubicBezTo>
                    <a:pt x="1" y="4591"/>
                    <a:pt x="27" y="4809"/>
                    <a:pt x="80" y="5040"/>
                  </a:cubicBezTo>
                  <a:lnTo>
                    <a:pt x="1993" y="12988"/>
                  </a:lnTo>
                  <a:cubicBezTo>
                    <a:pt x="1999" y="13014"/>
                    <a:pt x="2006" y="13047"/>
                    <a:pt x="2013" y="13074"/>
                  </a:cubicBezTo>
                  <a:cubicBezTo>
                    <a:pt x="2019" y="13100"/>
                    <a:pt x="2026" y="13120"/>
                    <a:pt x="2026" y="13140"/>
                  </a:cubicBezTo>
                  <a:cubicBezTo>
                    <a:pt x="2032" y="13173"/>
                    <a:pt x="2039" y="13206"/>
                    <a:pt x="2046" y="13239"/>
                  </a:cubicBezTo>
                  <a:cubicBezTo>
                    <a:pt x="2059" y="13285"/>
                    <a:pt x="2065" y="13324"/>
                    <a:pt x="2072" y="13364"/>
                  </a:cubicBezTo>
                  <a:cubicBezTo>
                    <a:pt x="2079" y="13410"/>
                    <a:pt x="2085" y="13463"/>
                    <a:pt x="2092" y="13509"/>
                  </a:cubicBezTo>
                  <a:cubicBezTo>
                    <a:pt x="2092" y="13509"/>
                    <a:pt x="2092" y="13516"/>
                    <a:pt x="2092" y="13522"/>
                  </a:cubicBezTo>
                  <a:cubicBezTo>
                    <a:pt x="2092" y="13542"/>
                    <a:pt x="2098" y="13568"/>
                    <a:pt x="2098" y="13588"/>
                  </a:cubicBezTo>
                  <a:cubicBezTo>
                    <a:pt x="2098" y="13608"/>
                    <a:pt x="2105" y="13634"/>
                    <a:pt x="2105" y="13654"/>
                  </a:cubicBezTo>
                  <a:cubicBezTo>
                    <a:pt x="2105" y="13700"/>
                    <a:pt x="2111" y="13746"/>
                    <a:pt x="2111" y="13793"/>
                  </a:cubicBezTo>
                  <a:cubicBezTo>
                    <a:pt x="2118" y="13878"/>
                    <a:pt x="2118" y="13957"/>
                    <a:pt x="2111" y="14030"/>
                  </a:cubicBezTo>
                  <a:cubicBezTo>
                    <a:pt x="2111" y="14063"/>
                    <a:pt x="2111" y="14096"/>
                    <a:pt x="2105" y="14129"/>
                  </a:cubicBezTo>
                  <a:cubicBezTo>
                    <a:pt x="2105" y="14175"/>
                    <a:pt x="2098" y="14221"/>
                    <a:pt x="2098" y="14261"/>
                  </a:cubicBezTo>
                  <a:cubicBezTo>
                    <a:pt x="2092" y="14300"/>
                    <a:pt x="2085" y="14340"/>
                    <a:pt x="2079" y="14386"/>
                  </a:cubicBezTo>
                  <a:cubicBezTo>
                    <a:pt x="2079" y="14393"/>
                    <a:pt x="2072" y="14406"/>
                    <a:pt x="2072" y="14413"/>
                  </a:cubicBezTo>
                  <a:cubicBezTo>
                    <a:pt x="2072" y="14419"/>
                    <a:pt x="2072" y="14419"/>
                    <a:pt x="2072" y="14419"/>
                  </a:cubicBezTo>
                  <a:cubicBezTo>
                    <a:pt x="2065" y="14439"/>
                    <a:pt x="2065" y="14459"/>
                    <a:pt x="2059" y="14478"/>
                  </a:cubicBezTo>
                  <a:cubicBezTo>
                    <a:pt x="2059" y="14492"/>
                    <a:pt x="2052" y="14498"/>
                    <a:pt x="2052" y="14505"/>
                  </a:cubicBezTo>
                  <a:cubicBezTo>
                    <a:pt x="2046" y="14551"/>
                    <a:pt x="2032" y="14597"/>
                    <a:pt x="2019" y="14643"/>
                  </a:cubicBezTo>
                  <a:cubicBezTo>
                    <a:pt x="2013" y="14650"/>
                    <a:pt x="2013" y="14650"/>
                    <a:pt x="2013" y="14657"/>
                  </a:cubicBezTo>
                  <a:cubicBezTo>
                    <a:pt x="2006" y="14683"/>
                    <a:pt x="1993" y="14709"/>
                    <a:pt x="1986" y="14729"/>
                  </a:cubicBezTo>
                  <a:cubicBezTo>
                    <a:pt x="1973" y="14762"/>
                    <a:pt x="1966" y="14795"/>
                    <a:pt x="1947" y="14821"/>
                  </a:cubicBezTo>
                  <a:cubicBezTo>
                    <a:pt x="1947" y="14828"/>
                    <a:pt x="1947" y="14835"/>
                    <a:pt x="1940" y="14841"/>
                  </a:cubicBezTo>
                  <a:cubicBezTo>
                    <a:pt x="1933" y="14861"/>
                    <a:pt x="1927" y="14874"/>
                    <a:pt x="1920" y="14887"/>
                  </a:cubicBezTo>
                  <a:cubicBezTo>
                    <a:pt x="1914" y="14907"/>
                    <a:pt x="1900" y="14920"/>
                    <a:pt x="1894" y="14934"/>
                  </a:cubicBezTo>
                  <a:cubicBezTo>
                    <a:pt x="1894" y="14940"/>
                    <a:pt x="1894" y="14940"/>
                    <a:pt x="1894" y="14947"/>
                  </a:cubicBezTo>
                  <a:lnTo>
                    <a:pt x="1887" y="14953"/>
                  </a:lnTo>
                  <a:cubicBezTo>
                    <a:pt x="1881" y="14960"/>
                    <a:pt x="1874" y="14973"/>
                    <a:pt x="1867" y="14986"/>
                  </a:cubicBezTo>
                  <a:cubicBezTo>
                    <a:pt x="1854" y="15006"/>
                    <a:pt x="1848" y="15019"/>
                    <a:pt x="1834" y="15039"/>
                  </a:cubicBezTo>
                  <a:cubicBezTo>
                    <a:pt x="1821" y="15066"/>
                    <a:pt x="1808" y="15085"/>
                    <a:pt x="1795" y="15098"/>
                  </a:cubicBezTo>
                  <a:cubicBezTo>
                    <a:pt x="1788" y="15105"/>
                    <a:pt x="1782" y="15112"/>
                    <a:pt x="1782" y="15118"/>
                  </a:cubicBezTo>
                  <a:cubicBezTo>
                    <a:pt x="1762" y="15145"/>
                    <a:pt x="1742" y="15164"/>
                    <a:pt x="1722" y="15191"/>
                  </a:cubicBezTo>
                  <a:cubicBezTo>
                    <a:pt x="1716" y="15197"/>
                    <a:pt x="1703" y="15211"/>
                    <a:pt x="1696" y="15217"/>
                  </a:cubicBezTo>
                  <a:cubicBezTo>
                    <a:pt x="1696" y="15224"/>
                    <a:pt x="1696" y="15224"/>
                    <a:pt x="1689" y="15224"/>
                  </a:cubicBezTo>
                  <a:lnTo>
                    <a:pt x="1689" y="15230"/>
                  </a:lnTo>
                  <a:cubicBezTo>
                    <a:pt x="1670" y="15250"/>
                    <a:pt x="1650" y="15263"/>
                    <a:pt x="1637" y="15283"/>
                  </a:cubicBezTo>
                  <a:cubicBezTo>
                    <a:pt x="1623" y="15290"/>
                    <a:pt x="1610" y="15303"/>
                    <a:pt x="1597" y="15310"/>
                  </a:cubicBezTo>
                  <a:cubicBezTo>
                    <a:pt x="1590" y="15316"/>
                    <a:pt x="1584" y="15323"/>
                    <a:pt x="1577" y="15329"/>
                  </a:cubicBezTo>
                  <a:cubicBezTo>
                    <a:pt x="1571" y="15336"/>
                    <a:pt x="1564" y="15343"/>
                    <a:pt x="1557" y="15349"/>
                  </a:cubicBezTo>
                  <a:cubicBezTo>
                    <a:pt x="1544" y="15362"/>
                    <a:pt x="1531" y="15369"/>
                    <a:pt x="1518" y="15382"/>
                  </a:cubicBezTo>
                  <a:lnTo>
                    <a:pt x="1511" y="15382"/>
                  </a:lnTo>
                  <a:lnTo>
                    <a:pt x="1485" y="15402"/>
                  </a:lnTo>
                  <a:lnTo>
                    <a:pt x="1478" y="15402"/>
                  </a:lnTo>
                  <a:cubicBezTo>
                    <a:pt x="1472" y="15408"/>
                    <a:pt x="1459" y="15415"/>
                    <a:pt x="1452" y="15422"/>
                  </a:cubicBezTo>
                  <a:lnTo>
                    <a:pt x="10409" y="10218"/>
                  </a:lnTo>
                  <a:cubicBezTo>
                    <a:pt x="10996" y="9881"/>
                    <a:pt x="11286" y="9030"/>
                    <a:pt x="10983" y="7764"/>
                  </a:cubicBezTo>
                  <a:lnTo>
                    <a:pt x="9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1"/>
            <p:cNvSpPr/>
            <p:nvPr/>
          </p:nvSpPr>
          <p:spPr>
            <a:xfrm>
              <a:off x="3231402" y="4800130"/>
              <a:ext cx="46" cy="311"/>
            </a:xfrm>
            <a:custGeom>
              <a:avLst/>
              <a:gdLst/>
              <a:ahLst/>
              <a:cxnLst/>
              <a:rect l="l" t="t" r="r" b="b"/>
              <a:pathLst>
                <a:path w="7" h="47" extrusionOk="0">
                  <a:moveTo>
                    <a:pt x="7" y="47"/>
                  </a:moveTo>
                  <a:cubicBezTo>
                    <a:pt x="7" y="34"/>
                    <a:pt x="0" y="14"/>
                    <a:pt x="0" y="1"/>
                  </a:cubicBezTo>
                  <a:lnTo>
                    <a:pt x="0" y="1"/>
                  </a:lnTo>
                  <a:cubicBezTo>
                    <a:pt x="0" y="14"/>
                    <a:pt x="7" y="34"/>
                    <a:pt x="7" y="47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1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1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1"/>
            <p:cNvSpPr/>
            <p:nvPr/>
          </p:nvSpPr>
          <p:spPr>
            <a:xfrm>
              <a:off x="3039495" y="4661031"/>
              <a:ext cx="192258" cy="244761"/>
            </a:xfrm>
            <a:custGeom>
              <a:avLst/>
              <a:gdLst/>
              <a:ahLst/>
              <a:cxnLst/>
              <a:rect l="l" t="t" r="r" b="b"/>
              <a:pathLst>
                <a:path w="29042" h="36987" extrusionOk="0">
                  <a:moveTo>
                    <a:pt x="13370" y="0"/>
                  </a:moveTo>
                  <a:cubicBezTo>
                    <a:pt x="13350" y="0"/>
                    <a:pt x="13324" y="7"/>
                    <a:pt x="13304" y="7"/>
                  </a:cubicBezTo>
                  <a:lnTo>
                    <a:pt x="13285" y="7"/>
                  </a:lnTo>
                  <a:cubicBezTo>
                    <a:pt x="13258" y="13"/>
                    <a:pt x="13238" y="13"/>
                    <a:pt x="13219" y="20"/>
                  </a:cubicBezTo>
                  <a:lnTo>
                    <a:pt x="13199" y="20"/>
                  </a:lnTo>
                  <a:cubicBezTo>
                    <a:pt x="13179" y="26"/>
                    <a:pt x="13159" y="33"/>
                    <a:pt x="13133" y="40"/>
                  </a:cubicBezTo>
                  <a:cubicBezTo>
                    <a:pt x="13113" y="40"/>
                    <a:pt x="13093" y="46"/>
                    <a:pt x="13073" y="53"/>
                  </a:cubicBezTo>
                  <a:lnTo>
                    <a:pt x="13067" y="53"/>
                  </a:lnTo>
                  <a:cubicBezTo>
                    <a:pt x="13060" y="59"/>
                    <a:pt x="13054" y="59"/>
                    <a:pt x="13047" y="66"/>
                  </a:cubicBezTo>
                  <a:cubicBezTo>
                    <a:pt x="13027" y="73"/>
                    <a:pt x="13008" y="79"/>
                    <a:pt x="12988" y="86"/>
                  </a:cubicBezTo>
                  <a:cubicBezTo>
                    <a:pt x="12961" y="92"/>
                    <a:pt x="12935" y="106"/>
                    <a:pt x="12915" y="119"/>
                  </a:cubicBezTo>
                  <a:cubicBezTo>
                    <a:pt x="12895" y="125"/>
                    <a:pt x="12876" y="139"/>
                    <a:pt x="12856" y="145"/>
                  </a:cubicBezTo>
                  <a:cubicBezTo>
                    <a:pt x="12599" y="290"/>
                    <a:pt x="12394" y="548"/>
                    <a:pt x="12262" y="930"/>
                  </a:cubicBezTo>
                  <a:lnTo>
                    <a:pt x="10541" y="5976"/>
                  </a:lnTo>
                  <a:lnTo>
                    <a:pt x="10316" y="6642"/>
                  </a:lnTo>
                  <a:cubicBezTo>
                    <a:pt x="10231" y="6886"/>
                    <a:pt x="10092" y="7064"/>
                    <a:pt x="9914" y="7170"/>
                  </a:cubicBezTo>
                  <a:cubicBezTo>
                    <a:pt x="9907" y="7176"/>
                    <a:pt x="9894" y="7183"/>
                    <a:pt x="9888" y="7189"/>
                  </a:cubicBezTo>
                  <a:lnTo>
                    <a:pt x="9875" y="7196"/>
                  </a:lnTo>
                  <a:cubicBezTo>
                    <a:pt x="9868" y="7203"/>
                    <a:pt x="9855" y="7209"/>
                    <a:pt x="9842" y="7209"/>
                  </a:cubicBezTo>
                  <a:cubicBezTo>
                    <a:pt x="9809" y="7229"/>
                    <a:pt x="9776" y="7242"/>
                    <a:pt x="9736" y="7255"/>
                  </a:cubicBezTo>
                  <a:cubicBezTo>
                    <a:pt x="9723" y="7262"/>
                    <a:pt x="9710" y="7262"/>
                    <a:pt x="9696" y="7269"/>
                  </a:cubicBezTo>
                  <a:cubicBezTo>
                    <a:pt x="9677" y="7275"/>
                    <a:pt x="9663" y="7275"/>
                    <a:pt x="9644" y="7282"/>
                  </a:cubicBezTo>
                  <a:cubicBezTo>
                    <a:pt x="9630" y="7282"/>
                    <a:pt x="9611" y="7288"/>
                    <a:pt x="9591" y="7288"/>
                  </a:cubicBezTo>
                  <a:lnTo>
                    <a:pt x="9584" y="7295"/>
                  </a:lnTo>
                  <a:lnTo>
                    <a:pt x="9532" y="7295"/>
                  </a:lnTo>
                  <a:cubicBezTo>
                    <a:pt x="9525" y="7302"/>
                    <a:pt x="9518" y="7302"/>
                    <a:pt x="9512" y="7302"/>
                  </a:cubicBezTo>
                  <a:lnTo>
                    <a:pt x="9439" y="7302"/>
                  </a:lnTo>
                  <a:cubicBezTo>
                    <a:pt x="9202" y="7302"/>
                    <a:pt x="8938" y="7222"/>
                    <a:pt x="8661" y="7064"/>
                  </a:cubicBezTo>
                  <a:lnTo>
                    <a:pt x="2415" y="3456"/>
                  </a:lnTo>
                  <a:cubicBezTo>
                    <a:pt x="2388" y="3443"/>
                    <a:pt x="2362" y="3430"/>
                    <a:pt x="2336" y="3417"/>
                  </a:cubicBezTo>
                  <a:cubicBezTo>
                    <a:pt x="2329" y="3410"/>
                    <a:pt x="2316" y="3404"/>
                    <a:pt x="2303" y="3397"/>
                  </a:cubicBezTo>
                  <a:cubicBezTo>
                    <a:pt x="2276" y="3384"/>
                    <a:pt x="2250" y="3371"/>
                    <a:pt x="2223" y="3357"/>
                  </a:cubicBezTo>
                  <a:cubicBezTo>
                    <a:pt x="2197" y="3344"/>
                    <a:pt x="2171" y="3331"/>
                    <a:pt x="2138" y="3318"/>
                  </a:cubicBezTo>
                  <a:cubicBezTo>
                    <a:pt x="2105" y="3298"/>
                    <a:pt x="2072" y="3285"/>
                    <a:pt x="2045" y="3272"/>
                  </a:cubicBezTo>
                  <a:cubicBezTo>
                    <a:pt x="2019" y="3265"/>
                    <a:pt x="1993" y="3252"/>
                    <a:pt x="1973" y="3245"/>
                  </a:cubicBezTo>
                  <a:cubicBezTo>
                    <a:pt x="1927" y="3225"/>
                    <a:pt x="1880" y="3212"/>
                    <a:pt x="1834" y="3199"/>
                  </a:cubicBezTo>
                  <a:cubicBezTo>
                    <a:pt x="1788" y="3186"/>
                    <a:pt x="1742" y="3173"/>
                    <a:pt x="1696" y="3159"/>
                  </a:cubicBezTo>
                  <a:cubicBezTo>
                    <a:pt x="1663" y="3153"/>
                    <a:pt x="1630" y="3146"/>
                    <a:pt x="1597" y="3140"/>
                  </a:cubicBezTo>
                  <a:lnTo>
                    <a:pt x="1577" y="3140"/>
                  </a:lnTo>
                  <a:cubicBezTo>
                    <a:pt x="1570" y="3133"/>
                    <a:pt x="1557" y="3133"/>
                    <a:pt x="1551" y="3133"/>
                  </a:cubicBezTo>
                  <a:cubicBezTo>
                    <a:pt x="1537" y="3133"/>
                    <a:pt x="1518" y="3126"/>
                    <a:pt x="1504" y="3126"/>
                  </a:cubicBezTo>
                  <a:cubicBezTo>
                    <a:pt x="1491" y="3126"/>
                    <a:pt x="1471" y="3120"/>
                    <a:pt x="1458" y="3120"/>
                  </a:cubicBezTo>
                  <a:lnTo>
                    <a:pt x="1412" y="3120"/>
                  </a:lnTo>
                  <a:cubicBezTo>
                    <a:pt x="1379" y="3113"/>
                    <a:pt x="1353" y="3113"/>
                    <a:pt x="1320" y="3113"/>
                  </a:cubicBezTo>
                  <a:cubicBezTo>
                    <a:pt x="1293" y="3113"/>
                    <a:pt x="1267" y="3113"/>
                    <a:pt x="1241" y="3120"/>
                  </a:cubicBezTo>
                  <a:lnTo>
                    <a:pt x="1194" y="3120"/>
                  </a:lnTo>
                  <a:cubicBezTo>
                    <a:pt x="1175" y="3120"/>
                    <a:pt x="1161" y="3126"/>
                    <a:pt x="1142" y="3126"/>
                  </a:cubicBezTo>
                  <a:cubicBezTo>
                    <a:pt x="1128" y="3126"/>
                    <a:pt x="1109" y="3133"/>
                    <a:pt x="1089" y="3133"/>
                  </a:cubicBezTo>
                  <a:cubicBezTo>
                    <a:pt x="1076" y="3140"/>
                    <a:pt x="1063" y="3140"/>
                    <a:pt x="1049" y="3146"/>
                  </a:cubicBezTo>
                  <a:lnTo>
                    <a:pt x="1043" y="3146"/>
                  </a:lnTo>
                  <a:cubicBezTo>
                    <a:pt x="1036" y="3146"/>
                    <a:pt x="1023" y="3146"/>
                    <a:pt x="1016" y="3153"/>
                  </a:cubicBezTo>
                  <a:lnTo>
                    <a:pt x="1010" y="3153"/>
                  </a:lnTo>
                  <a:cubicBezTo>
                    <a:pt x="990" y="3159"/>
                    <a:pt x="970" y="3159"/>
                    <a:pt x="957" y="3166"/>
                  </a:cubicBezTo>
                  <a:cubicBezTo>
                    <a:pt x="944" y="3173"/>
                    <a:pt x="937" y="3173"/>
                    <a:pt x="924" y="3179"/>
                  </a:cubicBezTo>
                  <a:cubicBezTo>
                    <a:pt x="917" y="3179"/>
                    <a:pt x="911" y="3179"/>
                    <a:pt x="898" y="3186"/>
                  </a:cubicBezTo>
                  <a:cubicBezTo>
                    <a:pt x="878" y="3192"/>
                    <a:pt x="865" y="3199"/>
                    <a:pt x="845" y="3206"/>
                  </a:cubicBezTo>
                  <a:cubicBezTo>
                    <a:pt x="825" y="3212"/>
                    <a:pt x="805" y="3225"/>
                    <a:pt x="785" y="3232"/>
                  </a:cubicBezTo>
                  <a:cubicBezTo>
                    <a:pt x="779" y="3232"/>
                    <a:pt x="779" y="3239"/>
                    <a:pt x="779" y="3239"/>
                  </a:cubicBezTo>
                  <a:cubicBezTo>
                    <a:pt x="772" y="3239"/>
                    <a:pt x="766" y="3245"/>
                    <a:pt x="753" y="3252"/>
                  </a:cubicBezTo>
                  <a:cubicBezTo>
                    <a:pt x="753" y="3252"/>
                    <a:pt x="746" y="3252"/>
                    <a:pt x="739" y="3258"/>
                  </a:cubicBezTo>
                  <a:lnTo>
                    <a:pt x="733" y="3258"/>
                  </a:lnTo>
                  <a:cubicBezTo>
                    <a:pt x="733" y="3258"/>
                    <a:pt x="733" y="3265"/>
                    <a:pt x="733" y="3265"/>
                  </a:cubicBezTo>
                  <a:lnTo>
                    <a:pt x="726" y="3265"/>
                  </a:lnTo>
                  <a:cubicBezTo>
                    <a:pt x="713" y="3272"/>
                    <a:pt x="700" y="3278"/>
                    <a:pt x="693" y="3285"/>
                  </a:cubicBezTo>
                  <a:cubicBezTo>
                    <a:pt x="680" y="3291"/>
                    <a:pt x="660" y="3305"/>
                    <a:pt x="647" y="3311"/>
                  </a:cubicBezTo>
                  <a:cubicBezTo>
                    <a:pt x="647" y="3311"/>
                    <a:pt x="640" y="3318"/>
                    <a:pt x="640" y="3318"/>
                  </a:cubicBezTo>
                  <a:cubicBezTo>
                    <a:pt x="627" y="3331"/>
                    <a:pt x="607" y="3338"/>
                    <a:pt x="594" y="3351"/>
                  </a:cubicBezTo>
                  <a:cubicBezTo>
                    <a:pt x="588" y="3357"/>
                    <a:pt x="581" y="3357"/>
                    <a:pt x="574" y="3364"/>
                  </a:cubicBezTo>
                  <a:cubicBezTo>
                    <a:pt x="548" y="3390"/>
                    <a:pt x="522" y="3410"/>
                    <a:pt x="495" y="3436"/>
                  </a:cubicBezTo>
                  <a:cubicBezTo>
                    <a:pt x="482" y="3450"/>
                    <a:pt x="469" y="3463"/>
                    <a:pt x="462" y="3469"/>
                  </a:cubicBezTo>
                  <a:cubicBezTo>
                    <a:pt x="449" y="3483"/>
                    <a:pt x="443" y="3496"/>
                    <a:pt x="429" y="3502"/>
                  </a:cubicBezTo>
                  <a:cubicBezTo>
                    <a:pt x="416" y="3516"/>
                    <a:pt x="403" y="3529"/>
                    <a:pt x="396" y="3549"/>
                  </a:cubicBezTo>
                  <a:cubicBezTo>
                    <a:pt x="390" y="3549"/>
                    <a:pt x="390" y="3555"/>
                    <a:pt x="390" y="3555"/>
                  </a:cubicBezTo>
                  <a:cubicBezTo>
                    <a:pt x="377" y="3568"/>
                    <a:pt x="363" y="3588"/>
                    <a:pt x="350" y="3608"/>
                  </a:cubicBezTo>
                  <a:cubicBezTo>
                    <a:pt x="330" y="3628"/>
                    <a:pt x="317" y="3648"/>
                    <a:pt x="304" y="3667"/>
                  </a:cubicBezTo>
                  <a:cubicBezTo>
                    <a:pt x="291" y="3687"/>
                    <a:pt x="278" y="3707"/>
                    <a:pt x="264" y="3727"/>
                  </a:cubicBezTo>
                  <a:cubicBezTo>
                    <a:pt x="258" y="3753"/>
                    <a:pt x="245" y="3773"/>
                    <a:pt x="231" y="3793"/>
                  </a:cubicBezTo>
                  <a:cubicBezTo>
                    <a:pt x="218" y="3819"/>
                    <a:pt x="205" y="3839"/>
                    <a:pt x="198" y="3865"/>
                  </a:cubicBezTo>
                  <a:cubicBezTo>
                    <a:pt x="185" y="3885"/>
                    <a:pt x="179" y="3911"/>
                    <a:pt x="165" y="3931"/>
                  </a:cubicBezTo>
                  <a:cubicBezTo>
                    <a:pt x="146" y="3977"/>
                    <a:pt x="126" y="4030"/>
                    <a:pt x="113" y="4083"/>
                  </a:cubicBezTo>
                  <a:cubicBezTo>
                    <a:pt x="106" y="4103"/>
                    <a:pt x="100" y="4129"/>
                    <a:pt x="93" y="4149"/>
                  </a:cubicBezTo>
                  <a:cubicBezTo>
                    <a:pt x="86" y="4169"/>
                    <a:pt x="80" y="4188"/>
                    <a:pt x="73" y="4215"/>
                  </a:cubicBezTo>
                  <a:cubicBezTo>
                    <a:pt x="73" y="4221"/>
                    <a:pt x="67" y="4235"/>
                    <a:pt x="67" y="4248"/>
                  </a:cubicBezTo>
                  <a:cubicBezTo>
                    <a:pt x="60" y="4268"/>
                    <a:pt x="53" y="4287"/>
                    <a:pt x="53" y="4314"/>
                  </a:cubicBezTo>
                  <a:cubicBezTo>
                    <a:pt x="47" y="4334"/>
                    <a:pt x="40" y="4353"/>
                    <a:pt x="40" y="4380"/>
                  </a:cubicBezTo>
                  <a:cubicBezTo>
                    <a:pt x="40" y="4386"/>
                    <a:pt x="34" y="4399"/>
                    <a:pt x="34" y="4413"/>
                  </a:cubicBezTo>
                  <a:cubicBezTo>
                    <a:pt x="27" y="4439"/>
                    <a:pt x="27" y="4465"/>
                    <a:pt x="20" y="4492"/>
                  </a:cubicBezTo>
                  <a:cubicBezTo>
                    <a:pt x="14" y="4551"/>
                    <a:pt x="7" y="4617"/>
                    <a:pt x="7" y="4676"/>
                  </a:cubicBezTo>
                  <a:cubicBezTo>
                    <a:pt x="1" y="4709"/>
                    <a:pt x="1" y="4742"/>
                    <a:pt x="1" y="4769"/>
                  </a:cubicBezTo>
                  <a:cubicBezTo>
                    <a:pt x="1" y="4802"/>
                    <a:pt x="1" y="4835"/>
                    <a:pt x="1" y="4868"/>
                  </a:cubicBezTo>
                  <a:cubicBezTo>
                    <a:pt x="1" y="5679"/>
                    <a:pt x="304" y="6668"/>
                    <a:pt x="990" y="7638"/>
                  </a:cubicBezTo>
                  <a:lnTo>
                    <a:pt x="6029" y="14775"/>
                  </a:lnTo>
                  <a:cubicBezTo>
                    <a:pt x="6636" y="15632"/>
                    <a:pt x="6887" y="16681"/>
                    <a:pt x="6656" y="17367"/>
                  </a:cubicBezTo>
                  <a:lnTo>
                    <a:pt x="4703" y="23079"/>
                  </a:lnTo>
                  <a:cubicBezTo>
                    <a:pt x="4248" y="24398"/>
                    <a:pt x="5060" y="26284"/>
                    <a:pt x="6187" y="27405"/>
                  </a:cubicBezTo>
                  <a:cubicBezTo>
                    <a:pt x="6220" y="27438"/>
                    <a:pt x="6260" y="27478"/>
                    <a:pt x="6293" y="27511"/>
                  </a:cubicBezTo>
                  <a:cubicBezTo>
                    <a:pt x="6313" y="27524"/>
                    <a:pt x="6333" y="27544"/>
                    <a:pt x="6352" y="27564"/>
                  </a:cubicBezTo>
                  <a:cubicBezTo>
                    <a:pt x="6405" y="27610"/>
                    <a:pt x="6464" y="27663"/>
                    <a:pt x="6524" y="27709"/>
                  </a:cubicBezTo>
                  <a:cubicBezTo>
                    <a:pt x="6596" y="27768"/>
                    <a:pt x="6676" y="27827"/>
                    <a:pt x="6755" y="27880"/>
                  </a:cubicBezTo>
                  <a:cubicBezTo>
                    <a:pt x="6794" y="27907"/>
                    <a:pt x="6834" y="27933"/>
                    <a:pt x="6873" y="27959"/>
                  </a:cubicBezTo>
                  <a:cubicBezTo>
                    <a:pt x="6906" y="27986"/>
                    <a:pt x="6946" y="28006"/>
                    <a:pt x="6986" y="28032"/>
                  </a:cubicBezTo>
                  <a:cubicBezTo>
                    <a:pt x="7337" y="28232"/>
                    <a:pt x="7692" y="28346"/>
                    <a:pt x="8037" y="28346"/>
                  </a:cubicBezTo>
                  <a:cubicBezTo>
                    <a:pt x="8159" y="28346"/>
                    <a:pt x="8279" y="28332"/>
                    <a:pt x="8397" y="28302"/>
                  </a:cubicBezTo>
                  <a:lnTo>
                    <a:pt x="13463" y="26996"/>
                  </a:lnTo>
                  <a:cubicBezTo>
                    <a:pt x="13502" y="26990"/>
                    <a:pt x="13535" y="26983"/>
                    <a:pt x="13581" y="26977"/>
                  </a:cubicBezTo>
                  <a:cubicBezTo>
                    <a:pt x="13595" y="26977"/>
                    <a:pt x="13608" y="26977"/>
                    <a:pt x="13628" y="26970"/>
                  </a:cubicBezTo>
                  <a:lnTo>
                    <a:pt x="13773" y="26970"/>
                  </a:lnTo>
                  <a:cubicBezTo>
                    <a:pt x="13792" y="26977"/>
                    <a:pt x="13819" y="26977"/>
                    <a:pt x="13839" y="26977"/>
                  </a:cubicBezTo>
                  <a:cubicBezTo>
                    <a:pt x="13858" y="26983"/>
                    <a:pt x="13872" y="26983"/>
                    <a:pt x="13891" y="26983"/>
                  </a:cubicBezTo>
                  <a:cubicBezTo>
                    <a:pt x="13918" y="26990"/>
                    <a:pt x="13951" y="26996"/>
                    <a:pt x="13984" y="27003"/>
                  </a:cubicBezTo>
                  <a:cubicBezTo>
                    <a:pt x="14003" y="27010"/>
                    <a:pt x="14017" y="27016"/>
                    <a:pt x="14030" y="27016"/>
                  </a:cubicBezTo>
                  <a:cubicBezTo>
                    <a:pt x="14050" y="27023"/>
                    <a:pt x="14063" y="27029"/>
                    <a:pt x="14083" y="27029"/>
                  </a:cubicBezTo>
                  <a:cubicBezTo>
                    <a:pt x="14116" y="27043"/>
                    <a:pt x="14149" y="27056"/>
                    <a:pt x="14182" y="27062"/>
                  </a:cubicBezTo>
                  <a:cubicBezTo>
                    <a:pt x="14215" y="27076"/>
                    <a:pt x="14248" y="27089"/>
                    <a:pt x="14281" y="27109"/>
                  </a:cubicBezTo>
                  <a:cubicBezTo>
                    <a:pt x="14346" y="27135"/>
                    <a:pt x="14412" y="27168"/>
                    <a:pt x="14478" y="27207"/>
                  </a:cubicBezTo>
                  <a:cubicBezTo>
                    <a:pt x="14835" y="27412"/>
                    <a:pt x="15191" y="27748"/>
                    <a:pt x="15494" y="28177"/>
                  </a:cubicBezTo>
                  <a:lnTo>
                    <a:pt x="20540" y="35314"/>
                  </a:lnTo>
                  <a:cubicBezTo>
                    <a:pt x="20988" y="35947"/>
                    <a:pt x="21470" y="36395"/>
                    <a:pt x="21938" y="36666"/>
                  </a:cubicBezTo>
                  <a:cubicBezTo>
                    <a:pt x="22316" y="36884"/>
                    <a:pt x="22684" y="36987"/>
                    <a:pt x="23012" y="36987"/>
                  </a:cubicBezTo>
                  <a:cubicBezTo>
                    <a:pt x="23051" y="36987"/>
                    <a:pt x="23088" y="36985"/>
                    <a:pt x="23125" y="36982"/>
                  </a:cubicBezTo>
                  <a:cubicBezTo>
                    <a:pt x="23145" y="36982"/>
                    <a:pt x="23165" y="36982"/>
                    <a:pt x="23185" y="36976"/>
                  </a:cubicBezTo>
                  <a:cubicBezTo>
                    <a:pt x="23218" y="36976"/>
                    <a:pt x="23251" y="36969"/>
                    <a:pt x="23290" y="36963"/>
                  </a:cubicBezTo>
                  <a:cubicBezTo>
                    <a:pt x="23317" y="36956"/>
                    <a:pt x="23337" y="36949"/>
                    <a:pt x="23363" y="36943"/>
                  </a:cubicBezTo>
                  <a:cubicBezTo>
                    <a:pt x="23409" y="36930"/>
                    <a:pt x="23455" y="36916"/>
                    <a:pt x="23501" y="36903"/>
                  </a:cubicBezTo>
                  <a:cubicBezTo>
                    <a:pt x="23521" y="36897"/>
                    <a:pt x="23534" y="36890"/>
                    <a:pt x="23554" y="36877"/>
                  </a:cubicBezTo>
                  <a:lnTo>
                    <a:pt x="23561" y="36877"/>
                  </a:lnTo>
                  <a:cubicBezTo>
                    <a:pt x="23581" y="36870"/>
                    <a:pt x="23600" y="36857"/>
                    <a:pt x="23614" y="36850"/>
                  </a:cubicBezTo>
                  <a:cubicBezTo>
                    <a:pt x="23620" y="36844"/>
                    <a:pt x="23633" y="36844"/>
                    <a:pt x="23640" y="36837"/>
                  </a:cubicBezTo>
                  <a:cubicBezTo>
                    <a:pt x="23653" y="36831"/>
                    <a:pt x="23660" y="36824"/>
                    <a:pt x="23673" y="36817"/>
                  </a:cubicBezTo>
                  <a:cubicBezTo>
                    <a:pt x="23680" y="36817"/>
                    <a:pt x="23680" y="36811"/>
                    <a:pt x="23686" y="36811"/>
                  </a:cubicBezTo>
                  <a:lnTo>
                    <a:pt x="23693" y="36811"/>
                  </a:lnTo>
                  <a:cubicBezTo>
                    <a:pt x="23693" y="36804"/>
                    <a:pt x="23699" y="36804"/>
                    <a:pt x="23706" y="36798"/>
                  </a:cubicBezTo>
                  <a:cubicBezTo>
                    <a:pt x="23713" y="36791"/>
                    <a:pt x="23726" y="36784"/>
                    <a:pt x="23732" y="36778"/>
                  </a:cubicBezTo>
                  <a:lnTo>
                    <a:pt x="23739" y="36778"/>
                  </a:lnTo>
                  <a:lnTo>
                    <a:pt x="23765" y="36758"/>
                  </a:lnTo>
                  <a:lnTo>
                    <a:pt x="23772" y="36758"/>
                  </a:lnTo>
                  <a:cubicBezTo>
                    <a:pt x="23785" y="36745"/>
                    <a:pt x="23798" y="36738"/>
                    <a:pt x="23811" y="36725"/>
                  </a:cubicBezTo>
                  <a:cubicBezTo>
                    <a:pt x="23818" y="36719"/>
                    <a:pt x="23825" y="36712"/>
                    <a:pt x="23831" y="36705"/>
                  </a:cubicBezTo>
                  <a:cubicBezTo>
                    <a:pt x="23838" y="36699"/>
                    <a:pt x="23844" y="36692"/>
                    <a:pt x="23851" y="36686"/>
                  </a:cubicBezTo>
                  <a:cubicBezTo>
                    <a:pt x="23864" y="36679"/>
                    <a:pt x="23877" y="36666"/>
                    <a:pt x="23891" y="36659"/>
                  </a:cubicBezTo>
                  <a:cubicBezTo>
                    <a:pt x="23904" y="36639"/>
                    <a:pt x="23924" y="36626"/>
                    <a:pt x="23943" y="36606"/>
                  </a:cubicBezTo>
                  <a:lnTo>
                    <a:pt x="23943" y="36600"/>
                  </a:lnTo>
                  <a:cubicBezTo>
                    <a:pt x="23950" y="36600"/>
                    <a:pt x="23950" y="36600"/>
                    <a:pt x="23950" y="36593"/>
                  </a:cubicBezTo>
                  <a:cubicBezTo>
                    <a:pt x="23957" y="36587"/>
                    <a:pt x="23970" y="36573"/>
                    <a:pt x="23976" y="36567"/>
                  </a:cubicBezTo>
                  <a:cubicBezTo>
                    <a:pt x="23996" y="36540"/>
                    <a:pt x="24016" y="36521"/>
                    <a:pt x="24036" y="36494"/>
                  </a:cubicBezTo>
                  <a:cubicBezTo>
                    <a:pt x="24036" y="36488"/>
                    <a:pt x="24042" y="36481"/>
                    <a:pt x="24049" y="36474"/>
                  </a:cubicBezTo>
                  <a:cubicBezTo>
                    <a:pt x="24062" y="36461"/>
                    <a:pt x="24075" y="36442"/>
                    <a:pt x="24088" y="36415"/>
                  </a:cubicBezTo>
                  <a:cubicBezTo>
                    <a:pt x="24102" y="36395"/>
                    <a:pt x="24115" y="36382"/>
                    <a:pt x="24121" y="36362"/>
                  </a:cubicBezTo>
                  <a:cubicBezTo>
                    <a:pt x="24128" y="36349"/>
                    <a:pt x="24135" y="36336"/>
                    <a:pt x="24141" y="36329"/>
                  </a:cubicBezTo>
                  <a:lnTo>
                    <a:pt x="24148" y="36323"/>
                  </a:lnTo>
                  <a:cubicBezTo>
                    <a:pt x="24148" y="36316"/>
                    <a:pt x="24148" y="36316"/>
                    <a:pt x="24148" y="36310"/>
                  </a:cubicBezTo>
                  <a:cubicBezTo>
                    <a:pt x="24154" y="36296"/>
                    <a:pt x="24168" y="36283"/>
                    <a:pt x="24174" y="36263"/>
                  </a:cubicBezTo>
                  <a:cubicBezTo>
                    <a:pt x="24181" y="36250"/>
                    <a:pt x="24187" y="36237"/>
                    <a:pt x="24194" y="36217"/>
                  </a:cubicBezTo>
                  <a:cubicBezTo>
                    <a:pt x="24201" y="36211"/>
                    <a:pt x="24201" y="36204"/>
                    <a:pt x="24201" y="36197"/>
                  </a:cubicBezTo>
                  <a:cubicBezTo>
                    <a:pt x="24214" y="36171"/>
                    <a:pt x="24227" y="36138"/>
                    <a:pt x="24240" y="36105"/>
                  </a:cubicBezTo>
                  <a:cubicBezTo>
                    <a:pt x="24247" y="36085"/>
                    <a:pt x="24260" y="36059"/>
                    <a:pt x="24267" y="36033"/>
                  </a:cubicBezTo>
                  <a:cubicBezTo>
                    <a:pt x="24267" y="36026"/>
                    <a:pt x="24267" y="36026"/>
                    <a:pt x="24273" y="36019"/>
                  </a:cubicBezTo>
                  <a:cubicBezTo>
                    <a:pt x="24286" y="35973"/>
                    <a:pt x="24293" y="35927"/>
                    <a:pt x="24306" y="35881"/>
                  </a:cubicBezTo>
                  <a:cubicBezTo>
                    <a:pt x="24306" y="35874"/>
                    <a:pt x="24313" y="35868"/>
                    <a:pt x="24313" y="35854"/>
                  </a:cubicBezTo>
                  <a:cubicBezTo>
                    <a:pt x="24319" y="35835"/>
                    <a:pt x="24319" y="35815"/>
                    <a:pt x="24326" y="35795"/>
                  </a:cubicBezTo>
                  <a:cubicBezTo>
                    <a:pt x="24326" y="35795"/>
                    <a:pt x="24326" y="35795"/>
                    <a:pt x="24326" y="35789"/>
                  </a:cubicBezTo>
                  <a:cubicBezTo>
                    <a:pt x="24326" y="35782"/>
                    <a:pt x="24333" y="35769"/>
                    <a:pt x="24333" y="35762"/>
                  </a:cubicBezTo>
                  <a:cubicBezTo>
                    <a:pt x="24339" y="35723"/>
                    <a:pt x="24346" y="35676"/>
                    <a:pt x="24352" y="35637"/>
                  </a:cubicBezTo>
                  <a:cubicBezTo>
                    <a:pt x="24359" y="35597"/>
                    <a:pt x="24359" y="35551"/>
                    <a:pt x="24359" y="35505"/>
                  </a:cubicBezTo>
                  <a:cubicBezTo>
                    <a:pt x="24365" y="35472"/>
                    <a:pt x="24365" y="35439"/>
                    <a:pt x="24365" y="35406"/>
                  </a:cubicBezTo>
                  <a:cubicBezTo>
                    <a:pt x="24372" y="35333"/>
                    <a:pt x="24372" y="35254"/>
                    <a:pt x="24365" y="35169"/>
                  </a:cubicBezTo>
                  <a:cubicBezTo>
                    <a:pt x="24365" y="35122"/>
                    <a:pt x="24359" y="35076"/>
                    <a:pt x="24359" y="35030"/>
                  </a:cubicBezTo>
                  <a:cubicBezTo>
                    <a:pt x="24359" y="35010"/>
                    <a:pt x="24352" y="34984"/>
                    <a:pt x="24352" y="34964"/>
                  </a:cubicBezTo>
                  <a:cubicBezTo>
                    <a:pt x="24352" y="34944"/>
                    <a:pt x="24346" y="34918"/>
                    <a:pt x="24346" y="34898"/>
                  </a:cubicBezTo>
                  <a:cubicBezTo>
                    <a:pt x="24346" y="34892"/>
                    <a:pt x="24346" y="34885"/>
                    <a:pt x="24346" y="34885"/>
                  </a:cubicBezTo>
                  <a:cubicBezTo>
                    <a:pt x="24339" y="34839"/>
                    <a:pt x="24333" y="34786"/>
                    <a:pt x="24326" y="34740"/>
                  </a:cubicBezTo>
                  <a:cubicBezTo>
                    <a:pt x="24319" y="34700"/>
                    <a:pt x="24313" y="34661"/>
                    <a:pt x="24300" y="34615"/>
                  </a:cubicBezTo>
                  <a:cubicBezTo>
                    <a:pt x="24293" y="34582"/>
                    <a:pt x="24286" y="34549"/>
                    <a:pt x="24280" y="34516"/>
                  </a:cubicBezTo>
                  <a:cubicBezTo>
                    <a:pt x="24280" y="34496"/>
                    <a:pt x="24273" y="34476"/>
                    <a:pt x="24267" y="34450"/>
                  </a:cubicBezTo>
                  <a:cubicBezTo>
                    <a:pt x="24260" y="34423"/>
                    <a:pt x="24253" y="34390"/>
                    <a:pt x="24247" y="34364"/>
                  </a:cubicBezTo>
                  <a:lnTo>
                    <a:pt x="22334" y="26416"/>
                  </a:lnTo>
                  <a:cubicBezTo>
                    <a:pt x="22281" y="26185"/>
                    <a:pt x="22255" y="25967"/>
                    <a:pt x="22255" y="25763"/>
                  </a:cubicBezTo>
                  <a:cubicBezTo>
                    <a:pt x="22255" y="25730"/>
                    <a:pt x="22255" y="25697"/>
                    <a:pt x="22255" y="25664"/>
                  </a:cubicBezTo>
                  <a:cubicBezTo>
                    <a:pt x="22255" y="25657"/>
                    <a:pt x="22255" y="25651"/>
                    <a:pt x="22255" y="25644"/>
                  </a:cubicBezTo>
                  <a:cubicBezTo>
                    <a:pt x="22255" y="25625"/>
                    <a:pt x="22255" y="25598"/>
                    <a:pt x="22261" y="25578"/>
                  </a:cubicBezTo>
                  <a:cubicBezTo>
                    <a:pt x="22268" y="25486"/>
                    <a:pt x="22281" y="25407"/>
                    <a:pt x="22301" y="25328"/>
                  </a:cubicBezTo>
                  <a:cubicBezTo>
                    <a:pt x="22301" y="25308"/>
                    <a:pt x="22308" y="25295"/>
                    <a:pt x="22314" y="25275"/>
                  </a:cubicBezTo>
                  <a:cubicBezTo>
                    <a:pt x="22314" y="25262"/>
                    <a:pt x="22321" y="25242"/>
                    <a:pt x="22327" y="25229"/>
                  </a:cubicBezTo>
                  <a:cubicBezTo>
                    <a:pt x="22334" y="25209"/>
                    <a:pt x="22341" y="25189"/>
                    <a:pt x="22347" y="25176"/>
                  </a:cubicBezTo>
                  <a:cubicBezTo>
                    <a:pt x="22347" y="25163"/>
                    <a:pt x="22354" y="25150"/>
                    <a:pt x="22360" y="25136"/>
                  </a:cubicBezTo>
                  <a:cubicBezTo>
                    <a:pt x="22367" y="25110"/>
                    <a:pt x="22374" y="25090"/>
                    <a:pt x="22387" y="25070"/>
                  </a:cubicBezTo>
                  <a:cubicBezTo>
                    <a:pt x="22393" y="25057"/>
                    <a:pt x="22400" y="25044"/>
                    <a:pt x="22407" y="25031"/>
                  </a:cubicBezTo>
                  <a:cubicBezTo>
                    <a:pt x="22413" y="25011"/>
                    <a:pt x="22420" y="24998"/>
                    <a:pt x="22433" y="24985"/>
                  </a:cubicBezTo>
                  <a:cubicBezTo>
                    <a:pt x="22446" y="24952"/>
                    <a:pt x="22466" y="24919"/>
                    <a:pt x="22486" y="24892"/>
                  </a:cubicBezTo>
                  <a:cubicBezTo>
                    <a:pt x="22492" y="24886"/>
                    <a:pt x="22499" y="24879"/>
                    <a:pt x="22505" y="24873"/>
                  </a:cubicBezTo>
                  <a:cubicBezTo>
                    <a:pt x="22512" y="24859"/>
                    <a:pt x="22525" y="24840"/>
                    <a:pt x="22538" y="24826"/>
                  </a:cubicBezTo>
                  <a:cubicBezTo>
                    <a:pt x="22538" y="24826"/>
                    <a:pt x="22538" y="24826"/>
                    <a:pt x="22545" y="24820"/>
                  </a:cubicBezTo>
                  <a:cubicBezTo>
                    <a:pt x="22558" y="24807"/>
                    <a:pt x="22571" y="24787"/>
                    <a:pt x="22591" y="24774"/>
                  </a:cubicBezTo>
                  <a:cubicBezTo>
                    <a:pt x="22604" y="24760"/>
                    <a:pt x="22618" y="24747"/>
                    <a:pt x="22631" y="24734"/>
                  </a:cubicBezTo>
                  <a:cubicBezTo>
                    <a:pt x="22637" y="24727"/>
                    <a:pt x="22644" y="24727"/>
                    <a:pt x="22651" y="24721"/>
                  </a:cubicBezTo>
                  <a:cubicBezTo>
                    <a:pt x="22664" y="24708"/>
                    <a:pt x="22677" y="24695"/>
                    <a:pt x="22690" y="24688"/>
                  </a:cubicBezTo>
                  <a:cubicBezTo>
                    <a:pt x="22697" y="24681"/>
                    <a:pt x="22703" y="24681"/>
                    <a:pt x="22710" y="24675"/>
                  </a:cubicBezTo>
                  <a:cubicBezTo>
                    <a:pt x="22723" y="24668"/>
                    <a:pt x="22736" y="24655"/>
                    <a:pt x="22750" y="24648"/>
                  </a:cubicBezTo>
                  <a:cubicBezTo>
                    <a:pt x="22756" y="24642"/>
                    <a:pt x="22763" y="24642"/>
                    <a:pt x="22769" y="24635"/>
                  </a:cubicBezTo>
                  <a:cubicBezTo>
                    <a:pt x="22835" y="24602"/>
                    <a:pt x="22901" y="24576"/>
                    <a:pt x="22974" y="24556"/>
                  </a:cubicBezTo>
                  <a:lnTo>
                    <a:pt x="27571" y="23375"/>
                  </a:lnTo>
                  <a:lnTo>
                    <a:pt x="28804" y="22656"/>
                  </a:lnTo>
                  <a:cubicBezTo>
                    <a:pt x="28877" y="22531"/>
                    <a:pt x="28930" y="22393"/>
                    <a:pt x="28969" y="22241"/>
                  </a:cubicBezTo>
                  <a:lnTo>
                    <a:pt x="28983" y="22188"/>
                  </a:lnTo>
                  <a:cubicBezTo>
                    <a:pt x="28983" y="22168"/>
                    <a:pt x="28989" y="22149"/>
                    <a:pt x="28996" y="22122"/>
                  </a:cubicBezTo>
                  <a:cubicBezTo>
                    <a:pt x="28996" y="22109"/>
                    <a:pt x="29002" y="22089"/>
                    <a:pt x="29002" y="22069"/>
                  </a:cubicBezTo>
                  <a:cubicBezTo>
                    <a:pt x="29016" y="21984"/>
                    <a:pt x="29029" y="21898"/>
                    <a:pt x="29035" y="21799"/>
                  </a:cubicBezTo>
                  <a:cubicBezTo>
                    <a:pt x="29035" y="21779"/>
                    <a:pt x="29035" y="21759"/>
                    <a:pt x="29035" y="21740"/>
                  </a:cubicBezTo>
                  <a:cubicBezTo>
                    <a:pt x="29042" y="21529"/>
                    <a:pt x="29029" y="21298"/>
                    <a:pt x="28996" y="21067"/>
                  </a:cubicBezTo>
                  <a:cubicBezTo>
                    <a:pt x="28996" y="21054"/>
                    <a:pt x="28989" y="21040"/>
                    <a:pt x="28989" y="21021"/>
                  </a:cubicBezTo>
                  <a:cubicBezTo>
                    <a:pt x="28976" y="20942"/>
                    <a:pt x="28963" y="20862"/>
                    <a:pt x="28943" y="20777"/>
                  </a:cubicBezTo>
                  <a:cubicBezTo>
                    <a:pt x="28903" y="20585"/>
                    <a:pt x="28844" y="20388"/>
                    <a:pt x="28778" y="20196"/>
                  </a:cubicBezTo>
                  <a:cubicBezTo>
                    <a:pt x="28725" y="20045"/>
                    <a:pt x="28673" y="19899"/>
                    <a:pt x="28607" y="19754"/>
                  </a:cubicBezTo>
                  <a:cubicBezTo>
                    <a:pt x="28560" y="19655"/>
                    <a:pt x="28514" y="19556"/>
                    <a:pt x="28468" y="19464"/>
                  </a:cubicBezTo>
                  <a:cubicBezTo>
                    <a:pt x="28415" y="19365"/>
                    <a:pt x="28369" y="19273"/>
                    <a:pt x="28310" y="19180"/>
                  </a:cubicBezTo>
                  <a:cubicBezTo>
                    <a:pt x="28257" y="19082"/>
                    <a:pt x="28198" y="18989"/>
                    <a:pt x="28138" y="18903"/>
                  </a:cubicBezTo>
                  <a:cubicBezTo>
                    <a:pt x="28105" y="18857"/>
                    <a:pt x="28079" y="18811"/>
                    <a:pt x="28046" y="18765"/>
                  </a:cubicBezTo>
                  <a:cubicBezTo>
                    <a:pt x="27921" y="18587"/>
                    <a:pt x="27782" y="18415"/>
                    <a:pt x="27637" y="18257"/>
                  </a:cubicBezTo>
                  <a:cubicBezTo>
                    <a:pt x="27340" y="17934"/>
                    <a:pt x="27004" y="17657"/>
                    <a:pt x="26641" y="17446"/>
                  </a:cubicBezTo>
                  <a:lnTo>
                    <a:pt x="20388" y="13838"/>
                  </a:lnTo>
                  <a:cubicBezTo>
                    <a:pt x="19643" y="13403"/>
                    <a:pt x="18977" y="12466"/>
                    <a:pt x="18746" y="11510"/>
                  </a:cubicBezTo>
                  <a:lnTo>
                    <a:pt x="16840" y="3568"/>
                  </a:lnTo>
                  <a:cubicBezTo>
                    <a:pt x="16807" y="3450"/>
                    <a:pt x="16774" y="3324"/>
                    <a:pt x="16734" y="3212"/>
                  </a:cubicBezTo>
                  <a:cubicBezTo>
                    <a:pt x="16662" y="2975"/>
                    <a:pt x="16576" y="2744"/>
                    <a:pt x="16470" y="2526"/>
                  </a:cubicBezTo>
                  <a:cubicBezTo>
                    <a:pt x="16292" y="2157"/>
                    <a:pt x="16081" y="1807"/>
                    <a:pt x="15844" y="1504"/>
                  </a:cubicBezTo>
                  <a:cubicBezTo>
                    <a:pt x="15745" y="1372"/>
                    <a:pt x="15633" y="1240"/>
                    <a:pt x="15521" y="1121"/>
                  </a:cubicBezTo>
                  <a:cubicBezTo>
                    <a:pt x="15217" y="798"/>
                    <a:pt x="14887" y="528"/>
                    <a:pt x="14558" y="336"/>
                  </a:cubicBezTo>
                  <a:cubicBezTo>
                    <a:pt x="14175" y="119"/>
                    <a:pt x="13792" y="0"/>
                    <a:pt x="13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1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C4A5C5-21F6-92EA-B495-E996AF773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237" y="1260833"/>
            <a:ext cx="3610615" cy="2651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55812-768B-96A1-3195-F3EB05A567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5475" y="1260741"/>
            <a:ext cx="3578279" cy="265176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4592;p55">
            <a:extLst>
              <a:ext uri="{FF2B5EF4-FFF2-40B4-BE49-F238E27FC236}">
                <a16:creationId xmlns:a16="http://schemas.microsoft.com/office/drawing/2014/main" id="{EB2CE0A0-CE70-C37B-541F-95011B7E2982}"/>
              </a:ext>
            </a:extLst>
          </p:cNvPr>
          <p:cNvSpPr txBox="1">
            <a:spLocks/>
          </p:cNvSpPr>
          <p:nvPr/>
        </p:nvSpPr>
        <p:spPr>
          <a:xfrm>
            <a:off x="2040293" y="624963"/>
            <a:ext cx="437669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 SemiBold"/>
              <a:buNone/>
              <a:defRPr sz="7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 SemiBold"/>
              <a:buNone/>
              <a:defRPr sz="36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 SemiBold"/>
              <a:buNone/>
              <a:defRPr sz="36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 SemiBold"/>
              <a:buNone/>
              <a:defRPr sz="36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 SemiBold"/>
              <a:buNone/>
              <a:defRPr sz="36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 SemiBold"/>
              <a:buNone/>
              <a:defRPr sz="36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 SemiBold"/>
              <a:buNone/>
              <a:defRPr sz="36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 SemiBold"/>
              <a:buNone/>
              <a:defRPr sz="36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 SemiBold"/>
              <a:buNone/>
              <a:defRPr sz="36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pPr algn="ctr"/>
            <a:r>
              <a:rPr lang="en-US" sz="3600">
                <a:solidFill>
                  <a:schemeClr val="tx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Used technologies</a:t>
            </a:r>
            <a:endParaRPr lang="en-US" sz="3600" dirty="0">
              <a:solidFill>
                <a:schemeClr val="tx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4592" name="Google Shape;4592;p55"/>
          <p:cNvSpPr txBox="1">
            <a:spLocks noGrp="1"/>
          </p:cNvSpPr>
          <p:nvPr>
            <p:ph type="title"/>
          </p:nvPr>
        </p:nvSpPr>
        <p:spPr>
          <a:xfrm>
            <a:off x="2008543" y="590877"/>
            <a:ext cx="437669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Used technologies</a:t>
            </a:r>
            <a:endParaRPr sz="3600" dirty="0">
              <a:solidFill>
                <a:schemeClr val="accent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4595" name="Google Shape;4595;p55"/>
          <p:cNvSpPr/>
          <p:nvPr/>
        </p:nvSpPr>
        <p:spPr>
          <a:xfrm>
            <a:off x="4461850" y="1022484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6" name="Google Shape;4596;p55"/>
          <p:cNvGrpSpPr/>
          <p:nvPr/>
        </p:nvGrpSpPr>
        <p:grpSpPr>
          <a:xfrm>
            <a:off x="5865980" y="408670"/>
            <a:ext cx="742482" cy="594924"/>
            <a:chOff x="4458400" y="2657663"/>
            <a:chExt cx="945475" cy="757575"/>
          </a:xfrm>
        </p:grpSpPr>
        <p:sp>
          <p:nvSpPr>
            <p:cNvPr id="4597" name="Google Shape;4597;p55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55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55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0" name="Google Shape;4600;p55"/>
          <p:cNvGrpSpPr/>
          <p:nvPr/>
        </p:nvGrpSpPr>
        <p:grpSpPr>
          <a:xfrm>
            <a:off x="1534436" y="2701356"/>
            <a:ext cx="243987" cy="339453"/>
            <a:chOff x="4661686" y="366694"/>
            <a:chExt cx="243987" cy="339453"/>
          </a:xfrm>
        </p:grpSpPr>
        <p:sp>
          <p:nvSpPr>
            <p:cNvPr id="4601" name="Google Shape;4601;p55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55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55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55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55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55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7" name="Google Shape;4607;p55"/>
          <p:cNvGrpSpPr/>
          <p:nvPr/>
        </p:nvGrpSpPr>
        <p:grpSpPr>
          <a:xfrm>
            <a:off x="2974636" y="469506"/>
            <a:ext cx="243987" cy="339453"/>
            <a:chOff x="4661686" y="366694"/>
            <a:chExt cx="243987" cy="339453"/>
          </a:xfrm>
        </p:grpSpPr>
        <p:sp>
          <p:nvSpPr>
            <p:cNvPr id="4608" name="Google Shape;4608;p55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55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55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55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55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55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4" name="Google Shape;4614;p55"/>
          <p:cNvSpPr/>
          <p:nvPr/>
        </p:nvSpPr>
        <p:spPr>
          <a:xfrm>
            <a:off x="3446500" y="3179422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5" name="Google Shape;4615;p55"/>
          <p:cNvSpPr/>
          <p:nvPr/>
        </p:nvSpPr>
        <p:spPr>
          <a:xfrm>
            <a:off x="5585600" y="3400709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16" name="Google Shape;4616;p55"/>
          <p:cNvGrpSpPr/>
          <p:nvPr/>
        </p:nvGrpSpPr>
        <p:grpSpPr>
          <a:xfrm>
            <a:off x="2526600" y="3966572"/>
            <a:ext cx="243970" cy="457795"/>
            <a:chOff x="3171550" y="3868750"/>
            <a:chExt cx="317050" cy="594925"/>
          </a:xfrm>
        </p:grpSpPr>
        <p:sp>
          <p:nvSpPr>
            <p:cNvPr id="4617" name="Google Shape;4617;p55"/>
            <p:cNvSpPr/>
            <p:nvPr/>
          </p:nvSpPr>
          <p:spPr>
            <a:xfrm>
              <a:off x="3171550" y="4024675"/>
              <a:ext cx="153450" cy="165100"/>
            </a:xfrm>
            <a:custGeom>
              <a:avLst/>
              <a:gdLst/>
              <a:ahLst/>
              <a:cxnLst/>
              <a:rect l="l" t="t" r="r" b="b"/>
              <a:pathLst>
                <a:path w="6138" h="6604" extrusionOk="0">
                  <a:moveTo>
                    <a:pt x="1" y="0"/>
                  </a:moveTo>
                  <a:cubicBezTo>
                    <a:pt x="1" y="0"/>
                    <a:pt x="686" y="2894"/>
                    <a:pt x="2381" y="4719"/>
                  </a:cubicBezTo>
                  <a:cubicBezTo>
                    <a:pt x="2842" y="5216"/>
                    <a:pt x="3332" y="5582"/>
                    <a:pt x="3798" y="5853"/>
                  </a:cubicBezTo>
                  <a:cubicBezTo>
                    <a:pt x="5045" y="6574"/>
                    <a:pt x="6137" y="6604"/>
                    <a:pt x="6137" y="6604"/>
                  </a:cubicBezTo>
                  <a:cubicBezTo>
                    <a:pt x="6137" y="6604"/>
                    <a:pt x="5452" y="3709"/>
                    <a:pt x="3757" y="1884"/>
                  </a:cubicBezTo>
                  <a:cubicBezTo>
                    <a:pt x="3290" y="1388"/>
                    <a:pt x="2806" y="1022"/>
                    <a:pt x="2334" y="750"/>
                  </a:cubicBezTo>
                  <a:cubicBezTo>
                    <a:pt x="1088" y="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55"/>
            <p:cNvSpPr/>
            <p:nvPr/>
          </p:nvSpPr>
          <p:spPr>
            <a:xfrm>
              <a:off x="3205675" y="3934750"/>
              <a:ext cx="120500" cy="129525"/>
            </a:xfrm>
            <a:custGeom>
              <a:avLst/>
              <a:gdLst/>
              <a:ahLst/>
              <a:cxnLst/>
              <a:rect l="l" t="t" r="r" b="b"/>
              <a:pathLst>
                <a:path w="4820" h="5181" extrusionOk="0">
                  <a:moveTo>
                    <a:pt x="0" y="0"/>
                  </a:moveTo>
                  <a:cubicBezTo>
                    <a:pt x="0" y="0"/>
                    <a:pt x="543" y="2274"/>
                    <a:pt x="1872" y="3704"/>
                  </a:cubicBezTo>
                  <a:cubicBezTo>
                    <a:pt x="2233" y="4093"/>
                    <a:pt x="2617" y="4383"/>
                    <a:pt x="2983" y="4595"/>
                  </a:cubicBezTo>
                  <a:cubicBezTo>
                    <a:pt x="3963" y="5157"/>
                    <a:pt x="4820" y="5180"/>
                    <a:pt x="4820" y="5180"/>
                  </a:cubicBezTo>
                  <a:cubicBezTo>
                    <a:pt x="4820" y="5180"/>
                    <a:pt x="4276" y="2912"/>
                    <a:pt x="2947" y="1483"/>
                  </a:cubicBezTo>
                  <a:cubicBezTo>
                    <a:pt x="2587" y="1093"/>
                    <a:pt x="2203" y="804"/>
                    <a:pt x="1837" y="591"/>
                  </a:cubicBezTo>
                  <a:cubicBezTo>
                    <a:pt x="857" y="3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55"/>
            <p:cNvSpPr/>
            <p:nvPr/>
          </p:nvSpPr>
          <p:spPr>
            <a:xfrm>
              <a:off x="3285100" y="4414825"/>
              <a:ext cx="92600" cy="48850"/>
            </a:xfrm>
            <a:custGeom>
              <a:avLst/>
              <a:gdLst/>
              <a:ahLst/>
              <a:cxnLst/>
              <a:rect l="l" t="t" r="r" b="b"/>
              <a:pathLst>
                <a:path w="3704" h="1954" extrusionOk="0">
                  <a:moveTo>
                    <a:pt x="1847" y="0"/>
                  </a:moveTo>
                  <a:cubicBezTo>
                    <a:pt x="1415" y="0"/>
                    <a:pt x="984" y="96"/>
                    <a:pt x="656" y="288"/>
                  </a:cubicBezTo>
                  <a:cubicBezTo>
                    <a:pt x="1" y="666"/>
                    <a:pt x="7" y="1286"/>
                    <a:pt x="668" y="1670"/>
                  </a:cubicBezTo>
                  <a:cubicBezTo>
                    <a:pt x="996" y="1859"/>
                    <a:pt x="1427" y="1954"/>
                    <a:pt x="1858" y="1954"/>
                  </a:cubicBezTo>
                  <a:cubicBezTo>
                    <a:pt x="2289" y="1954"/>
                    <a:pt x="2720" y="1859"/>
                    <a:pt x="3048" y="1670"/>
                  </a:cubicBezTo>
                  <a:cubicBezTo>
                    <a:pt x="3704" y="1286"/>
                    <a:pt x="3704" y="666"/>
                    <a:pt x="3042" y="288"/>
                  </a:cubicBezTo>
                  <a:cubicBezTo>
                    <a:pt x="2712" y="96"/>
                    <a:pt x="2279" y="0"/>
                    <a:pt x="1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55"/>
            <p:cNvSpPr/>
            <p:nvPr/>
          </p:nvSpPr>
          <p:spPr>
            <a:xfrm>
              <a:off x="3318775" y="3976675"/>
              <a:ext cx="20400" cy="469775"/>
            </a:xfrm>
            <a:custGeom>
              <a:avLst/>
              <a:gdLst/>
              <a:ahLst/>
              <a:cxnLst/>
              <a:rect l="l" t="t" r="r" b="b"/>
              <a:pathLst>
                <a:path w="816" h="18791" extrusionOk="0">
                  <a:moveTo>
                    <a:pt x="403" y="1"/>
                  </a:moveTo>
                  <a:cubicBezTo>
                    <a:pt x="299" y="1"/>
                    <a:pt x="195" y="24"/>
                    <a:pt x="118" y="72"/>
                  </a:cubicBezTo>
                  <a:cubicBezTo>
                    <a:pt x="36" y="113"/>
                    <a:pt x="0" y="178"/>
                    <a:pt x="0" y="237"/>
                  </a:cubicBezTo>
                  <a:lnTo>
                    <a:pt x="0" y="18552"/>
                  </a:lnTo>
                  <a:cubicBezTo>
                    <a:pt x="0" y="18617"/>
                    <a:pt x="36" y="18677"/>
                    <a:pt x="118" y="18724"/>
                  </a:cubicBezTo>
                  <a:cubicBezTo>
                    <a:pt x="198" y="18768"/>
                    <a:pt x="301" y="18790"/>
                    <a:pt x="405" y="18790"/>
                  </a:cubicBezTo>
                  <a:cubicBezTo>
                    <a:pt x="508" y="18790"/>
                    <a:pt x="612" y="18768"/>
                    <a:pt x="691" y="18724"/>
                  </a:cubicBezTo>
                  <a:cubicBezTo>
                    <a:pt x="774" y="18677"/>
                    <a:pt x="809" y="18617"/>
                    <a:pt x="809" y="18558"/>
                  </a:cubicBezTo>
                  <a:lnTo>
                    <a:pt x="809" y="243"/>
                  </a:lnTo>
                  <a:cubicBezTo>
                    <a:pt x="815" y="178"/>
                    <a:pt x="774" y="119"/>
                    <a:pt x="691" y="72"/>
                  </a:cubicBezTo>
                  <a:cubicBezTo>
                    <a:pt x="612" y="24"/>
                    <a:pt x="507" y="1"/>
                    <a:pt x="403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55"/>
            <p:cNvSpPr/>
            <p:nvPr/>
          </p:nvSpPr>
          <p:spPr>
            <a:xfrm>
              <a:off x="3317725" y="3976675"/>
              <a:ext cx="22325" cy="11850"/>
            </a:xfrm>
            <a:custGeom>
              <a:avLst/>
              <a:gdLst/>
              <a:ahLst/>
              <a:cxnLst/>
              <a:rect l="l" t="t" r="r" b="b"/>
              <a:pathLst>
                <a:path w="893" h="474" extrusionOk="0">
                  <a:moveTo>
                    <a:pt x="445" y="1"/>
                  </a:moveTo>
                  <a:cubicBezTo>
                    <a:pt x="341" y="1"/>
                    <a:pt x="237" y="24"/>
                    <a:pt x="160" y="72"/>
                  </a:cubicBezTo>
                  <a:cubicBezTo>
                    <a:pt x="1" y="160"/>
                    <a:pt x="1" y="308"/>
                    <a:pt x="160" y="402"/>
                  </a:cubicBezTo>
                  <a:cubicBezTo>
                    <a:pt x="240" y="450"/>
                    <a:pt x="343" y="473"/>
                    <a:pt x="447" y="473"/>
                  </a:cubicBezTo>
                  <a:cubicBezTo>
                    <a:pt x="550" y="473"/>
                    <a:pt x="654" y="450"/>
                    <a:pt x="733" y="402"/>
                  </a:cubicBezTo>
                  <a:cubicBezTo>
                    <a:pt x="893" y="308"/>
                    <a:pt x="893" y="160"/>
                    <a:pt x="733" y="72"/>
                  </a:cubicBezTo>
                  <a:cubicBezTo>
                    <a:pt x="654" y="24"/>
                    <a:pt x="549" y="1"/>
                    <a:pt x="44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55"/>
            <p:cNvSpPr/>
            <p:nvPr/>
          </p:nvSpPr>
          <p:spPr>
            <a:xfrm>
              <a:off x="3318775" y="3982600"/>
              <a:ext cx="20250" cy="463850"/>
            </a:xfrm>
            <a:custGeom>
              <a:avLst/>
              <a:gdLst/>
              <a:ahLst/>
              <a:cxnLst/>
              <a:rect l="l" t="t" r="r" b="b"/>
              <a:pathLst>
                <a:path w="810" h="18554" extrusionOk="0">
                  <a:moveTo>
                    <a:pt x="0" y="0"/>
                  </a:moveTo>
                  <a:lnTo>
                    <a:pt x="0" y="18315"/>
                  </a:lnTo>
                  <a:cubicBezTo>
                    <a:pt x="0" y="18380"/>
                    <a:pt x="36" y="18440"/>
                    <a:pt x="118" y="18487"/>
                  </a:cubicBezTo>
                  <a:cubicBezTo>
                    <a:pt x="198" y="18531"/>
                    <a:pt x="301" y="18553"/>
                    <a:pt x="405" y="18553"/>
                  </a:cubicBezTo>
                  <a:cubicBezTo>
                    <a:pt x="508" y="18553"/>
                    <a:pt x="612" y="18531"/>
                    <a:pt x="691" y="18487"/>
                  </a:cubicBezTo>
                  <a:cubicBezTo>
                    <a:pt x="774" y="18440"/>
                    <a:pt x="809" y="18380"/>
                    <a:pt x="809" y="18321"/>
                  </a:cubicBezTo>
                  <a:lnTo>
                    <a:pt x="809" y="0"/>
                  </a:lnTo>
                  <a:cubicBezTo>
                    <a:pt x="809" y="59"/>
                    <a:pt x="774" y="118"/>
                    <a:pt x="691" y="165"/>
                  </a:cubicBezTo>
                  <a:cubicBezTo>
                    <a:pt x="612" y="213"/>
                    <a:pt x="508" y="236"/>
                    <a:pt x="405" y="236"/>
                  </a:cubicBezTo>
                  <a:cubicBezTo>
                    <a:pt x="301" y="236"/>
                    <a:pt x="198" y="213"/>
                    <a:pt x="118" y="165"/>
                  </a:cubicBezTo>
                  <a:cubicBezTo>
                    <a:pt x="36" y="118"/>
                    <a:pt x="0" y="5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55"/>
            <p:cNvSpPr/>
            <p:nvPr/>
          </p:nvSpPr>
          <p:spPr>
            <a:xfrm>
              <a:off x="3333675" y="4025000"/>
              <a:ext cx="120675" cy="86800"/>
            </a:xfrm>
            <a:custGeom>
              <a:avLst/>
              <a:gdLst/>
              <a:ahLst/>
              <a:cxnLst/>
              <a:rect l="l" t="t" r="r" b="b"/>
              <a:pathLst>
                <a:path w="4827" h="3472" extrusionOk="0">
                  <a:moveTo>
                    <a:pt x="1762" y="0"/>
                  </a:moveTo>
                  <a:cubicBezTo>
                    <a:pt x="516" y="0"/>
                    <a:pt x="1" y="1541"/>
                    <a:pt x="1" y="1541"/>
                  </a:cubicBezTo>
                  <a:cubicBezTo>
                    <a:pt x="1" y="1541"/>
                    <a:pt x="851" y="2503"/>
                    <a:pt x="1832" y="3065"/>
                  </a:cubicBezTo>
                  <a:cubicBezTo>
                    <a:pt x="2198" y="3277"/>
                    <a:pt x="2582" y="3437"/>
                    <a:pt x="2942" y="3466"/>
                  </a:cubicBezTo>
                  <a:cubicBezTo>
                    <a:pt x="2984" y="3469"/>
                    <a:pt x="3025" y="3471"/>
                    <a:pt x="3065" y="3471"/>
                  </a:cubicBezTo>
                  <a:cubicBezTo>
                    <a:pt x="4311" y="3471"/>
                    <a:pt x="4826" y="1930"/>
                    <a:pt x="4826" y="1930"/>
                  </a:cubicBezTo>
                  <a:cubicBezTo>
                    <a:pt x="4826" y="1930"/>
                    <a:pt x="3976" y="968"/>
                    <a:pt x="2995" y="407"/>
                  </a:cubicBezTo>
                  <a:cubicBezTo>
                    <a:pt x="2629" y="194"/>
                    <a:pt x="2245" y="35"/>
                    <a:pt x="1885" y="5"/>
                  </a:cubicBezTo>
                  <a:cubicBezTo>
                    <a:pt x="1843" y="2"/>
                    <a:pt x="1802" y="0"/>
                    <a:pt x="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55"/>
            <p:cNvSpPr/>
            <p:nvPr/>
          </p:nvSpPr>
          <p:spPr>
            <a:xfrm>
              <a:off x="3334575" y="4141025"/>
              <a:ext cx="154025" cy="110475"/>
            </a:xfrm>
            <a:custGeom>
              <a:avLst/>
              <a:gdLst/>
              <a:ahLst/>
              <a:cxnLst/>
              <a:rect l="l" t="t" r="r" b="b"/>
              <a:pathLst>
                <a:path w="6161" h="4419" extrusionOk="0">
                  <a:moveTo>
                    <a:pt x="2246" y="0"/>
                  </a:moveTo>
                  <a:cubicBezTo>
                    <a:pt x="660" y="0"/>
                    <a:pt x="0" y="1961"/>
                    <a:pt x="0" y="1961"/>
                  </a:cubicBezTo>
                  <a:cubicBezTo>
                    <a:pt x="0" y="1961"/>
                    <a:pt x="1087" y="3184"/>
                    <a:pt x="2339" y="3905"/>
                  </a:cubicBezTo>
                  <a:cubicBezTo>
                    <a:pt x="2806" y="4176"/>
                    <a:pt x="3296" y="4377"/>
                    <a:pt x="3757" y="4413"/>
                  </a:cubicBezTo>
                  <a:cubicBezTo>
                    <a:pt x="3810" y="4417"/>
                    <a:pt x="3863" y="4419"/>
                    <a:pt x="3914" y="4419"/>
                  </a:cubicBezTo>
                  <a:cubicBezTo>
                    <a:pt x="5501" y="4419"/>
                    <a:pt x="6161" y="2458"/>
                    <a:pt x="6161" y="2458"/>
                  </a:cubicBezTo>
                  <a:cubicBezTo>
                    <a:pt x="6161" y="2458"/>
                    <a:pt x="5074" y="1229"/>
                    <a:pt x="3828" y="508"/>
                  </a:cubicBezTo>
                  <a:cubicBezTo>
                    <a:pt x="3355" y="243"/>
                    <a:pt x="2871" y="42"/>
                    <a:pt x="2404" y="6"/>
                  </a:cubicBezTo>
                  <a:cubicBezTo>
                    <a:pt x="2351" y="2"/>
                    <a:pt x="2298" y="0"/>
                    <a:pt x="2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55"/>
            <p:cNvSpPr/>
            <p:nvPr/>
          </p:nvSpPr>
          <p:spPr>
            <a:xfrm>
              <a:off x="3296925" y="3868750"/>
              <a:ext cx="63800" cy="120700"/>
            </a:xfrm>
            <a:custGeom>
              <a:avLst/>
              <a:gdLst/>
              <a:ahLst/>
              <a:cxnLst/>
              <a:rect l="l" t="t" r="r" b="b"/>
              <a:pathLst>
                <a:path w="2552" h="4828" extrusionOk="0">
                  <a:moveTo>
                    <a:pt x="1288" y="0"/>
                  </a:moveTo>
                  <a:cubicBezTo>
                    <a:pt x="1252" y="24"/>
                    <a:pt x="1158" y="89"/>
                    <a:pt x="1028" y="213"/>
                  </a:cubicBezTo>
                  <a:cubicBezTo>
                    <a:pt x="910" y="319"/>
                    <a:pt x="833" y="408"/>
                    <a:pt x="768" y="490"/>
                  </a:cubicBezTo>
                  <a:cubicBezTo>
                    <a:pt x="715" y="550"/>
                    <a:pt x="626" y="662"/>
                    <a:pt x="573" y="739"/>
                  </a:cubicBezTo>
                  <a:cubicBezTo>
                    <a:pt x="490" y="868"/>
                    <a:pt x="461" y="916"/>
                    <a:pt x="390" y="1046"/>
                  </a:cubicBezTo>
                  <a:cubicBezTo>
                    <a:pt x="355" y="1105"/>
                    <a:pt x="319" y="1182"/>
                    <a:pt x="290" y="1241"/>
                  </a:cubicBezTo>
                  <a:cubicBezTo>
                    <a:pt x="266" y="1294"/>
                    <a:pt x="236" y="1359"/>
                    <a:pt x="219" y="1412"/>
                  </a:cubicBezTo>
                  <a:cubicBezTo>
                    <a:pt x="189" y="1477"/>
                    <a:pt x="160" y="1571"/>
                    <a:pt x="136" y="1642"/>
                  </a:cubicBezTo>
                  <a:cubicBezTo>
                    <a:pt x="101" y="1754"/>
                    <a:pt x="71" y="1902"/>
                    <a:pt x="47" y="2020"/>
                  </a:cubicBezTo>
                  <a:cubicBezTo>
                    <a:pt x="30" y="2097"/>
                    <a:pt x="18" y="2203"/>
                    <a:pt x="12" y="2286"/>
                  </a:cubicBezTo>
                  <a:cubicBezTo>
                    <a:pt x="0" y="2469"/>
                    <a:pt x="6" y="2564"/>
                    <a:pt x="12" y="2664"/>
                  </a:cubicBezTo>
                  <a:cubicBezTo>
                    <a:pt x="18" y="2764"/>
                    <a:pt x="24" y="2818"/>
                    <a:pt x="47" y="2971"/>
                  </a:cubicBezTo>
                  <a:cubicBezTo>
                    <a:pt x="65" y="3095"/>
                    <a:pt x="130" y="3343"/>
                    <a:pt x="201" y="3532"/>
                  </a:cubicBezTo>
                  <a:cubicBezTo>
                    <a:pt x="236" y="3621"/>
                    <a:pt x="278" y="3727"/>
                    <a:pt x="366" y="3893"/>
                  </a:cubicBezTo>
                  <a:cubicBezTo>
                    <a:pt x="431" y="4022"/>
                    <a:pt x="490" y="4111"/>
                    <a:pt x="555" y="4211"/>
                  </a:cubicBezTo>
                  <a:cubicBezTo>
                    <a:pt x="585" y="4265"/>
                    <a:pt x="673" y="4383"/>
                    <a:pt x="744" y="4471"/>
                  </a:cubicBezTo>
                  <a:cubicBezTo>
                    <a:pt x="833" y="4578"/>
                    <a:pt x="880" y="4631"/>
                    <a:pt x="975" y="4725"/>
                  </a:cubicBezTo>
                  <a:cubicBezTo>
                    <a:pt x="986" y="4743"/>
                    <a:pt x="1004" y="4755"/>
                    <a:pt x="1022" y="4767"/>
                  </a:cubicBezTo>
                  <a:cubicBezTo>
                    <a:pt x="1092" y="4807"/>
                    <a:pt x="1185" y="4827"/>
                    <a:pt x="1277" y="4827"/>
                  </a:cubicBezTo>
                  <a:cubicBezTo>
                    <a:pt x="1362" y="4827"/>
                    <a:pt x="1447" y="4809"/>
                    <a:pt x="1512" y="4773"/>
                  </a:cubicBezTo>
                  <a:cubicBezTo>
                    <a:pt x="1536" y="4761"/>
                    <a:pt x="1553" y="4743"/>
                    <a:pt x="1571" y="4725"/>
                  </a:cubicBezTo>
                  <a:cubicBezTo>
                    <a:pt x="1689" y="4613"/>
                    <a:pt x="1760" y="4519"/>
                    <a:pt x="1802" y="4471"/>
                  </a:cubicBezTo>
                  <a:cubicBezTo>
                    <a:pt x="1872" y="4389"/>
                    <a:pt x="1961" y="4265"/>
                    <a:pt x="1996" y="4211"/>
                  </a:cubicBezTo>
                  <a:cubicBezTo>
                    <a:pt x="2061" y="4111"/>
                    <a:pt x="2120" y="4017"/>
                    <a:pt x="2191" y="3887"/>
                  </a:cubicBezTo>
                  <a:cubicBezTo>
                    <a:pt x="2280" y="3709"/>
                    <a:pt x="2327" y="3585"/>
                    <a:pt x="2351" y="3526"/>
                  </a:cubicBezTo>
                  <a:cubicBezTo>
                    <a:pt x="2369" y="3485"/>
                    <a:pt x="2392" y="3426"/>
                    <a:pt x="2404" y="3379"/>
                  </a:cubicBezTo>
                  <a:cubicBezTo>
                    <a:pt x="2428" y="3302"/>
                    <a:pt x="2457" y="3196"/>
                    <a:pt x="2475" y="3119"/>
                  </a:cubicBezTo>
                  <a:cubicBezTo>
                    <a:pt x="2498" y="3024"/>
                    <a:pt x="2516" y="2924"/>
                    <a:pt x="2528" y="2812"/>
                  </a:cubicBezTo>
                  <a:cubicBezTo>
                    <a:pt x="2534" y="2788"/>
                    <a:pt x="2546" y="2676"/>
                    <a:pt x="2552" y="2499"/>
                  </a:cubicBezTo>
                  <a:cubicBezTo>
                    <a:pt x="2552" y="2416"/>
                    <a:pt x="2540" y="2304"/>
                    <a:pt x="2540" y="2221"/>
                  </a:cubicBezTo>
                  <a:cubicBezTo>
                    <a:pt x="2534" y="2144"/>
                    <a:pt x="2516" y="2038"/>
                    <a:pt x="2498" y="1961"/>
                  </a:cubicBezTo>
                  <a:cubicBezTo>
                    <a:pt x="2475" y="1849"/>
                    <a:pt x="2439" y="1701"/>
                    <a:pt x="2404" y="1589"/>
                  </a:cubicBezTo>
                  <a:cubicBezTo>
                    <a:pt x="2386" y="1524"/>
                    <a:pt x="2357" y="1435"/>
                    <a:pt x="2327" y="1371"/>
                  </a:cubicBezTo>
                  <a:cubicBezTo>
                    <a:pt x="2304" y="1323"/>
                    <a:pt x="2280" y="1252"/>
                    <a:pt x="2256" y="1205"/>
                  </a:cubicBezTo>
                  <a:cubicBezTo>
                    <a:pt x="2227" y="1146"/>
                    <a:pt x="2191" y="1075"/>
                    <a:pt x="2156" y="1016"/>
                  </a:cubicBezTo>
                  <a:cubicBezTo>
                    <a:pt x="2085" y="886"/>
                    <a:pt x="2061" y="845"/>
                    <a:pt x="1973" y="715"/>
                  </a:cubicBezTo>
                  <a:cubicBezTo>
                    <a:pt x="1920" y="644"/>
                    <a:pt x="1837" y="532"/>
                    <a:pt x="1784" y="473"/>
                  </a:cubicBezTo>
                  <a:cubicBezTo>
                    <a:pt x="1725" y="402"/>
                    <a:pt x="1648" y="313"/>
                    <a:pt x="1530" y="201"/>
                  </a:cubicBezTo>
                  <a:cubicBezTo>
                    <a:pt x="1447" y="118"/>
                    <a:pt x="1364" y="53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55"/>
            <p:cNvSpPr/>
            <p:nvPr/>
          </p:nvSpPr>
          <p:spPr>
            <a:xfrm>
              <a:off x="3331775" y="4037225"/>
              <a:ext cx="98950" cy="58350"/>
            </a:xfrm>
            <a:custGeom>
              <a:avLst/>
              <a:gdLst/>
              <a:ahLst/>
              <a:cxnLst/>
              <a:rect l="l" t="t" r="r" b="b"/>
              <a:pathLst>
                <a:path w="3958" h="2334" extrusionOk="0">
                  <a:moveTo>
                    <a:pt x="1937" y="0"/>
                  </a:moveTo>
                  <a:lnTo>
                    <a:pt x="1412" y="975"/>
                  </a:lnTo>
                  <a:cubicBezTo>
                    <a:pt x="1276" y="972"/>
                    <a:pt x="1140" y="969"/>
                    <a:pt x="1005" y="969"/>
                  </a:cubicBezTo>
                  <a:cubicBezTo>
                    <a:pt x="870" y="969"/>
                    <a:pt x="735" y="972"/>
                    <a:pt x="602" y="981"/>
                  </a:cubicBezTo>
                  <a:cubicBezTo>
                    <a:pt x="602" y="981"/>
                    <a:pt x="602" y="987"/>
                    <a:pt x="602" y="987"/>
                  </a:cubicBezTo>
                  <a:lnTo>
                    <a:pt x="6" y="975"/>
                  </a:lnTo>
                  <a:lnTo>
                    <a:pt x="0" y="1128"/>
                  </a:lnTo>
                  <a:lnTo>
                    <a:pt x="1719" y="1158"/>
                  </a:lnTo>
                  <a:cubicBezTo>
                    <a:pt x="1760" y="1158"/>
                    <a:pt x="1801" y="1164"/>
                    <a:pt x="1849" y="1170"/>
                  </a:cubicBezTo>
                  <a:lnTo>
                    <a:pt x="2995" y="2268"/>
                  </a:lnTo>
                  <a:lnTo>
                    <a:pt x="2026" y="1188"/>
                  </a:lnTo>
                  <a:lnTo>
                    <a:pt x="2026" y="1188"/>
                  </a:lnTo>
                  <a:lnTo>
                    <a:pt x="2309" y="1211"/>
                  </a:lnTo>
                  <a:lnTo>
                    <a:pt x="2652" y="1235"/>
                  </a:lnTo>
                  <a:lnTo>
                    <a:pt x="3798" y="2333"/>
                  </a:lnTo>
                  <a:lnTo>
                    <a:pt x="2823" y="1247"/>
                  </a:lnTo>
                  <a:lnTo>
                    <a:pt x="2823" y="1247"/>
                  </a:lnTo>
                  <a:cubicBezTo>
                    <a:pt x="2930" y="1252"/>
                    <a:pt x="3036" y="1258"/>
                    <a:pt x="3142" y="1258"/>
                  </a:cubicBezTo>
                  <a:cubicBezTo>
                    <a:pt x="3264" y="1264"/>
                    <a:pt x="3388" y="1267"/>
                    <a:pt x="3511" y="1267"/>
                  </a:cubicBezTo>
                  <a:cubicBezTo>
                    <a:pt x="3661" y="1267"/>
                    <a:pt x="3811" y="1262"/>
                    <a:pt x="3957" y="1252"/>
                  </a:cubicBezTo>
                  <a:cubicBezTo>
                    <a:pt x="3668" y="1193"/>
                    <a:pt x="3378" y="1146"/>
                    <a:pt x="3095" y="1111"/>
                  </a:cubicBezTo>
                  <a:cubicBezTo>
                    <a:pt x="2953" y="1093"/>
                    <a:pt x="2811" y="1075"/>
                    <a:pt x="2670" y="1063"/>
                  </a:cubicBezTo>
                  <a:lnTo>
                    <a:pt x="2374" y="1034"/>
                  </a:lnTo>
                  <a:lnTo>
                    <a:pt x="2711" y="59"/>
                  </a:lnTo>
                  <a:lnTo>
                    <a:pt x="2197" y="1016"/>
                  </a:lnTo>
                  <a:lnTo>
                    <a:pt x="2014" y="1004"/>
                  </a:lnTo>
                  <a:lnTo>
                    <a:pt x="2002" y="1004"/>
                  </a:lnTo>
                  <a:lnTo>
                    <a:pt x="1831" y="993"/>
                  </a:lnTo>
                  <a:cubicBezTo>
                    <a:pt x="1754" y="993"/>
                    <a:pt x="1672" y="987"/>
                    <a:pt x="1595" y="981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55"/>
            <p:cNvSpPr/>
            <p:nvPr/>
          </p:nvSpPr>
          <p:spPr>
            <a:xfrm>
              <a:off x="3223975" y="3954975"/>
              <a:ext cx="104700" cy="112700"/>
            </a:xfrm>
            <a:custGeom>
              <a:avLst/>
              <a:gdLst/>
              <a:ahLst/>
              <a:cxnLst/>
              <a:rect l="l" t="t" r="r" b="b"/>
              <a:pathLst>
                <a:path w="4188" h="4508" extrusionOk="0">
                  <a:moveTo>
                    <a:pt x="0" y="1"/>
                  </a:moveTo>
                  <a:lnTo>
                    <a:pt x="0" y="1"/>
                  </a:lnTo>
                  <a:cubicBezTo>
                    <a:pt x="266" y="325"/>
                    <a:pt x="544" y="638"/>
                    <a:pt x="815" y="946"/>
                  </a:cubicBezTo>
                  <a:cubicBezTo>
                    <a:pt x="922" y="1064"/>
                    <a:pt x="1028" y="1182"/>
                    <a:pt x="1129" y="1300"/>
                  </a:cubicBezTo>
                  <a:lnTo>
                    <a:pt x="154" y="1259"/>
                  </a:lnTo>
                  <a:lnTo>
                    <a:pt x="1306" y="1489"/>
                  </a:lnTo>
                  <a:lnTo>
                    <a:pt x="1648" y="1861"/>
                  </a:lnTo>
                  <a:lnTo>
                    <a:pt x="1926" y="2156"/>
                  </a:lnTo>
                  <a:lnTo>
                    <a:pt x="957" y="2121"/>
                  </a:lnTo>
                  <a:lnTo>
                    <a:pt x="2062" y="2339"/>
                  </a:lnTo>
                  <a:lnTo>
                    <a:pt x="4076" y="4507"/>
                  </a:lnTo>
                  <a:lnTo>
                    <a:pt x="4188" y="4401"/>
                  </a:lnTo>
                  <a:lnTo>
                    <a:pt x="2528" y="2617"/>
                  </a:lnTo>
                  <a:lnTo>
                    <a:pt x="2026" y="1081"/>
                  </a:lnTo>
                  <a:lnTo>
                    <a:pt x="2351" y="2428"/>
                  </a:lnTo>
                  <a:lnTo>
                    <a:pt x="2133" y="2192"/>
                  </a:lnTo>
                  <a:lnTo>
                    <a:pt x="2127" y="2198"/>
                  </a:lnTo>
                  <a:lnTo>
                    <a:pt x="2121" y="2192"/>
                  </a:lnTo>
                  <a:lnTo>
                    <a:pt x="1761" y="1796"/>
                  </a:lnTo>
                  <a:lnTo>
                    <a:pt x="1253" y="249"/>
                  </a:lnTo>
                  <a:lnTo>
                    <a:pt x="1583" y="1607"/>
                  </a:lnTo>
                  <a:lnTo>
                    <a:pt x="1288" y="1294"/>
                  </a:lnTo>
                  <a:cubicBezTo>
                    <a:pt x="1146" y="1146"/>
                    <a:pt x="1004" y="999"/>
                    <a:pt x="863" y="851"/>
                  </a:cubicBezTo>
                  <a:cubicBezTo>
                    <a:pt x="579" y="562"/>
                    <a:pt x="296" y="27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55"/>
            <p:cNvSpPr/>
            <p:nvPr/>
          </p:nvSpPr>
          <p:spPr>
            <a:xfrm>
              <a:off x="3194875" y="4050375"/>
              <a:ext cx="131450" cy="139550"/>
            </a:xfrm>
            <a:custGeom>
              <a:avLst/>
              <a:gdLst/>
              <a:ahLst/>
              <a:cxnLst/>
              <a:rect l="l" t="t" r="r" b="b"/>
              <a:pathLst>
                <a:path w="5258" h="5582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413"/>
                    <a:pt x="686" y="815"/>
                    <a:pt x="1040" y="1211"/>
                  </a:cubicBezTo>
                  <a:cubicBezTo>
                    <a:pt x="1170" y="1358"/>
                    <a:pt x="1306" y="1506"/>
                    <a:pt x="1442" y="1654"/>
                  </a:cubicBezTo>
                  <a:lnTo>
                    <a:pt x="196" y="1607"/>
                  </a:lnTo>
                  <a:lnTo>
                    <a:pt x="1661" y="1902"/>
                  </a:lnTo>
                  <a:lnTo>
                    <a:pt x="2098" y="2374"/>
                  </a:lnTo>
                  <a:lnTo>
                    <a:pt x="2452" y="2752"/>
                  </a:lnTo>
                  <a:lnTo>
                    <a:pt x="1212" y="2705"/>
                  </a:lnTo>
                  <a:lnTo>
                    <a:pt x="2682" y="2995"/>
                  </a:lnTo>
                  <a:cubicBezTo>
                    <a:pt x="2688" y="3000"/>
                    <a:pt x="2688" y="3000"/>
                    <a:pt x="2694" y="3006"/>
                  </a:cubicBezTo>
                  <a:lnTo>
                    <a:pt x="2688" y="3012"/>
                  </a:lnTo>
                  <a:lnTo>
                    <a:pt x="5151" y="5581"/>
                  </a:lnTo>
                  <a:lnTo>
                    <a:pt x="5257" y="5475"/>
                  </a:lnTo>
                  <a:lnTo>
                    <a:pt x="3226" y="3349"/>
                  </a:lnTo>
                  <a:lnTo>
                    <a:pt x="2582" y="1376"/>
                  </a:lnTo>
                  <a:lnTo>
                    <a:pt x="3001" y="3119"/>
                  </a:lnTo>
                  <a:lnTo>
                    <a:pt x="2854" y="2965"/>
                  </a:lnTo>
                  <a:cubicBezTo>
                    <a:pt x="2806" y="2906"/>
                    <a:pt x="2753" y="2853"/>
                    <a:pt x="2706" y="2794"/>
                  </a:cubicBezTo>
                  <a:lnTo>
                    <a:pt x="2239" y="2292"/>
                  </a:lnTo>
                  <a:lnTo>
                    <a:pt x="1596" y="319"/>
                  </a:lnTo>
                  <a:lnTo>
                    <a:pt x="2015" y="2050"/>
                  </a:lnTo>
                  <a:lnTo>
                    <a:pt x="1637" y="1648"/>
                  </a:lnTo>
                  <a:cubicBezTo>
                    <a:pt x="1460" y="1465"/>
                    <a:pt x="1277" y="1270"/>
                    <a:pt x="1099" y="1087"/>
                  </a:cubicBezTo>
                  <a:cubicBezTo>
                    <a:pt x="733" y="715"/>
                    <a:pt x="373" y="34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55"/>
            <p:cNvSpPr/>
            <p:nvPr/>
          </p:nvSpPr>
          <p:spPr>
            <a:xfrm>
              <a:off x="3333100" y="4156375"/>
              <a:ext cx="125375" cy="74450"/>
            </a:xfrm>
            <a:custGeom>
              <a:avLst/>
              <a:gdLst/>
              <a:ahLst/>
              <a:cxnLst/>
              <a:rect l="l" t="t" r="r" b="b"/>
              <a:pathLst>
                <a:path w="5015" h="2978" extrusionOk="0">
                  <a:moveTo>
                    <a:pt x="2434" y="1"/>
                  </a:moveTo>
                  <a:lnTo>
                    <a:pt x="1766" y="1247"/>
                  </a:lnTo>
                  <a:cubicBezTo>
                    <a:pt x="1641" y="1245"/>
                    <a:pt x="1518" y="1243"/>
                    <a:pt x="1394" y="1243"/>
                  </a:cubicBezTo>
                  <a:cubicBezTo>
                    <a:pt x="1220" y="1243"/>
                    <a:pt x="1047" y="1246"/>
                    <a:pt x="874" y="1253"/>
                  </a:cubicBezTo>
                  <a:lnTo>
                    <a:pt x="6" y="1206"/>
                  </a:lnTo>
                  <a:lnTo>
                    <a:pt x="0" y="1359"/>
                  </a:lnTo>
                  <a:lnTo>
                    <a:pt x="2067" y="1471"/>
                  </a:lnTo>
                  <a:cubicBezTo>
                    <a:pt x="2156" y="1477"/>
                    <a:pt x="2239" y="1489"/>
                    <a:pt x="2321" y="1495"/>
                  </a:cubicBezTo>
                  <a:lnTo>
                    <a:pt x="3786" y="2895"/>
                  </a:lnTo>
                  <a:lnTo>
                    <a:pt x="2552" y="1519"/>
                  </a:lnTo>
                  <a:lnTo>
                    <a:pt x="2552" y="1519"/>
                  </a:lnTo>
                  <a:lnTo>
                    <a:pt x="2912" y="1554"/>
                  </a:lnTo>
                  <a:lnTo>
                    <a:pt x="3349" y="1584"/>
                  </a:lnTo>
                  <a:lnTo>
                    <a:pt x="4808" y="2978"/>
                  </a:lnTo>
                  <a:lnTo>
                    <a:pt x="3568" y="1595"/>
                  </a:lnTo>
                  <a:lnTo>
                    <a:pt x="3568" y="1595"/>
                  </a:lnTo>
                  <a:cubicBezTo>
                    <a:pt x="3703" y="1601"/>
                    <a:pt x="3839" y="1607"/>
                    <a:pt x="3969" y="1613"/>
                  </a:cubicBezTo>
                  <a:cubicBezTo>
                    <a:pt x="4128" y="1616"/>
                    <a:pt x="4285" y="1618"/>
                    <a:pt x="4441" y="1618"/>
                  </a:cubicBezTo>
                  <a:cubicBezTo>
                    <a:pt x="4634" y="1618"/>
                    <a:pt x="4825" y="1614"/>
                    <a:pt x="5015" y="1601"/>
                  </a:cubicBezTo>
                  <a:cubicBezTo>
                    <a:pt x="4643" y="1525"/>
                    <a:pt x="4276" y="1471"/>
                    <a:pt x="3916" y="1424"/>
                  </a:cubicBezTo>
                  <a:cubicBezTo>
                    <a:pt x="3733" y="1395"/>
                    <a:pt x="3550" y="1377"/>
                    <a:pt x="3373" y="1359"/>
                  </a:cubicBezTo>
                  <a:lnTo>
                    <a:pt x="2995" y="1324"/>
                  </a:lnTo>
                  <a:lnTo>
                    <a:pt x="3420" y="83"/>
                  </a:lnTo>
                  <a:lnTo>
                    <a:pt x="2764" y="1306"/>
                  </a:lnTo>
                  <a:lnTo>
                    <a:pt x="2304" y="1271"/>
                  </a:lnTo>
                  <a:cubicBezTo>
                    <a:pt x="2203" y="1271"/>
                    <a:pt x="2103" y="1265"/>
                    <a:pt x="2002" y="1259"/>
                  </a:cubicBezTo>
                  <a:lnTo>
                    <a:pt x="2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0" name="Google Shape;4630;p55"/>
          <p:cNvGrpSpPr/>
          <p:nvPr/>
        </p:nvGrpSpPr>
        <p:grpSpPr>
          <a:xfrm>
            <a:off x="4045819" y="4114810"/>
            <a:ext cx="243972" cy="161330"/>
            <a:chOff x="2472236" y="4329463"/>
            <a:chExt cx="646284" cy="427478"/>
          </a:xfrm>
        </p:grpSpPr>
        <p:sp>
          <p:nvSpPr>
            <p:cNvPr id="4631" name="Google Shape;4631;p55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55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55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55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55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55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55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55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55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55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55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2" name="Google Shape;4642;p55"/>
          <p:cNvGrpSpPr/>
          <p:nvPr/>
        </p:nvGrpSpPr>
        <p:grpSpPr>
          <a:xfrm rot="148910">
            <a:off x="849375" y="4115490"/>
            <a:ext cx="271868" cy="159963"/>
            <a:chOff x="1566275" y="4812212"/>
            <a:chExt cx="271885" cy="159973"/>
          </a:xfrm>
        </p:grpSpPr>
        <p:sp>
          <p:nvSpPr>
            <p:cNvPr id="4643" name="Google Shape;4643;p55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55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55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55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55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55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55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55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55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55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55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55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55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55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55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55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55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55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55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55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55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55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55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55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55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8" name="Google Shape;4668;p55"/>
          <p:cNvGrpSpPr/>
          <p:nvPr/>
        </p:nvGrpSpPr>
        <p:grpSpPr>
          <a:xfrm rot="148910">
            <a:off x="5167513" y="4189065"/>
            <a:ext cx="271868" cy="159963"/>
            <a:chOff x="1566275" y="4812212"/>
            <a:chExt cx="271885" cy="159973"/>
          </a:xfrm>
        </p:grpSpPr>
        <p:sp>
          <p:nvSpPr>
            <p:cNvPr id="4669" name="Google Shape;4669;p55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55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55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55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55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55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55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55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55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55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55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55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55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55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55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55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55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55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55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55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55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55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55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55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55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4" name="Google Shape;4694;p55"/>
          <p:cNvGrpSpPr/>
          <p:nvPr/>
        </p:nvGrpSpPr>
        <p:grpSpPr>
          <a:xfrm flipH="1">
            <a:off x="8310537" y="825893"/>
            <a:ext cx="509569" cy="306732"/>
            <a:chOff x="5028350" y="1751100"/>
            <a:chExt cx="1007650" cy="606550"/>
          </a:xfrm>
        </p:grpSpPr>
        <p:sp>
          <p:nvSpPr>
            <p:cNvPr id="4695" name="Google Shape;4695;p55"/>
            <p:cNvSpPr/>
            <p:nvPr/>
          </p:nvSpPr>
          <p:spPr>
            <a:xfrm>
              <a:off x="5038525" y="1751100"/>
              <a:ext cx="480950" cy="318825"/>
            </a:xfrm>
            <a:custGeom>
              <a:avLst/>
              <a:gdLst/>
              <a:ahLst/>
              <a:cxnLst/>
              <a:rect l="l" t="t" r="r" b="b"/>
              <a:pathLst>
                <a:path w="19238" h="12753" extrusionOk="0">
                  <a:moveTo>
                    <a:pt x="7435" y="0"/>
                  </a:moveTo>
                  <a:cubicBezTo>
                    <a:pt x="7305" y="0"/>
                    <a:pt x="7192" y="18"/>
                    <a:pt x="7098" y="55"/>
                  </a:cubicBezTo>
                  <a:cubicBezTo>
                    <a:pt x="6755" y="183"/>
                    <a:pt x="6595" y="440"/>
                    <a:pt x="6595" y="794"/>
                  </a:cubicBezTo>
                  <a:lnTo>
                    <a:pt x="6595" y="2132"/>
                  </a:lnTo>
                  <a:cubicBezTo>
                    <a:pt x="6595" y="2860"/>
                    <a:pt x="7312" y="3984"/>
                    <a:pt x="8618" y="5119"/>
                  </a:cubicBezTo>
                  <a:cubicBezTo>
                    <a:pt x="9196" y="5632"/>
                    <a:pt x="9871" y="6178"/>
                    <a:pt x="10577" y="6735"/>
                  </a:cubicBezTo>
                  <a:cubicBezTo>
                    <a:pt x="10406" y="6649"/>
                    <a:pt x="10224" y="6574"/>
                    <a:pt x="10042" y="6489"/>
                  </a:cubicBezTo>
                  <a:cubicBezTo>
                    <a:pt x="6163" y="4741"/>
                    <a:pt x="2462" y="3595"/>
                    <a:pt x="889" y="3595"/>
                  </a:cubicBezTo>
                  <a:cubicBezTo>
                    <a:pt x="573" y="3595"/>
                    <a:pt x="343" y="3641"/>
                    <a:pt x="215" y="3738"/>
                  </a:cubicBezTo>
                  <a:cubicBezTo>
                    <a:pt x="65" y="3855"/>
                    <a:pt x="1" y="4005"/>
                    <a:pt x="11" y="4176"/>
                  </a:cubicBezTo>
                  <a:lnTo>
                    <a:pt x="11" y="5472"/>
                  </a:lnTo>
                  <a:cubicBezTo>
                    <a:pt x="1" y="5996"/>
                    <a:pt x="814" y="6778"/>
                    <a:pt x="2195" y="7570"/>
                  </a:cubicBezTo>
                  <a:cubicBezTo>
                    <a:pt x="2634" y="7827"/>
                    <a:pt x="3137" y="8084"/>
                    <a:pt x="3694" y="8341"/>
                  </a:cubicBezTo>
                  <a:cubicBezTo>
                    <a:pt x="7921" y="10250"/>
                    <a:pt x="14879" y="12753"/>
                    <a:pt x="16678" y="12753"/>
                  </a:cubicBezTo>
                  <a:cubicBezTo>
                    <a:pt x="16857" y="12753"/>
                    <a:pt x="16984" y="12728"/>
                    <a:pt x="17054" y="12676"/>
                  </a:cubicBezTo>
                  <a:cubicBezTo>
                    <a:pt x="17139" y="12623"/>
                    <a:pt x="17171" y="12548"/>
                    <a:pt x="17171" y="12451"/>
                  </a:cubicBezTo>
                  <a:lnTo>
                    <a:pt x="17182" y="11167"/>
                  </a:lnTo>
                  <a:cubicBezTo>
                    <a:pt x="17861" y="11519"/>
                    <a:pt x="18402" y="11720"/>
                    <a:pt x="18727" y="11720"/>
                  </a:cubicBezTo>
                  <a:cubicBezTo>
                    <a:pt x="18797" y="11720"/>
                    <a:pt x="18856" y="11710"/>
                    <a:pt x="18906" y="11691"/>
                  </a:cubicBezTo>
                  <a:cubicBezTo>
                    <a:pt x="19109" y="11616"/>
                    <a:pt x="19216" y="11456"/>
                    <a:pt x="19216" y="11220"/>
                  </a:cubicBezTo>
                  <a:lnTo>
                    <a:pt x="19216" y="9893"/>
                  </a:lnTo>
                  <a:cubicBezTo>
                    <a:pt x="19238" y="8940"/>
                    <a:pt x="17557" y="6767"/>
                    <a:pt x="14913" y="4465"/>
                  </a:cubicBezTo>
                  <a:cubicBezTo>
                    <a:pt x="13339" y="3095"/>
                    <a:pt x="11712" y="1928"/>
                    <a:pt x="10331" y="1126"/>
                  </a:cubicBezTo>
                  <a:cubicBezTo>
                    <a:pt x="9098" y="416"/>
                    <a:pt x="8064" y="0"/>
                    <a:pt x="7435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55"/>
            <p:cNvSpPr/>
            <p:nvPr/>
          </p:nvSpPr>
          <p:spPr>
            <a:xfrm>
              <a:off x="5203375" y="1770650"/>
              <a:ext cx="315575" cy="273500"/>
            </a:xfrm>
            <a:custGeom>
              <a:avLst/>
              <a:gdLst/>
              <a:ahLst/>
              <a:cxnLst/>
              <a:rect l="l" t="t" r="r" b="b"/>
              <a:pathLst>
                <a:path w="12623" h="10940" extrusionOk="0">
                  <a:moveTo>
                    <a:pt x="1" y="1"/>
                  </a:moveTo>
                  <a:lnTo>
                    <a:pt x="1" y="1350"/>
                  </a:lnTo>
                  <a:cubicBezTo>
                    <a:pt x="1" y="2078"/>
                    <a:pt x="718" y="3202"/>
                    <a:pt x="2024" y="4337"/>
                  </a:cubicBezTo>
                  <a:cubicBezTo>
                    <a:pt x="4144" y="6188"/>
                    <a:pt x="7419" y="8586"/>
                    <a:pt x="9732" y="9925"/>
                  </a:cubicBezTo>
                  <a:cubicBezTo>
                    <a:pt x="10804" y="10544"/>
                    <a:pt x="11677" y="10940"/>
                    <a:pt x="12129" y="10940"/>
                  </a:cubicBezTo>
                  <a:cubicBezTo>
                    <a:pt x="12201" y="10940"/>
                    <a:pt x="12262" y="10930"/>
                    <a:pt x="12312" y="10909"/>
                  </a:cubicBezTo>
                  <a:cubicBezTo>
                    <a:pt x="12515" y="10834"/>
                    <a:pt x="12611" y="10674"/>
                    <a:pt x="12622" y="10438"/>
                  </a:cubicBezTo>
                  <a:lnTo>
                    <a:pt x="12622" y="9100"/>
                  </a:lnTo>
                  <a:cubicBezTo>
                    <a:pt x="12622" y="9325"/>
                    <a:pt x="12526" y="9486"/>
                    <a:pt x="12322" y="9571"/>
                  </a:cubicBezTo>
                  <a:cubicBezTo>
                    <a:pt x="12274" y="9589"/>
                    <a:pt x="12216" y="9598"/>
                    <a:pt x="12149" y="9598"/>
                  </a:cubicBezTo>
                  <a:cubicBezTo>
                    <a:pt x="11695" y="9598"/>
                    <a:pt x="10824" y="9201"/>
                    <a:pt x="9742" y="8576"/>
                  </a:cubicBezTo>
                  <a:cubicBezTo>
                    <a:pt x="7419" y="7238"/>
                    <a:pt x="4144" y="4840"/>
                    <a:pt x="2024" y="2988"/>
                  </a:cubicBezTo>
                  <a:cubicBezTo>
                    <a:pt x="718" y="1853"/>
                    <a:pt x="1" y="7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55"/>
            <p:cNvSpPr/>
            <p:nvPr/>
          </p:nvSpPr>
          <p:spPr>
            <a:xfrm>
              <a:off x="5189725" y="1751100"/>
              <a:ext cx="347950" cy="259500"/>
            </a:xfrm>
            <a:custGeom>
              <a:avLst/>
              <a:gdLst/>
              <a:ahLst/>
              <a:cxnLst/>
              <a:rect l="l" t="t" r="r" b="b"/>
              <a:pathLst>
                <a:path w="13918" h="10380" extrusionOk="0">
                  <a:moveTo>
                    <a:pt x="1387" y="0"/>
                  </a:moveTo>
                  <a:cubicBezTo>
                    <a:pt x="1257" y="0"/>
                    <a:pt x="1144" y="18"/>
                    <a:pt x="1050" y="55"/>
                  </a:cubicBezTo>
                  <a:cubicBezTo>
                    <a:pt x="1" y="451"/>
                    <a:pt x="643" y="2089"/>
                    <a:pt x="2570" y="3770"/>
                  </a:cubicBezTo>
                  <a:cubicBezTo>
                    <a:pt x="4690" y="5622"/>
                    <a:pt x="7965" y="8020"/>
                    <a:pt x="10288" y="9358"/>
                  </a:cubicBezTo>
                  <a:cubicBezTo>
                    <a:pt x="11370" y="9983"/>
                    <a:pt x="12241" y="10380"/>
                    <a:pt x="12695" y="10380"/>
                  </a:cubicBezTo>
                  <a:cubicBezTo>
                    <a:pt x="12762" y="10380"/>
                    <a:pt x="12820" y="10371"/>
                    <a:pt x="12868" y="10353"/>
                  </a:cubicBezTo>
                  <a:cubicBezTo>
                    <a:pt x="13917" y="9946"/>
                    <a:pt x="12130" y="7313"/>
                    <a:pt x="8865" y="4465"/>
                  </a:cubicBezTo>
                  <a:cubicBezTo>
                    <a:pt x="7291" y="3095"/>
                    <a:pt x="5664" y="1928"/>
                    <a:pt x="4283" y="1126"/>
                  </a:cubicBezTo>
                  <a:cubicBezTo>
                    <a:pt x="3050" y="416"/>
                    <a:pt x="2016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55"/>
            <p:cNvSpPr/>
            <p:nvPr/>
          </p:nvSpPr>
          <p:spPr>
            <a:xfrm>
              <a:off x="5038525" y="1854150"/>
              <a:ext cx="429575" cy="215775"/>
            </a:xfrm>
            <a:custGeom>
              <a:avLst/>
              <a:gdLst/>
              <a:ahLst/>
              <a:cxnLst/>
              <a:rect l="l" t="t" r="r" b="b"/>
              <a:pathLst>
                <a:path w="17183" h="8631" extrusionOk="0">
                  <a:moveTo>
                    <a:pt x="17182" y="6981"/>
                  </a:moveTo>
                  <a:lnTo>
                    <a:pt x="17182" y="6986"/>
                  </a:lnTo>
                  <a:lnTo>
                    <a:pt x="17182" y="6986"/>
                  </a:lnTo>
                  <a:cubicBezTo>
                    <a:pt x="17182" y="6984"/>
                    <a:pt x="17182" y="6982"/>
                    <a:pt x="17182" y="6981"/>
                  </a:cubicBezTo>
                  <a:close/>
                  <a:moveTo>
                    <a:pt x="11" y="1"/>
                  </a:moveTo>
                  <a:lnTo>
                    <a:pt x="11" y="1350"/>
                  </a:lnTo>
                  <a:cubicBezTo>
                    <a:pt x="1" y="1874"/>
                    <a:pt x="814" y="2656"/>
                    <a:pt x="2195" y="3448"/>
                  </a:cubicBezTo>
                  <a:cubicBezTo>
                    <a:pt x="2634" y="3705"/>
                    <a:pt x="3137" y="3962"/>
                    <a:pt x="3694" y="4219"/>
                  </a:cubicBezTo>
                  <a:cubicBezTo>
                    <a:pt x="7921" y="6128"/>
                    <a:pt x="14879" y="8631"/>
                    <a:pt x="16678" y="8631"/>
                  </a:cubicBezTo>
                  <a:cubicBezTo>
                    <a:pt x="16857" y="8631"/>
                    <a:pt x="16984" y="8606"/>
                    <a:pt x="17054" y="8554"/>
                  </a:cubicBezTo>
                  <a:cubicBezTo>
                    <a:pt x="17139" y="8501"/>
                    <a:pt x="17171" y="8426"/>
                    <a:pt x="17171" y="8329"/>
                  </a:cubicBezTo>
                  <a:lnTo>
                    <a:pt x="17182" y="6986"/>
                  </a:lnTo>
                  <a:lnTo>
                    <a:pt x="17182" y="6986"/>
                  </a:lnTo>
                  <a:cubicBezTo>
                    <a:pt x="17181" y="7080"/>
                    <a:pt x="17138" y="7153"/>
                    <a:pt x="17064" y="7205"/>
                  </a:cubicBezTo>
                  <a:cubicBezTo>
                    <a:pt x="16993" y="7259"/>
                    <a:pt x="16862" y="7284"/>
                    <a:pt x="16680" y="7284"/>
                  </a:cubicBezTo>
                  <a:cubicBezTo>
                    <a:pt x="14862" y="7284"/>
                    <a:pt x="7926" y="4777"/>
                    <a:pt x="3694" y="2870"/>
                  </a:cubicBezTo>
                  <a:cubicBezTo>
                    <a:pt x="3137" y="2624"/>
                    <a:pt x="2645" y="2367"/>
                    <a:pt x="2195" y="2110"/>
                  </a:cubicBezTo>
                  <a:cubicBezTo>
                    <a:pt x="825" y="1318"/>
                    <a:pt x="11" y="525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55"/>
            <p:cNvSpPr/>
            <p:nvPr/>
          </p:nvSpPr>
          <p:spPr>
            <a:xfrm>
              <a:off x="5028350" y="1840950"/>
              <a:ext cx="449650" cy="195325"/>
            </a:xfrm>
            <a:custGeom>
              <a:avLst/>
              <a:gdLst/>
              <a:ahLst/>
              <a:cxnLst/>
              <a:rect l="l" t="t" r="r" b="b"/>
              <a:pathLst>
                <a:path w="17986" h="7813" extrusionOk="0">
                  <a:moveTo>
                    <a:pt x="1296" y="1"/>
                  </a:moveTo>
                  <a:cubicBezTo>
                    <a:pt x="980" y="1"/>
                    <a:pt x="750" y="47"/>
                    <a:pt x="622" y="144"/>
                  </a:cubicBezTo>
                  <a:cubicBezTo>
                    <a:pt x="1" y="604"/>
                    <a:pt x="846" y="1621"/>
                    <a:pt x="2602" y="2638"/>
                  </a:cubicBezTo>
                  <a:cubicBezTo>
                    <a:pt x="3052" y="2895"/>
                    <a:pt x="3544" y="3152"/>
                    <a:pt x="4101" y="3398"/>
                  </a:cubicBezTo>
                  <a:cubicBezTo>
                    <a:pt x="8333" y="5305"/>
                    <a:pt x="15269" y="7812"/>
                    <a:pt x="17087" y="7812"/>
                  </a:cubicBezTo>
                  <a:cubicBezTo>
                    <a:pt x="17269" y="7812"/>
                    <a:pt x="17400" y="7787"/>
                    <a:pt x="17471" y="7733"/>
                  </a:cubicBezTo>
                  <a:cubicBezTo>
                    <a:pt x="17985" y="7348"/>
                    <a:pt x="16743" y="6245"/>
                    <a:pt x="14453" y="4918"/>
                  </a:cubicBezTo>
                  <a:cubicBezTo>
                    <a:pt x="13339" y="4276"/>
                    <a:pt x="11969" y="3580"/>
                    <a:pt x="10449" y="2895"/>
                  </a:cubicBezTo>
                  <a:cubicBezTo>
                    <a:pt x="6570" y="1147"/>
                    <a:pt x="2869" y="1"/>
                    <a:pt x="1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55"/>
            <p:cNvSpPr/>
            <p:nvPr/>
          </p:nvSpPr>
          <p:spPr>
            <a:xfrm>
              <a:off x="5591450" y="1897250"/>
              <a:ext cx="77100" cy="76825"/>
            </a:xfrm>
            <a:custGeom>
              <a:avLst/>
              <a:gdLst/>
              <a:ahLst/>
              <a:cxnLst/>
              <a:rect l="l" t="t" r="r" b="b"/>
              <a:pathLst>
                <a:path w="3084" h="3073" extrusionOk="0">
                  <a:moveTo>
                    <a:pt x="1542" y="0"/>
                  </a:moveTo>
                  <a:cubicBezTo>
                    <a:pt x="696" y="0"/>
                    <a:pt x="0" y="686"/>
                    <a:pt x="0" y="1542"/>
                  </a:cubicBezTo>
                  <a:cubicBezTo>
                    <a:pt x="0" y="2388"/>
                    <a:pt x="696" y="3073"/>
                    <a:pt x="1542" y="3073"/>
                  </a:cubicBezTo>
                  <a:cubicBezTo>
                    <a:pt x="2398" y="3073"/>
                    <a:pt x="3083" y="2388"/>
                    <a:pt x="3083" y="1542"/>
                  </a:cubicBezTo>
                  <a:cubicBezTo>
                    <a:pt x="3083" y="686"/>
                    <a:pt x="2398" y="0"/>
                    <a:pt x="1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55"/>
            <p:cNvSpPr/>
            <p:nvPr/>
          </p:nvSpPr>
          <p:spPr>
            <a:xfrm>
              <a:off x="5180375" y="1927900"/>
              <a:ext cx="531250" cy="336625"/>
            </a:xfrm>
            <a:custGeom>
              <a:avLst/>
              <a:gdLst/>
              <a:ahLst/>
              <a:cxnLst/>
              <a:rect l="l" t="t" r="r" b="b"/>
              <a:pathLst>
                <a:path w="21250" h="13465" extrusionOk="0">
                  <a:moveTo>
                    <a:pt x="18860" y="1"/>
                  </a:moveTo>
                  <a:cubicBezTo>
                    <a:pt x="18804" y="1"/>
                    <a:pt x="18744" y="2"/>
                    <a:pt x="18681" y="6"/>
                  </a:cubicBezTo>
                  <a:cubicBezTo>
                    <a:pt x="18284" y="16"/>
                    <a:pt x="17974" y="113"/>
                    <a:pt x="17856" y="155"/>
                  </a:cubicBezTo>
                  <a:cubicBezTo>
                    <a:pt x="17771" y="177"/>
                    <a:pt x="17653" y="220"/>
                    <a:pt x="17567" y="262"/>
                  </a:cubicBezTo>
                  <a:cubicBezTo>
                    <a:pt x="17439" y="316"/>
                    <a:pt x="17267" y="402"/>
                    <a:pt x="17139" y="466"/>
                  </a:cubicBezTo>
                  <a:cubicBezTo>
                    <a:pt x="15747" y="1279"/>
                    <a:pt x="16454" y="1419"/>
                    <a:pt x="15608" y="2157"/>
                  </a:cubicBezTo>
                  <a:cubicBezTo>
                    <a:pt x="15565" y="2152"/>
                    <a:pt x="15501" y="2149"/>
                    <a:pt x="15426" y="2149"/>
                  </a:cubicBezTo>
                  <a:cubicBezTo>
                    <a:pt x="15351" y="2149"/>
                    <a:pt x="15266" y="2152"/>
                    <a:pt x="15180" y="2157"/>
                  </a:cubicBezTo>
                  <a:cubicBezTo>
                    <a:pt x="15084" y="2168"/>
                    <a:pt x="14923" y="2179"/>
                    <a:pt x="14698" y="2211"/>
                  </a:cubicBezTo>
                  <a:cubicBezTo>
                    <a:pt x="14570" y="2232"/>
                    <a:pt x="14356" y="2275"/>
                    <a:pt x="14195" y="2329"/>
                  </a:cubicBezTo>
                  <a:cubicBezTo>
                    <a:pt x="13938" y="2393"/>
                    <a:pt x="13167" y="2607"/>
                    <a:pt x="12225" y="3228"/>
                  </a:cubicBezTo>
                  <a:cubicBezTo>
                    <a:pt x="12108" y="3303"/>
                    <a:pt x="11936" y="3431"/>
                    <a:pt x="11840" y="3517"/>
                  </a:cubicBezTo>
                  <a:cubicBezTo>
                    <a:pt x="11669" y="3645"/>
                    <a:pt x="11605" y="3709"/>
                    <a:pt x="11412" y="3891"/>
                  </a:cubicBezTo>
                  <a:cubicBezTo>
                    <a:pt x="11380" y="3924"/>
                    <a:pt x="11251" y="4041"/>
                    <a:pt x="11101" y="4223"/>
                  </a:cubicBezTo>
                  <a:cubicBezTo>
                    <a:pt x="11016" y="4320"/>
                    <a:pt x="10919" y="4459"/>
                    <a:pt x="10855" y="4555"/>
                  </a:cubicBezTo>
                  <a:cubicBezTo>
                    <a:pt x="10802" y="4619"/>
                    <a:pt x="10748" y="4716"/>
                    <a:pt x="10705" y="4780"/>
                  </a:cubicBezTo>
                  <a:cubicBezTo>
                    <a:pt x="10673" y="4833"/>
                    <a:pt x="10630" y="4908"/>
                    <a:pt x="10609" y="4962"/>
                  </a:cubicBezTo>
                  <a:cubicBezTo>
                    <a:pt x="10566" y="5048"/>
                    <a:pt x="10513" y="5155"/>
                    <a:pt x="10480" y="5240"/>
                  </a:cubicBezTo>
                  <a:cubicBezTo>
                    <a:pt x="10438" y="5337"/>
                    <a:pt x="10395" y="5465"/>
                    <a:pt x="10363" y="5572"/>
                  </a:cubicBezTo>
                  <a:cubicBezTo>
                    <a:pt x="10363" y="5583"/>
                    <a:pt x="10363" y="5594"/>
                    <a:pt x="10352" y="5604"/>
                  </a:cubicBezTo>
                  <a:cubicBezTo>
                    <a:pt x="9956" y="5861"/>
                    <a:pt x="9303" y="6279"/>
                    <a:pt x="8896" y="6546"/>
                  </a:cubicBezTo>
                  <a:cubicBezTo>
                    <a:pt x="8457" y="6835"/>
                    <a:pt x="7644" y="7371"/>
                    <a:pt x="7076" y="7745"/>
                  </a:cubicBezTo>
                  <a:cubicBezTo>
                    <a:pt x="6327" y="8270"/>
                    <a:pt x="6145" y="8388"/>
                    <a:pt x="5438" y="8891"/>
                  </a:cubicBezTo>
                  <a:cubicBezTo>
                    <a:pt x="5203" y="9062"/>
                    <a:pt x="4732" y="9405"/>
                    <a:pt x="4475" y="9597"/>
                  </a:cubicBezTo>
                  <a:cubicBezTo>
                    <a:pt x="4346" y="9704"/>
                    <a:pt x="1456" y="11503"/>
                    <a:pt x="1167" y="11749"/>
                  </a:cubicBezTo>
                  <a:cubicBezTo>
                    <a:pt x="1007" y="11888"/>
                    <a:pt x="739" y="12124"/>
                    <a:pt x="482" y="12391"/>
                  </a:cubicBezTo>
                  <a:cubicBezTo>
                    <a:pt x="257" y="12627"/>
                    <a:pt x="150" y="12787"/>
                    <a:pt x="129" y="12841"/>
                  </a:cubicBezTo>
                  <a:cubicBezTo>
                    <a:pt x="64" y="12937"/>
                    <a:pt x="43" y="13001"/>
                    <a:pt x="32" y="13034"/>
                  </a:cubicBezTo>
                  <a:cubicBezTo>
                    <a:pt x="22" y="13044"/>
                    <a:pt x="22" y="13076"/>
                    <a:pt x="11" y="13087"/>
                  </a:cubicBezTo>
                  <a:cubicBezTo>
                    <a:pt x="11" y="13119"/>
                    <a:pt x="0" y="13151"/>
                    <a:pt x="0" y="13183"/>
                  </a:cubicBezTo>
                  <a:cubicBezTo>
                    <a:pt x="0" y="13237"/>
                    <a:pt x="22" y="13280"/>
                    <a:pt x="43" y="13323"/>
                  </a:cubicBezTo>
                  <a:cubicBezTo>
                    <a:pt x="86" y="13387"/>
                    <a:pt x="139" y="13408"/>
                    <a:pt x="161" y="13419"/>
                  </a:cubicBezTo>
                  <a:cubicBezTo>
                    <a:pt x="236" y="13451"/>
                    <a:pt x="289" y="13451"/>
                    <a:pt x="407" y="13462"/>
                  </a:cubicBezTo>
                  <a:cubicBezTo>
                    <a:pt x="426" y="13464"/>
                    <a:pt x="446" y="13465"/>
                    <a:pt x="465" y="13465"/>
                  </a:cubicBezTo>
                  <a:cubicBezTo>
                    <a:pt x="541" y="13465"/>
                    <a:pt x="617" y="13451"/>
                    <a:pt x="685" y="13451"/>
                  </a:cubicBezTo>
                  <a:cubicBezTo>
                    <a:pt x="846" y="13430"/>
                    <a:pt x="1049" y="13376"/>
                    <a:pt x="1210" y="13333"/>
                  </a:cubicBezTo>
                  <a:cubicBezTo>
                    <a:pt x="1328" y="13301"/>
                    <a:pt x="1488" y="13248"/>
                    <a:pt x="1606" y="13215"/>
                  </a:cubicBezTo>
                  <a:cubicBezTo>
                    <a:pt x="1842" y="13141"/>
                    <a:pt x="2216" y="13001"/>
                    <a:pt x="2484" y="12894"/>
                  </a:cubicBezTo>
                  <a:cubicBezTo>
                    <a:pt x="2655" y="12830"/>
                    <a:pt x="6049" y="10978"/>
                    <a:pt x="7719" y="10165"/>
                  </a:cubicBezTo>
                  <a:cubicBezTo>
                    <a:pt x="9078" y="9501"/>
                    <a:pt x="10331" y="8859"/>
                    <a:pt x="11808" y="8088"/>
                  </a:cubicBezTo>
                  <a:cubicBezTo>
                    <a:pt x="12022" y="8141"/>
                    <a:pt x="12033" y="8141"/>
                    <a:pt x="12268" y="8173"/>
                  </a:cubicBezTo>
                  <a:cubicBezTo>
                    <a:pt x="12370" y="8188"/>
                    <a:pt x="12495" y="8194"/>
                    <a:pt x="12617" y="8194"/>
                  </a:cubicBezTo>
                  <a:cubicBezTo>
                    <a:pt x="12765" y="8194"/>
                    <a:pt x="12908" y="8185"/>
                    <a:pt x="12996" y="8173"/>
                  </a:cubicBezTo>
                  <a:cubicBezTo>
                    <a:pt x="13114" y="8163"/>
                    <a:pt x="13285" y="8141"/>
                    <a:pt x="13403" y="8120"/>
                  </a:cubicBezTo>
                  <a:cubicBezTo>
                    <a:pt x="13638" y="8077"/>
                    <a:pt x="13820" y="8024"/>
                    <a:pt x="13831" y="8013"/>
                  </a:cubicBezTo>
                  <a:cubicBezTo>
                    <a:pt x="14077" y="7949"/>
                    <a:pt x="14152" y="7917"/>
                    <a:pt x="14356" y="7831"/>
                  </a:cubicBezTo>
                  <a:cubicBezTo>
                    <a:pt x="14473" y="7788"/>
                    <a:pt x="14666" y="7702"/>
                    <a:pt x="14795" y="7638"/>
                  </a:cubicBezTo>
                  <a:cubicBezTo>
                    <a:pt x="15169" y="7445"/>
                    <a:pt x="15512" y="7231"/>
                    <a:pt x="15694" y="7092"/>
                  </a:cubicBezTo>
                  <a:cubicBezTo>
                    <a:pt x="15801" y="7028"/>
                    <a:pt x="15961" y="6910"/>
                    <a:pt x="16154" y="6750"/>
                  </a:cubicBezTo>
                  <a:cubicBezTo>
                    <a:pt x="16347" y="6578"/>
                    <a:pt x="16465" y="6461"/>
                    <a:pt x="16561" y="6364"/>
                  </a:cubicBezTo>
                  <a:cubicBezTo>
                    <a:pt x="16604" y="6332"/>
                    <a:pt x="16743" y="6182"/>
                    <a:pt x="16914" y="5979"/>
                  </a:cubicBezTo>
                  <a:cubicBezTo>
                    <a:pt x="17043" y="5818"/>
                    <a:pt x="17128" y="5690"/>
                    <a:pt x="17193" y="5583"/>
                  </a:cubicBezTo>
                  <a:cubicBezTo>
                    <a:pt x="17225" y="5540"/>
                    <a:pt x="17257" y="5486"/>
                    <a:pt x="17289" y="5444"/>
                  </a:cubicBezTo>
                  <a:cubicBezTo>
                    <a:pt x="17321" y="5379"/>
                    <a:pt x="17364" y="5304"/>
                    <a:pt x="17396" y="5240"/>
                  </a:cubicBezTo>
                  <a:cubicBezTo>
                    <a:pt x="17667" y="5144"/>
                    <a:pt x="17854" y="5118"/>
                    <a:pt x="18005" y="5118"/>
                  </a:cubicBezTo>
                  <a:cubicBezTo>
                    <a:pt x="18193" y="5118"/>
                    <a:pt x="18327" y="5159"/>
                    <a:pt x="18498" y="5159"/>
                  </a:cubicBezTo>
                  <a:cubicBezTo>
                    <a:pt x="18729" y="5159"/>
                    <a:pt x="19028" y="5085"/>
                    <a:pt x="19623" y="4737"/>
                  </a:cubicBezTo>
                  <a:cubicBezTo>
                    <a:pt x="19826" y="4609"/>
                    <a:pt x="19954" y="4523"/>
                    <a:pt x="20136" y="4373"/>
                  </a:cubicBezTo>
                  <a:cubicBezTo>
                    <a:pt x="20329" y="4213"/>
                    <a:pt x="20511" y="4009"/>
                    <a:pt x="20533" y="3988"/>
                  </a:cubicBezTo>
                  <a:cubicBezTo>
                    <a:pt x="20607" y="3881"/>
                    <a:pt x="20715" y="3742"/>
                    <a:pt x="20789" y="3635"/>
                  </a:cubicBezTo>
                  <a:cubicBezTo>
                    <a:pt x="20843" y="3560"/>
                    <a:pt x="20907" y="3442"/>
                    <a:pt x="20950" y="3356"/>
                  </a:cubicBezTo>
                  <a:cubicBezTo>
                    <a:pt x="20950" y="3356"/>
                    <a:pt x="21068" y="3131"/>
                    <a:pt x="21153" y="2832"/>
                  </a:cubicBezTo>
                  <a:cubicBezTo>
                    <a:pt x="21250" y="2457"/>
                    <a:pt x="21239" y="2157"/>
                    <a:pt x="21239" y="2125"/>
                  </a:cubicBezTo>
                  <a:cubicBezTo>
                    <a:pt x="21239" y="2082"/>
                    <a:pt x="21239" y="2029"/>
                    <a:pt x="21228" y="1986"/>
                  </a:cubicBezTo>
                  <a:cubicBezTo>
                    <a:pt x="21218" y="1815"/>
                    <a:pt x="21218" y="1815"/>
                    <a:pt x="21196" y="1740"/>
                  </a:cubicBezTo>
                  <a:cubicBezTo>
                    <a:pt x="21153" y="1547"/>
                    <a:pt x="21121" y="1451"/>
                    <a:pt x="21078" y="1344"/>
                  </a:cubicBezTo>
                  <a:cubicBezTo>
                    <a:pt x="21078" y="1344"/>
                    <a:pt x="21046" y="1269"/>
                    <a:pt x="20993" y="1172"/>
                  </a:cubicBezTo>
                  <a:cubicBezTo>
                    <a:pt x="20961" y="1119"/>
                    <a:pt x="20961" y="1119"/>
                    <a:pt x="20897" y="1012"/>
                  </a:cubicBezTo>
                  <a:cubicBezTo>
                    <a:pt x="20854" y="937"/>
                    <a:pt x="20768" y="830"/>
                    <a:pt x="20725" y="787"/>
                  </a:cubicBezTo>
                  <a:cubicBezTo>
                    <a:pt x="20682" y="744"/>
                    <a:pt x="20629" y="680"/>
                    <a:pt x="20586" y="637"/>
                  </a:cubicBezTo>
                  <a:cubicBezTo>
                    <a:pt x="20554" y="616"/>
                    <a:pt x="20522" y="584"/>
                    <a:pt x="20490" y="551"/>
                  </a:cubicBezTo>
                  <a:cubicBezTo>
                    <a:pt x="20458" y="530"/>
                    <a:pt x="20415" y="487"/>
                    <a:pt x="20383" y="466"/>
                  </a:cubicBezTo>
                  <a:cubicBezTo>
                    <a:pt x="20308" y="423"/>
                    <a:pt x="20222" y="359"/>
                    <a:pt x="20147" y="316"/>
                  </a:cubicBezTo>
                  <a:cubicBezTo>
                    <a:pt x="20072" y="273"/>
                    <a:pt x="19954" y="230"/>
                    <a:pt x="19880" y="188"/>
                  </a:cubicBezTo>
                  <a:cubicBezTo>
                    <a:pt x="19826" y="166"/>
                    <a:pt x="19772" y="155"/>
                    <a:pt x="19719" y="134"/>
                  </a:cubicBezTo>
                  <a:cubicBezTo>
                    <a:pt x="19623" y="102"/>
                    <a:pt x="19483" y="70"/>
                    <a:pt x="19387" y="48"/>
                  </a:cubicBezTo>
                  <a:cubicBezTo>
                    <a:pt x="19342" y="39"/>
                    <a:pt x="19148" y="1"/>
                    <a:pt x="18860" y="1"/>
                  </a:cubicBez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55"/>
            <p:cNvSpPr/>
            <p:nvPr/>
          </p:nvSpPr>
          <p:spPr>
            <a:xfrm>
              <a:off x="5608850" y="1927900"/>
              <a:ext cx="102775" cy="118450"/>
            </a:xfrm>
            <a:custGeom>
              <a:avLst/>
              <a:gdLst/>
              <a:ahLst/>
              <a:cxnLst/>
              <a:rect l="l" t="t" r="r" b="b"/>
              <a:pathLst>
                <a:path w="4111" h="4738" extrusionOk="0">
                  <a:moveTo>
                    <a:pt x="62" y="435"/>
                  </a:moveTo>
                  <a:cubicBezTo>
                    <a:pt x="41" y="445"/>
                    <a:pt x="20" y="455"/>
                    <a:pt x="0" y="466"/>
                  </a:cubicBezTo>
                  <a:cubicBezTo>
                    <a:pt x="20" y="456"/>
                    <a:pt x="40" y="446"/>
                    <a:pt x="62" y="435"/>
                  </a:cubicBezTo>
                  <a:close/>
                  <a:moveTo>
                    <a:pt x="1721" y="1"/>
                  </a:moveTo>
                  <a:cubicBezTo>
                    <a:pt x="1665" y="1"/>
                    <a:pt x="1605" y="2"/>
                    <a:pt x="1542" y="6"/>
                  </a:cubicBezTo>
                  <a:cubicBezTo>
                    <a:pt x="1145" y="16"/>
                    <a:pt x="835" y="113"/>
                    <a:pt x="717" y="155"/>
                  </a:cubicBezTo>
                  <a:cubicBezTo>
                    <a:pt x="632" y="177"/>
                    <a:pt x="514" y="220"/>
                    <a:pt x="428" y="262"/>
                  </a:cubicBezTo>
                  <a:cubicBezTo>
                    <a:pt x="319" y="308"/>
                    <a:pt x="180" y="376"/>
                    <a:pt x="62" y="435"/>
                  </a:cubicBezTo>
                  <a:lnTo>
                    <a:pt x="62" y="435"/>
                  </a:lnTo>
                  <a:cubicBezTo>
                    <a:pt x="179" y="382"/>
                    <a:pt x="311" y="355"/>
                    <a:pt x="454" y="355"/>
                  </a:cubicBezTo>
                  <a:cubicBezTo>
                    <a:pt x="684" y="355"/>
                    <a:pt x="943" y="425"/>
                    <a:pt x="1220" y="573"/>
                  </a:cubicBezTo>
                  <a:cubicBezTo>
                    <a:pt x="2184" y="1119"/>
                    <a:pt x="2976" y="2457"/>
                    <a:pt x="2987" y="3581"/>
                  </a:cubicBezTo>
                  <a:cubicBezTo>
                    <a:pt x="2997" y="4127"/>
                    <a:pt x="2819" y="4515"/>
                    <a:pt x="2519" y="4715"/>
                  </a:cubicBezTo>
                  <a:lnTo>
                    <a:pt x="2519" y="4715"/>
                  </a:lnTo>
                  <a:cubicBezTo>
                    <a:pt x="2702" y="4598"/>
                    <a:pt x="2826" y="4514"/>
                    <a:pt x="2997" y="4373"/>
                  </a:cubicBezTo>
                  <a:cubicBezTo>
                    <a:pt x="3190" y="4213"/>
                    <a:pt x="3372" y="4009"/>
                    <a:pt x="3394" y="3988"/>
                  </a:cubicBezTo>
                  <a:cubicBezTo>
                    <a:pt x="3468" y="3881"/>
                    <a:pt x="3576" y="3742"/>
                    <a:pt x="3650" y="3635"/>
                  </a:cubicBezTo>
                  <a:cubicBezTo>
                    <a:pt x="3704" y="3560"/>
                    <a:pt x="3768" y="3442"/>
                    <a:pt x="3811" y="3356"/>
                  </a:cubicBezTo>
                  <a:cubicBezTo>
                    <a:pt x="3811" y="3356"/>
                    <a:pt x="3929" y="3131"/>
                    <a:pt x="4014" y="2832"/>
                  </a:cubicBezTo>
                  <a:cubicBezTo>
                    <a:pt x="4111" y="2457"/>
                    <a:pt x="4100" y="2157"/>
                    <a:pt x="4100" y="2125"/>
                  </a:cubicBezTo>
                  <a:cubicBezTo>
                    <a:pt x="4100" y="2082"/>
                    <a:pt x="4100" y="2029"/>
                    <a:pt x="4089" y="1986"/>
                  </a:cubicBezTo>
                  <a:cubicBezTo>
                    <a:pt x="4079" y="1815"/>
                    <a:pt x="4079" y="1815"/>
                    <a:pt x="4057" y="1740"/>
                  </a:cubicBezTo>
                  <a:cubicBezTo>
                    <a:pt x="4014" y="1547"/>
                    <a:pt x="3982" y="1451"/>
                    <a:pt x="3939" y="1344"/>
                  </a:cubicBezTo>
                  <a:cubicBezTo>
                    <a:pt x="3939" y="1344"/>
                    <a:pt x="3907" y="1269"/>
                    <a:pt x="3854" y="1172"/>
                  </a:cubicBezTo>
                  <a:cubicBezTo>
                    <a:pt x="3822" y="1119"/>
                    <a:pt x="3822" y="1119"/>
                    <a:pt x="3768" y="1012"/>
                  </a:cubicBezTo>
                  <a:cubicBezTo>
                    <a:pt x="3715" y="937"/>
                    <a:pt x="3629" y="830"/>
                    <a:pt x="3586" y="787"/>
                  </a:cubicBezTo>
                  <a:cubicBezTo>
                    <a:pt x="3543" y="744"/>
                    <a:pt x="3490" y="680"/>
                    <a:pt x="3447" y="637"/>
                  </a:cubicBezTo>
                  <a:cubicBezTo>
                    <a:pt x="3415" y="616"/>
                    <a:pt x="3383" y="584"/>
                    <a:pt x="3351" y="551"/>
                  </a:cubicBezTo>
                  <a:cubicBezTo>
                    <a:pt x="3319" y="530"/>
                    <a:pt x="3276" y="487"/>
                    <a:pt x="3244" y="466"/>
                  </a:cubicBezTo>
                  <a:cubicBezTo>
                    <a:pt x="3169" y="423"/>
                    <a:pt x="3083" y="359"/>
                    <a:pt x="3008" y="316"/>
                  </a:cubicBezTo>
                  <a:cubicBezTo>
                    <a:pt x="2933" y="273"/>
                    <a:pt x="2815" y="230"/>
                    <a:pt x="2741" y="188"/>
                  </a:cubicBezTo>
                  <a:cubicBezTo>
                    <a:pt x="2698" y="166"/>
                    <a:pt x="2633" y="155"/>
                    <a:pt x="2580" y="134"/>
                  </a:cubicBezTo>
                  <a:cubicBezTo>
                    <a:pt x="2484" y="102"/>
                    <a:pt x="2344" y="70"/>
                    <a:pt x="2248" y="48"/>
                  </a:cubicBezTo>
                  <a:cubicBezTo>
                    <a:pt x="2203" y="39"/>
                    <a:pt x="2009" y="1"/>
                    <a:pt x="1721" y="1"/>
                  </a:cubicBezTo>
                  <a:close/>
                  <a:moveTo>
                    <a:pt x="2519" y="4715"/>
                  </a:moveTo>
                  <a:cubicBezTo>
                    <a:pt x="2507" y="4722"/>
                    <a:pt x="2496" y="4730"/>
                    <a:pt x="2484" y="4737"/>
                  </a:cubicBezTo>
                  <a:cubicBezTo>
                    <a:pt x="2496" y="4730"/>
                    <a:pt x="2507" y="4722"/>
                    <a:pt x="2519" y="4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55"/>
            <p:cNvSpPr/>
            <p:nvPr/>
          </p:nvSpPr>
          <p:spPr>
            <a:xfrm>
              <a:off x="5567100" y="1936775"/>
              <a:ext cx="116700" cy="123475"/>
            </a:xfrm>
            <a:custGeom>
              <a:avLst/>
              <a:gdLst/>
              <a:ahLst/>
              <a:cxnLst/>
              <a:rect l="l" t="t" r="r" b="b"/>
              <a:pathLst>
                <a:path w="4668" h="4939" extrusionOk="0">
                  <a:moveTo>
                    <a:pt x="2124" y="0"/>
                  </a:moveTo>
                  <a:cubicBezTo>
                    <a:pt x="1955" y="0"/>
                    <a:pt x="1802" y="38"/>
                    <a:pt x="1670" y="111"/>
                  </a:cubicBezTo>
                  <a:cubicBezTo>
                    <a:pt x="214" y="967"/>
                    <a:pt x="1060" y="1074"/>
                    <a:pt x="0" y="1909"/>
                  </a:cubicBezTo>
                  <a:cubicBezTo>
                    <a:pt x="97" y="1854"/>
                    <a:pt x="209" y="1824"/>
                    <a:pt x="331" y="1824"/>
                  </a:cubicBezTo>
                  <a:cubicBezTo>
                    <a:pt x="492" y="1824"/>
                    <a:pt x="673" y="1875"/>
                    <a:pt x="867" y="1984"/>
                  </a:cubicBezTo>
                  <a:cubicBezTo>
                    <a:pt x="1552" y="2370"/>
                    <a:pt x="2120" y="3322"/>
                    <a:pt x="2130" y="4125"/>
                  </a:cubicBezTo>
                  <a:cubicBezTo>
                    <a:pt x="2130" y="4521"/>
                    <a:pt x="1991" y="4810"/>
                    <a:pt x="1766" y="4939"/>
                  </a:cubicBezTo>
                  <a:cubicBezTo>
                    <a:pt x="2124" y="4794"/>
                    <a:pt x="2353" y="4756"/>
                    <a:pt x="2531" y="4756"/>
                  </a:cubicBezTo>
                  <a:cubicBezTo>
                    <a:pt x="2721" y="4756"/>
                    <a:pt x="2854" y="4799"/>
                    <a:pt x="3029" y="4799"/>
                  </a:cubicBezTo>
                  <a:cubicBezTo>
                    <a:pt x="3259" y="4799"/>
                    <a:pt x="3559" y="4725"/>
                    <a:pt x="4154" y="4382"/>
                  </a:cubicBezTo>
                  <a:cubicBezTo>
                    <a:pt x="4475" y="4189"/>
                    <a:pt x="4667" y="3793"/>
                    <a:pt x="4657" y="3226"/>
                  </a:cubicBezTo>
                  <a:cubicBezTo>
                    <a:pt x="4646" y="2102"/>
                    <a:pt x="3854" y="764"/>
                    <a:pt x="2890" y="218"/>
                  </a:cubicBezTo>
                  <a:cubicBezTo>
                    <a:pt x="2613" y="70"/>
                    <a:pt x="2354" y="0"/>
                    <a:pt x="2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55"/>
            <p:cNvSpPr/>
            <p:nvPr/>
          </p:nvSpPr>
          <p:spPr>
            <a:xfrm>
              <a:off x="5437300" y="1981700"/>
              <a:ext cx="183075" cy="151050"/>
            </a:xfrm>
            <a:custGeom>
              <a:avLst/>
              <a:gdLst/>
              <a:ahLst/>
              <a:cxnLst/>
              <a:rect l="l" t="t" r="r" b="b"/>
              <a:pathLst>
                <a:path w="7323" h="6042" extrusionOk="0">
                  <a:moveTo>
                    <a:pt x="13" y="3720"/>
                  </a:moveTo>
                  <a:cubicBezTo>
                    <a:pt x="8" y="3741"/>
                    <a:pt x="4" y="3762"/>
                    <a:pt x="0" y="3784"/>
                  </a:cubicBezTo>
                  <a:cubicBezTo>
                    <a:pt x="4" y="3764"/>
                    <a:pt x="8" y="3743"/>
                    <a:pt x="13" y="3720"/>
                  </a:cubicBezTo>
                  <a:close/>
                  <a:moveTo>
                    <a:pt x="1188" y="5839"/>
                  </a:moveTo>
                  <a:lnTo>
                    <a:pt x="1188" y="5839"/>
                  </a:lnTo>
                  <a:cubicBezTo>
                    <a:pt x="1210" y="5848"/>
                    <a:pt x="1232" y="5855"/>
                    <a:pt x="1253" y="5861"/>
                  </a:cubicBezTo>
                  <a:lnTo>
                    <a:pt x="1253" y="5861"/>
                  </a:lnTo>
                  <a:cubicBezTo>
                    <a:pt x="1231" y="5854"/>
                    <a:pt x="1209" y="5846"/>
                    <a:pt x="1188" y="5839"/>
                  </a:cubicBezTo>
                  <a:close/>
                  <a:moveTo>
                    <a:pt x="5089" y="0"/>
                  </a:moveTo>
                  <a:cubicBezTo>
                    <a:pt x="5030" y="0"/>
                    <a:pt x="4967" y="2"/>
                    <a:pt x="4903" y="5"/>
                  </a:cubicBezTo>
                  <a:cubicBezTo>
                    <a:pt x="4807" y="16"/>
                    <a:pt x="4646" y="27"/>
                    <a:pt x="4421" y="59"/>
                  </a:cubicBezTo>
                  <a:cubicBezTo>
                    <a:pt x="4293" y="80"/>
                    <a:pt x="4079" y="123"/>
                    <a:pt x="3918" y="177"/>
                  </a:cubicBezTo>
                  <a:cubicBezTo>
                    <a:pt x="3661" y="241"/>
                    <a:pt x="2890" y="455"/>
                    <a:pt x="1959" y="1076"/>
                  </a:cubicBezTo>
                  <a:cubicBezTo>
                    <a:pt x="1831" y="1151"/>
                    <a:pt x="1659" y="1279"/>
                    <a:pt x="1563" y="1365"/>
                  </a:cubicBezTo>
                  <a:cubicBezTo>
                    <a:pt x="1392" y="1493"/>
                    <a:pt x="1328" y="1557"/>
                    <a:pt x="1135" y="1739"/>
                  </a:cubicBezTo>
                  <a:cubicBezTo>
                    <a:pt x="1103" y="1772"/>
                    <a:pt x="974" y="1889"/>
                    <a:pt x="824" y="2071"/>
                  </a:cubicBezTo>
                  <a:cubicBezTo>
                    <a:pt x="749" y="2168"/>
                    <a:pt x="642" y="2307"/>
                    <a:pt x="578" y="2403"/>
                  </a:cubicBezTo>
                  <a:cubicBezTo>
                    <a:pt x="525" y="2467"/>
                    <a:pt x="471" y="2564"/>
                    <a:pt x="428" y="2628"/>
                  </a:cubicBezTo>
                  <a:cubicBezTo>
                    <a:pt x="396" y="2681"/>
                    <a:pt x="364" y="2756"/>
                    <a:pt x="332" y="2810"/>
                  </a:cubicBezTo>
                  <a:cubicBezTo>
                    <a:pt x="289" y="2896"/>
                    <a:pt x="236" y="3003"/>
                    <a:pt x="203" y="3088"/>
                  </a:cubicBezTo>
                  <a:cubicBezTo>
                    <a:pt x="161" y="3185"/>
                    <a:pt x="118" y="3313"/>
                    <a:pt x="86" y="3420"/>
                  </a:cubicBezTo>
                  <a:cubicBezTo>
                    <a:pt x="60" y="3507"/>
                    <a:pt x="34" y="3623"/>
                    <a:pt x="13" y="3720"/>
                  </a:cubicBezTo>
                  <a:lnTo>
                    <a:pt x="13" y="3720"/>
                  </a:lnTo>
                  <a:cubicBezTo>
                    <a:pt x="86" y="3416"/>
                    <a:pt x="290" y="3242"/>
                    <a:pt x="560" y="3242"/>
                  </a:cubicBezTo>
                  <a:cubicBezTo>
                    <a:pt x="695" y="3242"/>
                    <a:pt x="846" y="3285"/>
                    <a:pt x="1006" y="3377"/>
                  </a:cubicBezTo>
                  <a:cubicBezTo>
                    <a:pt x="1574" y="3688"/>
                    <a:pt x="2045" y="4480"/>
                    <a:pt x="2055" y="5144"/>
                  </a:cubicBezTo>
                  <a:cubicBezTo>
                    <a:pt x="2055" y="5621"/>
                    <a:pt x="1818" y="5895"/>
                    <a:pt x="1473" y="5895"/>
                  </a:cubicBezTo>
                  <a:cubicBezTo>
                    <a:pt x="1404" y="5895"/>
                    <a:pt x="1330" y="5884"/>
                    <a:pt x="1253" y="5861"/>
                  </a:cubicBezTo>
                  <a:lnTo>
                    <a:pt x="1253" y="5861"/>
                  </a:lnTo>
                  <a:cubicBezTo>
                    <a:pt x="1338" y="5889"/>
                    <a:pt x="1434" y="5919"/>
                    <a:pt x="1509" y="5936"/>
                  </a:cubicBezTo>
                  <a:cubicBezTo>
                    <a:pt x="1745" y="5989"/>
                    <a:pt x="1745" y="5989"/>
                    <a:pt x="1991" y="6021"/>
                  </a:cubicBezTo>
                  <a:cubicBezTo>
                    <a:pt x="2093" y="6036"/>
                    <a:pt x="2218" y="6042"/>
                    <a:pt x="2340" y="6042"/>
                  </a:cubicBezTo>
                  <a:cubicBezTo>
                    <a:pt x="2488" y="6042"/>
                    <a:pt x="2631" y="6033"/>
                    <a:pt x="2719" y="6021"/>
                  </a:cubicBezTo>
                  <a:cubicBezTo>
                    <a:pt x="2837" y="6011"/>
                    <a:pt x="3008" y="5989"/>
                    <a:pt x="3126" y="5968"/>
                  </a:cubicBezTo>
                  <a:cubicBezTo>
                    <a:pt x="3361" y="5925"/>
                    <a:pt x="3543" y="5872"/>
                    <a:pt x="3554" y="5861"/>
                  </a:cubicBezTo>
                  <a:cubicBezTo>
                    <a:pt x="3800" y="5797"/>
                    <a:pt x="3875" y="5765"/>
                    <a:pt x="4079" y="5679"/>
                  </a:cubicBezTo>
                  <a:cubicBezTo>
                    <a:pt x="4196" y="5636"/>
                    <a:pt x="4389" y="5550"/>
                    <a:pt x="4518" y="5486"/>
                  </a:cubicBezTo>
                  <a:cubicBezTo>
                    <a:pt x="4892" y="5293"/>
                    <a:pt x="5235" y="5079"/>
                    <a:pt x="5417" y="4940"/>
                  </a:cubicBezTo>
                  <a:cubicBezTo>
                    <a:pt x="5524" y="4876"/>
                    <a:pt x="5684" y="4758"/>
                    <a:pt x="5877" y="4598"/>
                  </a:cubicBezTo>
                  <a:cubicBezTo>
                    <a:pt x="6070" y="4426"/>
                    <a:pt x="6188" y="4309"/>
                    <a:pt x="6284" y="4212"/>
                  </a:cubicBezTo>
                  <a:cubicBezTo>
                    <a:pt x="6327" y="4180"/>
                    <a:pt x="6466" y="4030"/>
                    <a:pt x="6637" y="3827"/>
                  </a:cubicBezTo>
                  <a:cubicBezTo>
                    <a:pt x="6766" y="3666"/>
                    <a:pt x="6851" y="3538"/>
                    <a:pt x="6916" y="3431"/>
                  </a:cubicBezTo>
                  <a:cubicBezTo>
                    <a:pt x="6948" y="3388"/>
                    <a:pt x="6980" y="3334"/>
                    <a:pt x="7012" y="3292"/>
                  </a:cubicBezTo>
                  <a:cubicBezTo>
                    <a:pt x="7055" y="3217"/>
                    <a:pt x="7108" y="3120"/>
                    <a:pt x="7140" y="3045"/>
                  </a:cubicBezTo>
                  <a:cubicBezTo>
                    <a:pt x="7183" y="2960"/>
                    <a:pt x="7205" y="2896"/>
                    <a:pt x="7258" y="2767"/>
                  </a:cubicBezTo>
                  <a:cubicBezTo>
                    <a:pt x="7301" y="2639"/>
                    <a:pt x="7322" y="2489"/>
                    <a:pt x="7322" y="2328"/>
                  </a:cubicBezTo>
                  <a:cubicBezTo>
                    <a:pt x="7312" y="1525"/>
                    <a:pt x="6744" y="573"/>
                    <a:pt x="6059" y="187"/>
                  </a:cubicBezTo>
                  <a:cubicBezTo>
                    <a:pt x="5920" y="112"/>
                    <a:pt x="5792" y="69"/>
                    <a:pt x="5674" y="48"/>
                  </a:cubicBezTo>
                  <a:cubicBezTo>
                    <a:pt x="5513" y="16"/>
                    <a:pt x="5395" y="5"/>
                    <a:pt x="5353" y="5"/>
                  </a:cubicBezTo>
                  <a:cubicBezTo>
                    <a:pt x="5303" y="5"/>
                    <a:pt x="5205" y="0"/>
                    <a:pt x="5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55"/>
            <p:cNvSpPr/>
            <p:nvPr/>
          </p:nvSpPr>
          <p:spPr>
            <a:xfrm>
              <a:off x="5180375" y="2062800"/>
              <a:ext cx="308325" cy="201725"/>
            </a:xfrm>
            <a:custGeom>
              <a:avLst/>
              <a:gdLst/>
              <a:ahLst/>
              <a:cxnLst/>
              <a:rect l="l" t="t" r="r" b="b"/>
              <a:pathLst>
                <a:path w="12333" h="8069" extrusionOk="0">
                  <a:moveTo>
                    <a:pt x="10831" y="1"/>
                  </a:moveTo>
                  <a:cubicBezTo>
                    <a:pt x="10722" y="1"/>
                    <a:pt x="10625" y="28"/>
                    <a:pt x="10545" y="80"/>
                  </a:cubicBezTo>
                  <a:cubicBezTo>
                    <a:pt x="10202" y="305"/>
                    <a:pt x="9378" y="829"/>
                    <a:pt x="8896" y="1150"/>
                  </a:cubicBezTo>
                  <a:cubicBezTo>
                    <a:pt x="8457" y="1439"/>
                    <a:pt x="7644" y="1975"/>
                    <a:pt x="7076" y="2349"/>
                  </a:cubicBezTo>
                  <a:cubicBezTo>
                    <a:pt x="6327" y="2874"/>
                    <a:pt x="6145" y="2992"/>
                    <a:pt x="5438" y="3495"/>
                  </a:cubicBezTo>
                  <a:cubicBezTo>
                    <a:pt x="5203" y="3666"/>
                    <a:pt x="1456" y="6107"/>
                    <a:pt x="1167" y="6353"/>
                  </a:cubicBezTo>
                  <a:cubicBezTo>
                    <a:pt x="1007" y="6492"/>
                    <a:pt x="739" y="6728"/>
                    <a:pt x="482" y="6995"/>
                  </a:cubicBezTo>
                  <a:cubicBezTo>
                    <a:pt x="257" y="7231"/>
                    <a:pt x="150" y="7391"/>
                    <a:pt x="129" y="7445"/>
                  </a:cubicBezTo>
                  <a:cubicBezTo>
                    <a:pt x="64" y="7541"/>
                    <a:pt x="43" y="7605"/>
                    <a:pt x="32" y="7638"/>
                  </a:cubicBezTo>
                  <a:cubicBezTo>
                    <a:pt x="22" y="7648"/>
                    <a:pt x="22" y="7680"/>
                    <a:pt x="11" y="7691"/>
                  </a:cubicBezTo>
                  <a:cubicBezTo>
                    <a:pt x="11" y="7723"/>
                    <a:pt x="0" y="7755"/>
                    <a:pt x="0" y="7787"/>
                  </a:cubicBezTo>
                  <a:cubicBezTo>
                    <a:pt x="0" y="7841"/>
                    <a:pt x="22" y="7884"/>
                    <a:pt x="43" y="7927"/>
                  </a:cubicBezTo>
                  <a:cubicBezTo>
                    <a:pt x="86" y="7991"/>
                    <a:pt x="139" y="8012"/>
                    <a:pt x="161" y="8023"/>
                  </a:cubicBezTo>
                  <a:cubicBezTo>
                    <a:pt x="236" y="8044"/>
                    <a:pt x="289" y="8055"/>
                    <a:pt x="407" y="8066"/>
                  </a:cubicBezTo>
                  <a:cubicBezTo>
                    <a:pt x="426" y="8068"/>
                    <a:pt x="446" y="8069"/>
                    <a:pt x="465" y="8069"/>
                  </a:cubicBezTo>
                  <a:cubicBezTo>
                    <a:pt x="541" y="8069"/>
                    <a:pt x="617" y="8055"/>
                    <a:pt x="685" y="8055"/>
                  </a:cubicBezTo>
                  <a:cubicBezTo>
                    <a:pt x="846" y="8034"/>
                    <a:pt x="1049" y="7980"/>
                    <a:pt x="1210" y="7937"/>
                  </a:cubicBezTo>
                  <a:cubicBezTo>
                    <a:pt x="1328" y="7905"/>
                    <a:pt x="1488" y="7852"/>
                    <a:pt x="1606" y="7819"/>
                  </a:cubicBezTo>
                  <a:cubicBezTo>
                    <a:pt x="1842" y="7745"/>
                    <a:pt x="2216" y="7605"/>
                    <a:pt x="2484" y="7498"/>
                  </a:cubicBezTo>
                  <a:cubicBezTo>
                    <a:pt x="2655" y="7434"/>
                    <a:pt x="6049" y="5582"/>
                    <a:pt x="7719" y="4769"/>
                  </a:cubicBezTo>
                  <a:cubicBezTo>
                    <a:pt x="9142" y="4073"/>
                    <a:pt x="10448" y="3398"/>
                    <a:pt x="12011" y="2595"/>
                  </a:cubicBezTo>
                  <a:cubicBezTo>
                    <a:pt x="12204" y="2488"/>
                    <a:pt x="12332" y="2242"/>
                    <a:pt x="12322" y="1900"/>
                  </a:cubicBezTo>
                  <a:cubicBezTo>
                    <a:pt x="12322" y="1236"/>
                    <a:pt x="11851" y="444"/>
                    <a:pt x="11283" y="133"/>
                  </a:cubicBezTo>
                  <a:cubicBezTo>
                    <a:pt x="11122" y="44"/>
                    <a:pt x="10967" y="1"/>
                    <a:pt x="10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55"/>
            <p:cNvSpPr/>
            <p:nvPr/>
          </p:nvSpPr>
          <p:spPr>
            <a:xfrm>
              <a:off x="5624900" y="1922400"/>
              <a:ext cx="77100" cy="77100"/>
            </a:xfrm>
            <a:custGeom>
              <a:avLst/>
              <a:gdLst/>
              <a:ahLst/>
              <a:cxnLst/>
              <a:rect l="l" t="t" r="r" b="b"/>
              <a:pathLst>
                <a:path w="3084" h="3084" extrusionOk="0">
                  <a:moveTo>
                    <a:pt x="1542" y="1"/>
                  </a:moveTo>
                  <a:cubicBezTo>
                    <a:pt x="696" y="1"/>
                    <a:pt x="0" y="686"/>
                    <a:pt x="0" y="1542"/>
                  </a:cubicBezTo>
                  <a:cubicBezTo>
                    <a:pt x="0" y="2388"/>
                    <a:pt x="696" y="3084"/>
                    <a:pt x="1542" y="3084"/>
                  </a:cubicBezTo>
                  <a:cubicBezTo>
                    <a:pt x="2398" y="3084"/>
                    <a:pt x="3083" y="2388"/>
                    <a:pt x="3083" y="1542"/>
                  </a:cubicBezTo>
                  <a:cubicBezTo>
                    <a:pt x="3083" y="686"/>
                    <a:pt x="2398" y="1"/>
                    <a:pt x="1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55"/>
            <p:cNvSpPr/>
            <p:nvPr/>
          </p:nvSpPr>
          <p:spPr>
            <a:xfrm>
              <a:off x="5535775" y="2046200"/>
              <a:ext cx="493800" cy="311425"/>
            </a:xfrm>
            <a:custGeom>
              <a:avLst/>
              <a:gdLst/>
              <a:ahLst/>
              <a:cxnLst/>
              <a:rect l="l" t="t" r="r" b="b"/>
              <a:pathLst>
                <a:path w="19752" h="12457" extrusionOk="0">
                  <a:moveTo>
                    <a:pt x="2654" y="0"/>
                  </a:moveTo>
                  <a:cubicBezTo>
                    <a:pt x="2250" y="0"/>
                    <a:pt x="1967" y="57"/>
                    <a:pt x="1831" y="176"/>
                  </a:cubicBezTo>
                  <a:cubicBezTo>
                    <a:pt x="1790" y="207"/>
                    <a:pt x="1779" y="248"/>
                    <a:pt x="1787" y="298"/>
                  </a:cubicBezTo>
                  <a:lnTo>
                    <a:pt x="1787" y="298"/>
                  </a:lnTo>
                  <a:cubicBezTo>
                    <a:pt x="1784" y="290"/>
                    <a:pt x="1778" y="283"/>
                    <a:pt x="1778" y="283"/>
                  </a:cubicBezTo>
                  <a:lnTo>
                    <a:pt x="1778" y="1450"/>
                  </a:lnTo>
                  <a:cubicBezTo>
                    <a:pt x="1278" y="1279"/>
                    <a:pt x="855" y="1189"/>
                    <a:pt x="536" y="1189"/>
                  </a:cubicBezTo>
                  <a:cubicBezTo>
                    <a:pt x="376" y="1189"/>
                    <a:pt x="243" y="1211"/>
                    <a:pt x="140" y="1258"/>
                  </a:cubicBezTo>
                  <a:cubicBezTo>
                    <a:pt x="44" y="1300"/>
                    <a:pt x="1" y="1375"/>
                    <a:pt x="11" y="1482"/>
                  </a:cubicBezTo>
                  <a:lnTo>
                    <a:pt x="11" y="1482"/>
                  </a:lnTo>
                  <a:lnTo>
                    <a:pt x="1" y="2821"/>
                  </a:lnTo>
                  <a:cubicBezTo>
                    <a:pt x="1" y="3859"/>
                    <a:pt x="4368" y="7884"/>
                    <a:pt x="7676" y="10335"/>
                  </a:cubicBezTo>
                  <a:cubicBezTo>
                    <a:pt x="8104" y="10646"/>
                    <a:pt x="8554" y="10946"/>
                    <a:pt x="8993" y="11192"/>
                  </a:cubicBezTo>
                  <a:cubicBezTo>
                    <a:pt x="10367" y="11983"/>
                    <a:pt x="11728" y="12457"/>
                    <a:pt x="12638" y="12457"/>
                  </a:cubicBezTo>
                  <a:cubicBezTo>
                    <a:pt x="12897" y="12457"/>
                    <a:pt x="13120" y="12418"/>
                    <a:pt x="13296" y="12337"/>
                  </a:cubicBezTo>
                  <a:cubicBezTo>
                    <a:pt x="13457" y="12262"/>
                    <a:pt x="13542" y="12134"/>
                    <a:pt x="13542" y="11952"/>
                  </a:cubicBezTo>
                  <a:lnTo>
                    <a:pt x="13542" y="10614"/>
                  </a:lnTo>
                  <a:cubicBezTo>
                    <a:pt x="13564" y="9779"/>
                    <a:pt x="11840" y="7863"/>
                    <a:pt x="9164" y="5797"/>
                  </a:cubicBezTo>
                  <a:lnTo>
                    <a:pt x="9164" y="5797"/>
                  </a:lnTo>
                  <a:cubicBezTo>
                    <a:pt x="10545" y="6407"/>
                    <a:pt x="11958" y="6985"/>
                    <a:pt x="13211" y="7467"/>
                  </a:cubicBezTo>
                  <a:cubicBezTo>
                    <a:pt x="15168" y="8218"/>
                    <a:pt x="17095" y="8628"/>
                    <a:pt x="18356" y="8628"/>
                  </a:cubicBezTo>
                  <a:cubicBezTo>
                    <a:pt x="18965" y="8628"/>
                    <a:pt x="19418" y="8532"/>
                    <a:pt x="19644" y="8334"/>
                  </a:cubicBezTo>
                  <a:cubicBezTo>
                    <a:pt x="19698" y="8280"/>
                    <a:pt x="19730" y="8216"/>
                    <a:pt x="19730" y="8152"/>
                  </a:cubicBezTo>
                  <a:lnTo>
                    <a:pt x="19730" y="6814"/>
                  </a:lnTo>
                  <a:cubicBezTo>
                    <a:pt x="19751" y="6450"/>
                    <a:pt x="19023" y="5839"/>
                    <a:pt x="17782" y="5122"/>
                  </a:cubicBezTo>
                  <a:cubicBezTo>
                    <a:pt x="16390" y="4319"/>
                    <a:pt x="14367" y="3388"/>
                    <a:pt x="12001" y="2478"/>
                  </a:cubicBezTo>
                  <a:cubicBezTo>
                    <a:pt x="8039" y="962"/>
                    <a:pt x="4319" y="0"/>
                    <a:pt x="2654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55"/>
            <p:cNvSpPr/>
            <p:nvPr/>
          </p:nvSpPr>
          <p:spPr>
            <a:xfrm>
              <a:off x="5580200" y="2053275"/>
              <a:ext cx="448825" cy="208625"/>
            </a:xfrm>
            <a:custGeom>
              <a:avLst/>
              <a:gdLst/>
              <a:ahLst/>
              <a:cxnLst/>
              <a:rect l="l" t="t" r="r" b="b"/>
              <a:pathLst>
                <a:path w="17953" h="8345" extrusionOk="0">
                  <a:moveTo>
                    <a:pt x="1" y="0"/>
                  </a:moveTo>
                  <a:lnTo>
                    <a:pt x="1" y="1349"/>
                  </a:lnTo>
                  <a:cubicBezTo>
                    <a:pt x="1" y="1606"/>
                    <a:pt x="686" y="2109"/>
                    <a:pt x="1767" y="2741"/>
                  </a:cubicBezTo>
                  <a:cubicBezTo>
                    <a:pt x="4079" y="4079"/>
                    <a:pt x="8233" y="5963"/>
                    <a:pt x="11434" y="7184"/>
                  </a:cubicBezTo>
                  <a:cubicBezTo>
                    <a:pt x="13398" y="7935"/>
                    <a:pt x="15323" y="8345"/>
                    <a:pt x="16582" y="8345"/>
                  </a:cubicBezTo>
                  <a:cubicBezTo>
                    <a:pt x="17189" y="8345"/>
                    <a:pt x="17641" y="8249"/>
                    <a:pt x="17867" y="8051"/>
                  </a:cubicBezTo>
                  <a:cubicBezTo>
                    <a:pt x="17921" y="7997"/>
                    <a:pt x="17953" y="7933"/>
                    <a:pt x="17953" y="7869"/>
                  </a:cubicBezTo>
                  <a:lnTo>
                    <a:pt x="17953" y="6520"/>
                  </a:lnTo>
                  <a:cubicBezTo>
                    <a:pt x="17953" y="6595"/>
                    <a:pt x="17932" y="6648"/>
                    <a:pt x="17867" y="6702"/>
                  </a:cubicBezTo>
                  <a:cubicBezTo>
                    <a:pt x="17641" y="6904"/>
                    <a:pt x="17189" y="7001"/>
                    <a:pt x="16582" y="7001"/>
                  </a:cubicBezTo>
                  <a:cubicBezTo>
                    <a:pt x="15324" y="7001"/>
                    <a:pt x="13401" y="6586"/>
                    <a:pt x="11444" y="5835"/>
                  </a:cubicBezTo>
                  <a:cubicBezTo>
                    <a:pt x="8243" y="4614"/>
                    <a:pt x="4090" y="2730"/>
                    <a:pt x="1767" y="1392"/>
                  </a:cubicBezTo>
                  <a:cubicBezTo>
                    <a:pt x="686" y="761"/>
                    <a:pt x="1" y="25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55"/>
            <p:cNvSpPr/>
            <p:nvPr/>
          </p:nvSpPr>
          <p:spPr>
            <a:xfrm>
              <a:off x="5575375" y="2046200"/>
              <a:ext cx="460625" cy="182100"/>
            </a:xfrm>
            <a:custGeom>
              <a:avLst/>
              <a:gdLst/>
              <a:ahLst/>
              <a:cxnLst/>
              <a:rect l="l" t="t" r="r" b="b"/>
              <a:pathLst>
                <a:path w="18425" h="7284" extrusionOk="0">
                  <a:moveTo>
                    <a:pt x="1070" y="0"/>
                  </a:moveTo>
                  <a:cubicBezTo>
                    <a:pt x="666" y="0"/>
                    <a:pt x="383" y="57"/>
                    <a:pt x="247" y="176"/>
                  </a:cubicBezTo>
                  <a:cubicBezTo>
                    <a:pt x="1" y="391"/>
                    <a:pt x="718" y="958"/>
                    <a:pt x="1960" y="1675"/>
                  </a:cubicBezTo>
                  <a:cubicBezTo>
                    <a:pt x="4283" y="3013"/>
                    <a:pt x="8436" y="4897"/>
                    <a:pt x="11637" y="6118"/>
                  </a:cubicBezTo>
                  <a:cubicBezTo>
                    <a:pt x="13594" y="6869"/>
                    <a:pt x="15517" y="7284"/>
                    <a:pt x="16775" y="7284"/>
                  </a:cubicBezTo>
                  <a:cubicBezTo>
                    <a:pt x="17382" y="7284"/>
                    <a:pt x="17834" y="7187"/>
                    <a:pt x="18060" y="6985"/>
                  </a:cubicBezTo>
                  <a:cubicBezTo>
                    <a:pt x="18424" y="6674"/>
                    <a:pt x="17675" y="5979"/>
                    <a:pt x="16198" y="5122"/>
                  </a:cubicBezTo>
                  <a:cubicBezTo>
                    <a:pt x="14806" y="4319"/>
                    <a:pt x="12783" y="3388"/>
                    <a:pt x="10417" y="2478"/>
                  </a:cubicBezTo>
                  <a:cubicBezTo>
                    <a:pt x="6455" y="962"/>
                    <a:pt x="2735" y="0"/>
                    <a:pt x="1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55"/>
            <p:cNvSpPr/>
            <p:nvPr/>
          </p:nvSpPr>
          <p:spPr>
            <a:xfrm>
              <a:off x="5535775" y="2082975"/>
              <a:ext cx="338575" cy="274675"/>
            </a:xfrm>
            <a:custGeom>
              <a:avLst/>
              <a:gdLst/>
              <a:ahLst/>
              <a:cxnLst/>
              <a:rect l="l" t="t" r="r" b="b"/>
              <a:pathLst>
                <a:path w="13543" h="10987" extrusionOk="0">
                  <a:moveTo>
                    <a:pt x="11" y="1"/>
                  </a:moveTo>
                  <a:lnTo>
                    <a:pt x="11" y="1"/>
                  </a:lnTo>
                  <a:cubicBezTo>
                    <a:pt x="11" y="1"/>
                    <a:pt x="11" y="2"/>
                    <a:pt x="11" y="2"/>
                  </a:cubicBezTo>
                  <a:lnTo>
                    <a:pt x="11" y="2"/>
                  </a:lnTo>
                  <a:lnTo>
                    <a:pt x="11" y="1"/>
                  </a:lnTo>
                  <a:close/>
                  <a:moveTo>
                    <a:pt x="11" y="2"/>
                  </a:moveTo>
                  <a:lnTo>
                    <a:pt x="1" y="1350"/>
                  </a:lnTo>
                  <a:cubicBezTo>
                    <a:pt x="1" y="2388"/>
                    <a:pt x="4368" y="6413"/>
                    <a:pt x="7676" y="8864"/>
                  </a:cubicBezTo>
                  <a:cubicBezTo>
                    <a:pt x="8104" y="9175"/>
                    <a:pt x="8554" y="9475"/>
                    <a:pt x="8993" y="9721"/>
                  </a:cubicBezTo>
                  <a:cubicBezTo>
                    <a:pt x="10363" y="10518"/>
                    <a:pt x="11721" y="10987"/>
                    <a:pt x="12631" y="10987"/>
                  </a:cubicBezTo>
                  <a:cubicBezTo>
                    <a:pt x="12893" y="10987"/>
                    <a:pt x="13119" y="10948"/>
                    <a:pt x="13296" y="10866"/>
                  </a:cubicBezTo>
                  <a:cubicBezTo>
                    <a:pt x="13457" y="10791"/>
                    <a:pt x="13542" y="10663"/>
                    <a:pt x="13542" y="10481"/>
                  </a:cubicBezTo>
                  <a:lnTo>
                    <a:pt x="13542" y="9132"/>
                  </a:lnTo>
                  <a:cubicBezTo>
                    <a:pt x="13542" y="9314"/>
                    <a:pt x="13468" y="9443"/>
                    <a:pt x="13296" y="9517"/>
                  </a:cubicBezTo>
                  <a:cubicBezTo>
                    <a:pt x="13118" y="9599"/>
                    <a:pt x="12893" y="9638"/>
                    <a:pt x="12630" y="9638"/>
                  </a:cubicBezTo>
                  <a:cubicBezTo>
                    <a:pt x="11720" y="9638"/>
                    <a:pt x="10365" y="9171"/>
                    <a:pt x="9003" y="8383"/>
                  </a:cubicBezTo>
                  <a:cubicBezTo>
                    <a:pt x="8554" y="8126"/>
                    <a:pt x="8115" y="7837"/>
                    <a:pt x="7676" y="7516"/>
                  </a:cubicBezTo>
                  <a:cubicBezTo>
                    <a:pt x="4370" y="5066"/>
                    <a:pt x="5" y="1044"/>
                    <a:pt x="1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55"/>
            <p:cNvSpPr/>
            <p:nvPr/>
          </p:nvSpPr>
          <p:spPr>
            <a:xfrm>
              <a:off x="5514375" y="2075925"/>
              <a:ext cx="378700" cy="248025"/>
            </a:xfrm>
            <a:custGeom>
              <a:avLst/>
              <a:gdLst/>
              <a:ahLst/>
              <a:cxnLst/>
              <a:rect l="l" t="t" r="r" b="b"/>
              <a:pathLst>
                <a:path w="15148" h="9921" extrusionOk="0">
                  <a:moveTo>
                    <a:pt x="1382" y="1"/>
                  </a:moveTo>
                  <a:cubicBezTo>
                    <a:pt x="1227" y="1"/>
                    <a:pt x="1097" y="23"/>
                    <a:pt x="996" y="69"/>
                  </a:cubicBezTo>
                  <a:cubicBezTo>
                    <a:pt x="0" y="518"/>
                    <a:pt x="4903" y="5111"/>
                    <a:pt x="8532" y="7798"/>
                  </a:cubicBezTo>
                  <a:cubicBezTo>
                    <a:pt x="8971" y="8119"/>
                    <a:pt x="9410" y="8408"/>
                    <a:pt x="9859" y="8665"/>
                  </a:cubicBezTo>
                  <a:cubicBezTo>
                    <a:pt x="11221" y="9453"/>
                    <a:pt x="12576" y="9920"/>
                    <a:pt x="13486" y="9920"/>
                  </a:cubicBezTo>
                  <a:cubicBezTo>
                    <a:pt x="13749" y="9920"/>
                    <a:pt x="13974" y="9881"/>
                    <a:pt x="14152" y="9799"/>
                  </a:cubicBezTo>
                  <a:cubicBezTo>
                    <a:pt x="15148" y="9350"/>
                    <a:pt x="13017" y="6802"/>
                    <a:pt x="9378" y="4115"/>
                  </a:cubicBezTo>
                  <a:cubicBezTo>
                    <a:pt x="8190" y="3237"/>
                    <a:pt x="6980" y="2445"/>
                    <a:pt x="5867" y="1803"/>
                  </a:cubicBezTo>
                  <a:cubicBezTo>
                    <a:pt x="3924" y="686"/>
                    <a:pt x="2251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3" name="Google Shape;4713;p55"/>
          <p:cNvGrpSpPr/>
          <p:nvPr/>
        </p:nvGrpSpPr>
        <p:grpSpPr>
          <a:xfrm>
            <a:off x="6213832" y="2676490"/>
            <a:ext cx="2831188" cy="2295684"/>
            <a:chOff x="3145300" y="2845825"/>
            <a:chExt cx="2474598" cy="2006541"/>
          </a:xfrm>
        </p:grpSpPr>
        <p:sp>
          <p:nvSpPr>
            <p:cNvPr id="4714" name="Google Shape;4714;p55"/>
            <p:cNvSpPr/>
            <p:nvPr/>
          </p:nvSpPr>
          <p:spPr>
            <a:xfrm>
              <a:off x="4209035" y="4052870"/>
              <a:ext cx="264303" cy="153442"/>
            </a:xfrm>
            <a:custGeom>
              <a:avLst/>
              <a:gdLst/>
              <a:ahLst/>
              <a:cxnLst/>
              <a:rect l="l" t="t" r="r" b="b"/>
              <a:pathLst>
                <a:path w="7374" h="4281" extrusionOk="0">
                  <a:moveTo>
                    <a:pt x="3687" y="1"/>
                  </a:moveTo>
                  <a:lnTo>
                    <a:pt x="1" y="2156"/>
                  </a:lnTo>
                  <a:lnTo>
                    <a:pt x="3687" y="4280"/>
                  </a:lnTo>
                  <a:lnTo>
                    <a:pt x="7373" y="2156"/>
                  </a:lnTo>
                  <a:lnTo>
                    <a:pt x="3687" y="1"/>
                  </a:lnTo>
                  <a:close/>
                </a:path>
              </a:pathLst>
            </a:custGeom>
            <a:solidFill>
              <a:srgbClr val="B06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55"/>
            <p:cNvSpPr/>
            <p:nvPr/>
          </p:nvSpPr>
          <p:spPr>
            <a:xfrm>
              <a:off x="4197852" y="4062942"/>
              <a:ext cx="265378" cy="153442"/>
            </a:xfrm>
            <a:custGeom>
              <a:avLst/>
              <a:gdLst/>
              <a:ahLst/>
              <a:cxnLst/>
              <a:rect l="l" t="t" r="r" b="b"/>
              <a:pathLst>
                <a:path w="7404" h="4281" extrusionOk="0">
                  <a:moveTo>
                    <a:pt x="3687" y="1"/>
                  </a:moveTo>
                  <a:lnTo>
                    <a:pt x="0" y="2125"/>
                  </a:lnTo>
                  <a:lnTo>
                    <a:pt x="3718" y="4281"/>
                  </a:lnTo>
                  <a:lnTo>
                    <a:pt x="7404" y="2125"/>
                  </a:lnTo>
                  <a:lnTo>
                    <a:pt x="3687" y="1"/>
                  </a:lnTo>
                  <a:close/>
                </a:path>
              </a:pathLst>
            </a:custGeom>
            <a:solidFill>
              <a:srgbClr val="B06C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55"/>
            <p:cNvSpPr/>
            <p:nvPr/>
          </p:nvSpPr>
          <p:spPr>
            <a:xfrm>
              <a:off x="4325491" y="3286992"/>
              <a:ext cx="774843" cy="1409721"/>
            </a:xfrm>
            <a:custGeom>
              <a:avLst/>
              <a:gdLst/>
              <a:ahLst/>
              <a:cxnLst/>
              <a:rect l="l" t="t" r="r" b="b"/>
              <a:pathLst>
                <a:path w="21618" h="39331" extrusionOk="0">
                  <a:moveTo>
                    <a:pt x="21618" y="0"/>
                  </a:moveTo>
                  <a:lnTo>
                    <a:pt x="126" y="12496"/>
                  </a:lnTo>
                  <a:lnTo>
                    <a:pt x="1" y="39330"/>
                  </a:lnTo>
                  <a:lnTo>
                    <a:pt x="21493" y="26835"/>
                  </a:lnTo>
                  <a:lnTo>
                    <a:pt x="216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55"/>
            <p:cNvSpPr/>
            <p:nvPr/>
          </p:nvSpPr>
          <p:spPr>
            <a:xfrm>
              <a:off x="3561840" y="3293695"/>
              <a:ext cx="768141" cy="1403019"/>
            </a:xfrm>
            <a:custGeom>
              <a:avLst/>
              <a:gdLst/>
              <a:ahLst/>
              <a:cxnLst/>
              <a:rect l="l" t="t" r="r" b="b"/>
              <a:pathLst>
                <a:path w="21431" h="39144" extrusionOk="0">
                  <a:moveTo>
                    <a:pt x="126" y="1"/>
                  </a:moveTo>
                  <a:lnTo>
                    <a:pt x="1" y="26866"/>
                  </a:lnTo>
                  <a:lnTo>
                    <a:pt x="21306" y="39143"/>
                  </a:lnTo>
                  <a:lnTo>
                    <a:pt x="21431" y="1230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55"/>
            <p:cNvSpPr/>
            <p:nvPr/>
          </p:nvSpPr>
          <p:spPr>
            <a:xfrm>
              <a:off x="3566321" y="2845825"/>
              <a:ext cx="1533987" cy="889037"/>
            </a:xfrm>
            <a:custGeom>
              <a:avLst/>
              <a:gdLst/>
              <a:ahLst/>
              <a:cxnLst/>
              <a:rect l="l" t="t" r="r" b="b"/>
              <a:pathLst>
                <a:path w="42798" h="24804" extrusionOk="0">
                  <a:moveTo>
                    <a:pt x="21493" y="0"/>
                  </a:moveTo>
                  <a:lnTo>
                    <a:pt x="1" y="12496"/>
                  </a:lnTo>
                  <a:lnTo>
                    <a:pt x="21306" y="24804"/>
                  </a:lnTo>
                  <a:lnTo>
                    <a:pt x="42798" y="12308"/>
                  </a:lnTo>
                  <a:lnTo>
                    <a:pt x="214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55"/>
            <p:cNvSpPr/>
            <p:nvPr/>
          </p:nvSpPr>
          <p:spPr>
            <a:xfrm>
              <a:off x="3558507" y="3978960"/>
              <a:ext cx="418784" cy="762549"/>
            </a:xfrm>
            <a:custGeom>
              <a:avLst/>
              <a:gdLst/>
              <a:ahLst/>
              <a:cxnLst/>
              <a:rect l="l" t="t" r="r" b="b"/>
              <a:pathLst>
                <a:path w="11684" h="21275" extrusionOk="0">
                  <a:moveTo>
                    <a:pt x="11683" y="1"/>
                  </a:moveTo>
                  <a:lnTo>
                    <a:pt x="63" y="6749"/>
                  </a:lnTo>
                  <a:lnTo>
                    <a:pt x="0" y="21275"/>
                  </a:lnTo>
                  <a:lnTo>
                    <a:pt x="0" y="21275"/>
                  </a:lnTo>
                  <a:lnTo>
                    <a:pt x="11621" y="14527"/>
                  </a:lnTo>
                  <a:lnTo>
                    <a:pt x="11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55"/>
            <p:cNvSpPr/>
            <p:nvPr/>
          </p:nvSpPr>
          <p:spPr>
            <a:xfrm>
              <a:off x="3145300" y="3982329"/>
              <a:ext cx="415450" cy="759180"/>
            </a:xfrm>
            <a:custGeom>
              <a:avLst/>
              <a:gdLst/>
              <a:ahLst/>
              <a:cxnLst/>
              <a:rect l="l" t="t" r="r" b="b"/>
              <a:pathLst>
                <a:path w="11591" h="21181" extrusionOk="0">
                  <a:moveTo>
                    <a:pt x="63" y="1"/>
                  </a:moveTo>
                  <a:lnTo>
                    <a:pt x="1" y="14527"/>
                  </a:lnTo>
                  <a:lnTo>
                    <a:pt x="11528" y="21181"/>
                  </a:lnTo>
                  <a:lnTo>
                    <a:pt x="11591" y="6655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55"/>
            <p:cNvSpPr/>
            <p:nvPr/>
          </p:nvSpPr>
          <p:spPr>
            <a:xfrm>
              <a:off x="3147558" y="3740490"/>
              <a:ext cx="829718" cy="480361"/>
            </a:xfrm>
            <a:custGeom>
              <a:avLst/>
              <a:gdLst/>
              <a:ahLst/>
              <a:cxnLst/>
              <a:rect l="l" t="t" r="r" b="b"/>
              <a:pathLst>
                <a:path w="23149" h="13402" extrusionOk="0">
                  <a:moveTo>
                    <a:pt x="11621" y="0"/>
                  </a:moveTo>
                  <a:lnTo>
                    <a:pt x="0" y="6748"/>
                  </a:lnTo>
                  <a:lnTo>
                    <a:pt x="11528" y="13402"/>
                  </a:lnTo>
                  <a:lnTo>
                    <a:pt x="23148" y="6654"/>
                  </a:lnTo>
                  <a:lnTo>
                    <a:pt x="116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55"/>
            <p:cNvSpPr/>
            <p:nvPr/>
          </p:nvSpPr>
          <p:spPr>
            <a:xfrm>
              <a:off x="5092512" y="3891644"/>
              <a:ext cx="527387" cy="960722"/>
            </a:xfrm>
            <a:custGeom>
              <a:avLst/>
              <a:gdLst/>
              <a:ahLst/>
              <a:cxnLst/>
              <a:rect l="l" t="t" r="r" b="b"/>
              <a:pathLst>
                <a:path w="14714" h="26804" extrusionOk="0">
                  <a:moveTo>
                    <a:pt x="14714" y="0"/>
                  </a:moveTo>
                  <a:lnTo>
                    <a:pt x="94" y="8529"/>
                  </a:lnTo>
                  <a:lnTo>
                    <a:pt x="0" y="26803"/>
                  </a:lnTo>
                  <a:lnTo>
                    <a:pt x="14651" y="18275"/>
                  </a:lnTo>
                  <a:lnTo>
                    <a:pt x="14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55"/>
            <p:cNvSpPr/>
            <p:nvPr/>
          </p:nvSpPr>
          <p:spPr>
            <a:xfrm>
              <a:off x="4572957" y="3897235"/>
              <a:ext cx="522906" cy="955131"/>
            </a:xfrm>
            <a:custGeom>
              <a:avLst/>
              <a:gdLst/>
              <a:ahLst/>
              <a:cxnLst/>
              <a:rect l="l" t="t" r="r" b="b"/>
              <a:pathLst>
                <a:path w="14589" h="26648" extrusionOk="0">
                  <a:moveTo>
                    <a:pt x="63" y="1"/>
                  </a:moveTo>
                  <a:lnTo>
                    <a:pt x="0" y="18275"/>
                  </a:lnTo>
                  <a:lnTo>
                    <a:pt x="14495" y="26647"/>
                  </a:lnTo>
                  <a:lnTo>
                    <a:pt x="14589" y="837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55"/>
            <p:cNvSpPr/>
            <p:nvPr/>
          </p:nvSpPr>
          <p:spPr>
            <a:xfrm>
              <a:off x="4575179" y="3591558"/>
              <a:ext cx="1044701" cy="605774"/>
            </a:xfrm>
            <a:custGeom>
              <a:avLst/>
              <a:gdLst/>
              <a:ahLst/>
              <a:cxnLst/>
              <a:rect l="l" t="t" r="r" b="b"/>
              <a:pathLst>
                <a:path w="29147" h="16901" extrusionOk="0">
                  <a:moveTo>
                    <a:pt x="14652" y="0"/>
                  </a:moveTo>
                  <a:lnTo>
                    <a:pt x="1" y="8529"/>
                  </a:lnTo>
                  <a:lnTo>
                    <a:pt x="14527" y="16901"/>
                  </a:lnTo>
                  <a:lnTo>
                    <a:pt x="29147" y="8372"/>
                  </a:lnTo>
                  <a:lnTo>
                    <a:pt x="146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7" name="Google Shape;4867;p55"/>
          <p:cNvSpPr/>
          <p:nvPr/>
        </p:nvSpPr>
        <p:spPr>
          <a:xfrm>
            <a:off x="1185473" y="4495155"/>
            <a:ext cx="6774000" cy="535500"/>
          </a:xfrm>
          <a:prstGeom prst="roundRect">
            <a:avLst>
              <a:gd name="adj" fmla="val 1978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8" name="Google Shape;4868;p55">
            <a:hlinkClick r:id="" action="ppaction://hlinkshowjump?jump=firstslide"/>
          </p:cNvPr>
          <p:cNvSpPr/>
          <p:nvPr/>
        </p:nvSpPr>
        <p:spPr>
          <a:xfrm>
            <a:off x="18921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9" name="Google Shape;4869;p55">
            <a:hlinkClick r:id="" action="ppaction://hlinkshowjump?jump=firstslide"/>
          </p:cNvPr>
          <p:cNvSpPr txBox="1"/>
          <p:nvPr/>
        </p:nvSpPr>
        <p:spPr>
          <a:xfrm>
            <a:off x="2263155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Home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70" name="Google Shape;4870;p55">
            <a:hlinkClick r:id="rId3" action="ppaction://hlinksldjump"/>
          </p:cNvPr>
          <p:cNvSpPr/>
          <p:nvPr/>
        </p:nvSpPr>
        <p:spPr>
          <a:xfrm>
            <a:off x="29808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1" name="Google Shape;4871;p55">
            <a:hlinkClick r:id="rId3" action="ppaction://hlinksldjump"/>
          </p:cNvPr>
          <p:cNvSpPr txBox="1"/>
          <p:nvPr/>
        </p:nvSpPr>
        <p:spPr>
          <a:xfrm>
            <a:off x="3351854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Game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72" name="Google Shape;4872;p55">
            <a:hlinkClick r:id="rId4" action="ppaction://hlinksldjump"/>
          </p:cNvPr>
          <p:cNvSpPr/>
          <p:nvPr/>
        </p:nvSpPr>
        <p:spPr>
          <a:xfrm>
            <a:off x="40695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3" name="Google Shape;4873;p55">
            <a:hlinkClick r:id="rId4" action="ppaction://hlinksldjump"/>
          </p:cNvPr>
          <p:cNvSpPr txBox="1"/>
          <p:nvPr/>
        </p:nvSpPr>
        <p:spPr>
          <a:xfrm>
            <a:off x="4440552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Tools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74" name="Google Shape;4874;p55">
            <a:hlinkClick r:id="" action="ppaction://noaction"/>
          </p:cNvPr>
          <p:cNvSpPr/>
          <p:nvPr/>
        </p:nvSpPr>
        <p:spPr>
          <a:xfrm>
            <a:off x="51582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5" name="Google Shape;4875;p55">
            <a:hlinkClick r:id="" action="ppaction://noaction"/>
          </p:cNvPr>
          <p:cNvSpPr txBox="1"/>
          <p:nvPr/>
        </p:nvSpPr>
        <p:spPr>
          <a:xfrm>
            <a:off x="5529251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Facts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76" name="Google Shape;4876;p55">
            <a:hlinkClick r:id="rId5" action="ppaction://hlinksldjump"/>
          </p:cNvPr>
          <p:cNvSpPr/>
          <p:nvPr/>
        </p:nvSpPr>
        <p:spPr>
          <a:xfrm>
            <a:off x="62469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7" name="Google Shape;4877;p55">
            <a:hlinkClick r:id="rId5" action="ppaction://hlinksldjump"/>
          </p:cNvPr>
          <p:cNvSpPr txBox="1"/>
          <p:nvPr/>
        </p:nvSpPr>
        <p:spPr>
          <a:xfrm>
            <a:off x="6617950" y="4666375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Team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878" name="Google Shape;4878;p55">
            <a:hlinkClick r:id="" action="ppaction://hlinkshowjump?jump=previousslide"/>
          </p:cNvPr>
          <p:cNvSpPr/>
          <p:nvPr/>
        </p:nvSpPr>
        <p:spPr>
          <a:xfrm>
            <a:off x="1375194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9" name="Google Shape;4879;p55">
            <a:hlinkClick r:id="" action="ppaction://hlinkshowjump?jump=previousslide"/>
          </p:cNvPr>
          <p:cNvSpPr/>
          <p:nvPr/>
        </p:nvSpPr>
        <p:spPr>
          <a:xfrm>
            <a:off x="1454268" y="4701855"/>
            <a:ext cx="243900" cy="122100"/>
          </a:xfrm>
          <a:prstGeom prst="leftArrow">
            <a:avLst>
              <a:gd name="adj1" fmla="val 50000"/>
              <a:gd name="adj2" fmla="val 7870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55">
            <a:hlinkClick r:id="" action="ppaction://hlinkshowjump?jump=nextslide"/>
          </p:cNvPr>
          <p:cNvSpPr/>
          <p:nvPr/>
        </p:nvSpPr>
        <p:spPr>
          <a:xfrm>
            <a:off x="7335669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1" name="Google Shape;4881;p55">
            <a:hlinkClick r:id="" action="ppaction://hlinkshowjump?jump=nextslide"/>
          </p:cNvPr>
          <p:cNvSpPr/>
          <p:nvPr/>
        </p:nvSpPr>
        <p:spPr>
          <a:xfrm>
            <a:off x="7416418" y="4701843"/>
            <a:ext cx="243900" cy="122100"/>
          </a:xfrm>
          <a:prstGeom prst="rightArrow">
            <a:avLst>
              <a:gd name="adj1" fmla="val 50000"/>
              <a:gd name="adj2" fmla="val 7741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2" name="Google Shape;4882;p55"/>
          <p:cNvGrpSpPr/>
          <p:nvPr/>
        </p:nvGrpSpPr>
        <p:grpSpPr>
          <a:xfrm>
            <a:off x="1992121" y="4623314"/>
            <a:ext cx="159899" cy="279351"/>
            <a:chOff x="2000128" y="4623314"/>
            <a:chExt cx="159899" cy="279351"/>
          </a:xfrm>
        </p:grpSpPr>
        <p:sp>
          <p:nvSpPr>
            <p:cNvPr id="4883" name="Google Shape;4883;p55"/>
            <p:cNvSpPr/>
            <p:nvPr/>
          </p:nvSpPr>
          <p:spPr>
            <a:xfrm>
              <a:off x="2000128" y="4623314"/>
              <a:ext cx="159899" cy="279351"/>
            </a:xfrm>
            <a:custGeom>
              <a:avLst/>
              <a:gdLst/>
              <a:ahLst/>
              <a:cxnLst/>
              <a:rect l="l" t="t" r="r" b="b"/>
              <a:pathLst>
                <a:path w="24154" h="42214" extrusionOk="0">
                  <a:moveTo>
                    <a:pt x="4353" y="1"/>
                  </a:moveTo>
                  <a:lnTo>
                    <a:pt x="0" y="2527"/>
                  </a:lnTo>
                  <a:lnTo>
                    <a:pt x="0" y="29358"/>
                  </a:lnTo>
                  <a:lnTo>
                    <a:pt x="8001" y="42213"/>
                  </a:lnTo>
                  <a:lnTo>
                    <a:pt x="20909" y="41429"/>
                  </a:lnTo>
                  <a:lnTo>
                    <a:pt x="24154" y="38269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55"/>
            <p:cNvSpPr/>
            <p:nvPr/>
          </p:nvSpPr>
          <p:spPr>
            <a:xfrm>
              <a:off x="2053088" y="4689396"/>
              <a:ext cx="85458" cy="213269"/>
            </a:xfrm>
            <a:custGeom>
              <a:avLst/>
              <a:gdLst/>
              <a:ahLst/>
              <a:cxnLst/>
              <a:rect l="l" t="t" r="r" b="b"/>
              <a:pathLst>
                <a:path w="12909" h="32228" extrusionOk="0">
                  <a:moveTo>
                    <a:pt x="1" y="1"/>
                  </a:moveTo>
                  <a:lnTo>
                    <a:pt x="1" y="32227"/>
                  </a:lnTo>
                  <a:lnTo>
                    <a:pt x="12909" y="31443"/>
                  </a:lnTo>
                  <a:lnTo>
                    <a:pt x="12909" y="4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55"/>
            <p:cNvSpPr/>
            <p:nvPr/>
          </p:nvSpPr>
          <p:spPr>
            <a:xfrm>
              <a:off x="2000128" y="4623314"/>
              <a:ext cx="159899" cy="96602"/>
            </a:xfrm>
            <a:custGeom>
              <a:avLst/>
              <a:gdLst/>
              <a:ahLst/>
              <a:cxnLst/>
              <a:rect l="l" t="t" r="r" b="b"/>
              <a:pathLst>
                <a:path w="24154" h="14598" extrusionOk="0">
                  <a:moveTo>
                    <a:pt x="4353" y="1"/>
                  </a:moveTo>
                  <a:lnTo>
                    <a:pt x="0" y="2527"/>
                  </a:lnTo>
                  <a:lnTo>
                    <a:pt x="8001" y="9987"/>
                  </a:lnTo>
                  <a:lnTo>
                    <a:pt x="20909" y="14597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55"/>
            <p:cNvSpPr/>
            <p:nvPr/>
          </p:nvSpPr>
          <p:spPr>
            <a:xfrm>
              <a:off x="2008205" y="4658975"/>
              <a:ext cx="121914" cy="229680"/>
            </a:xfrm>
            <a:custGeom>
              <a:avLst/>
              <a:gdLst/>
              <a:ahLst/>
              <a:cxnLst/>
              <a:rect l="l" t="t" r="r" b="b"/>
              <a:pathLst>
                <a:path w="18416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18416" y="33856"/>
                  </a:lnTo>
                  <a:lnTo>
                    <a:pt x="18416" y="1056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55"/>
            <p:cNvSpPr/>
            <p:nvPr/>
          </p:nvSpPr>
          <p:spPr>
            <a:xfrm>
              <a:off x="2008205" y="4658975"/>
              <a:ext cx="44718" cy="229680"/>
            </a:xfrm>
            <a:custGeom>
              <a:avLst/>
              <a:gdLst/>
              <a:ahLst/>
              <a:cxnLst/>
              <a:rect l="l" t="t" r="r" b="b"/>
              <a:pathLst>
                <a:path w="6755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8" name="Google Shape;4888;p55"/>
          <p:cNvGrpSpPr/>
          <p:nvPr/>
        </p:nvGrpSpPr>
        <p:grpSpPr>
          <a:xfrm>
            <a:off x="5246843" y="4644827"/>
            <a:ext cx="206281" cy="241552"/>
            <a:chOff x="5254850" y="4644827"/>
            <a:chExt cx="206281" cy="241552"/>
          </a:xfrm>
        </p:grpSpPr>
        <p:sp>
          <p:nvSpPr>
            <p:cNvPr id="4889" name="Google Shape;4889;p55"/>
            <p:cNvSpPr/>
            <p:nvPr/>
          </p:nvSpPr>
          <p:spPr>
            <a:xfrm>
              <a:off x="5254850" y="4644827"/>
              <a:ext cx="206281" cy="241552"/>
            </a:xfrm>
            <a:custGeom>
              <a:avLst/>
              <a:gdLst/>
              <a:ahLst/>
              <a:cxnLst/>
              <a:rect l="l" t="t" r="r" b="b"/>
              <a:pathLst>
                <a:path w="13384" h="15675" extrusionOk="0">
                  <a:moveTo>
                    <a:pt x="5281" y="0"/>
                  </a:moveTo>
                  <a:cubicBezTo>
                    <a:pt x="5199" y="0"/>
                    <a:pt x="5119" y="3"/>
                    <a:pt x="5040" y="9"/>
                  </a:cubicBezTo>
                  <a:cubicBezTo>
                    <a:pt x="4928" y="16"/>
                    <a:pt x="4809" y="29"/>
                    <a:pt x="4703" y="49"/>
                  </a:cubicBezTo>
                  <a:cubicBezTo>
                    <a:pt x="4697" y="49"/>
                    <a:pt x="4690" y="55"/>
                    <a:pt x="4684" y="55"/>
                  </a:cubicBezTo>
                  <a:cubicBezTo>
                    <a:pt x="4360" y="115"/>
                    <a:pt x="4064" y="220"/>
                    <a:pt x="3793" y="379"/>
                  </a:cubicBezTo>
                  <a:lnTo>
                    <a:pt x="1696" y="1599"/>
                  </a:lnTo>
                  <a:cubicBezTo>
                    <a:pt x="1689" y="1605"/>
                    <a:pt x="1682" y="1605"/>
                    <a:pt x="1676" y="1612"/>
                  </a:cubicBezTo>
                  <a:cubicBezTo>
                    <a:pt x="1663" y="1619"/>
                    <a:pt x="1649" y="1625"/>
                    <a:pt x="1643" y="1632"/>
                  </a:cubicBezTo>
                  <a:cubicBezTo>
                    <a:pt x="1610" y="1645"/>
                    <a:pt x="1584" y="1665"/>
                    <a:pt x="1557" y="1685"/>
                  </a:cubicBezTo>
                  <a:cubicBezTo>
                    <a:pt x="1531" y="1698"/>
                    <a:pt x="1504" y="1718"/>
                    <a:pt x="1471" y="1737"/>
                  </a:cubicBezTo>
                  <a:cubicBezTo>
                    <a:pt x="1445" y="1757"/>
                    <a:pt x="1419" y="1777"/>
                    <a:pt x="1399" y="1790"/>
                  </a:cubicBezTo>
                  <a:cubicBezTo>
                    <a:pt x="1366" y="1816"/>
                    <a:pt x="1333" y="1843"/>
                    <a:pt x="1300" y="1869"/>
                  </a:cubicBezTo>
                  <a:cubicBezTo>
                    <a:pt x="1267" y="1889"/>
                    <a:pt x="1241" y="1915"/>
                    <a:pt x="1214" y="1942"/>
                  </a:cubicBezTo>
                  <a:cubicBezTo>
                    <a:pt x="1188" y="1962"/>
                    <a:pt x="1161" y="1988"/>
                    <a:pt x="1135" y="2014"/>
                  </a:cubicBezTo>
                  <a:cubicBezTo>
                    <a:pt x="1109" y="2041"/>
                    <a:pt x="1082" y="2067"/>
                    <a:pt x="1049" y="2093"/>
                  </a:cubicBezTo>
                  <a:cubicBezTo>
                    <a:pt x="970" y="2179"/>
                    <a:pt x="891" y="2272"/>
                    <a:pt x="818" y="2370"/>
                  </a:cubicBezTo>
                  <a:cubicBezTo>
                    <a:pt x="779" y="2430"/>
                    <a:pt x="733" y="2489"/>
                    <a:pt x="693" y="2549"/>
                  </a:cubicBezTo>
                  <a:cubicBezTo>
                    <a:pt x="673" y="2582"/>
                    <a:pt x="654" y="2615"/>
                    <a:pt x="634" y="2648"/>
                  </a:cubicBezTo>
                  <a:cubicBezTo>
                    <a:pt x="614" y="2687"/>
                    <a:pt x="588" y="2720"/>
                    <a:pt x="568" y="2753"/>
                  </a:cubicBezTo>
                  <a:cubicBezTo>
                    <a:pt x="561" y="2773"/>
                    <a:pt x="555" y="2786"/>
                    <a:pt x="548" y="2799"/>
                  </a:cubicBezTo>
                  <a:cubicBezTo>
                    <a:pt x="535" y="2819"/>
                    <a:pt x="522" y="2845"/>
                    <a:pt x="508" y="2872"/>
                  </a:cubicBezTo>
                  <a:cubicBezTo>
                    <a:pt x="495" y="2892"/>
                    <a:pt x="489" y="2918"/>
                    <a:pt x="475" y="2938"/>
                  </a:cubicBezTo>
                  <a:cubicBezTo>
                    <a:pt x="462" y="2964"/>
                    <a:pt x="449" y="2990"/>
                    <a:pt x="442" y="3017"/>
                  </a:cubicBezTo>
                  <a:cubicBezTo>
                    <a:pt x="429" y="3043"/>
                    <a:pt x="416" y="3070"/>
                    <a:pt x="403" y="3103"/>
                  </a:cubicBezTo>
                  <a:cubicBezTo>
                    <a:pt x="390" y="3136"/>
                    <a:pt x="370" y="3169"/>
                    <a:pt x="357" y="3208"/>
                  </a:cubicBezTo>
                  <a:cubicBezTo>
                    <a:pt x="344" y="3241"/>
                    <a:pt x="337" y="3274"/>
                    <a:pt x="324" y="3307"/>
                  </a:cubicBezTo>
                  <a:cubicBezTo>
                    <a:pt x="317" y="3320"/>
                    <a:pt x="311" y="3340"/>
                    <a:pt x="304" y="3360"/>
                  </a:cubicBezTo>
                  <a:cubicBezTo>
                    <a:pt x="278" y="3426"/>
                    <a:pt x="258" y="3492"/>
                    <a:pt x="238" y="3564"/>
                  </a:cubicBezTo>
                  <a:cubicBezTo>
                    <a:pt x="231" y="3584"/>
                    <a:pt x="225" y="3610"/>
                    <a:pt x="218" y="3630"/>
                  </a:cubicBezTo>
                  <a:cubicBezTo>
                    <a:pt x="212" y="3657"/>
                    <a:pt x="205" y="3676"/>
                    <a:pt x="198" y="3703"/>
                  </a:cubicBezTo>
                  <a:cubicBezTo>
                    <a:pt x="192" y="3716"/>
                    <a:pt x="192" y="3729"/>
                    <a:pt x="185" y="3749"/>
                  </a:cubicBezTo>
                  <a:cubicBezTo>
                    <a:pt x="179" y="3782"/>
                    <a:pt x="165" y="3822"/>
                    <a:pt x="159" y="3861"/>
                  </a:cubicBezTo>
                  <a:cubicBezTo>
                    <a:pt x="152" y="3907"/>
                    <a:pt x="139" y="3947"/>
                    <a:pt x="132" y="3993"/>
                  </a:cubicBezTo>
                  <a:cubicBezTo>
                    <a:pt x="126" y="4033"/>
                    <a:pt x="113" y="4079"/>
                    <a:pt x="106" y="4118"/>
                  </a:cubicBezTo>
                  <a:cubicBezTo>
                    <a:pt x="99" y="4158"/>
                    <a:pt x="93" y="4191"/>
                    <a:pt x="93" y="4224"/>
                  </a:cubicBezTo>
                  <a:cubicBezTo>
                    <a:pt x="86" y="4244"/>
                    <a:pt x="86" y="4263"/>
                    <a:pt x="80" y="4283"/>
                  </a:cubicBezTo>
                  <a:lnTo>
                    <a:pt x="73" y="4356"/>
                  </a:lnTo>
                  <a:cubicBezTo>
                    <a:pt x="66" y="4395"/>
                    <a:pt x="60" y="4435"/>
                    <a:pt x="53" y="4475"/>
                  </a:cubicBezTo>
                  <a:cubicBezTo>
                    <a:pt x="53" y="4521"/>
                    <a:pt x="47" y="4567"/>
                    <a:pt x="40" y="4613"/>
                  </a:cubicBezTo>
                  <a:cubicBezTo>
                    <a:pt x="40" y="4646"/>
                    <a:pt x="34" y="4686"/>
                    <a:pt x="34" y="4719"/>
                  </a:cubicBezTo>
                  <a:cubicBezTo>
                    <a:pt x="34" y="4752"/>
                    <a:pt x="27" y="4778"/>
                    <a:pt x="27" y="4804"/>
                  </a:cubicBezTo>
                  <a:cubicBezTo>
                    <a:pt x="27" y="4850"/>
                    <a:pt x="20" y="4890"/>
                    <a:pt x="20" y="4936"/>
                  </a:cubicBezTo>
                  <a:cubicBezTo>
                    <a:pt x="20" y="4976"/>
                    <a:pt x="20" y="5015"/>
                    <a:pt x="20" y="5055"/>
                  </a:cubicBezTo>
                  <a:cubicBezTo>
                    <a:pt x="14" y="5114"/>
                    <a:pt x="14" y="5167"/>
                    <a:pt x="14" y="5220"/>
                  </a:cubicBezTo>
                  <a:cubicBezTo>
                    <a:pt x="1" y="8782"/>
                    <a:pt x="2507" y="13115"/>
                    <a:pt x="5607" y="14902"/>
                  </a:cubicBezTo>
                  <a:cubicBezTo>
                    <a:pt x="5660" y="14935"/>
                    <a:pt x="5712" y="14968"/>
                    <a:pt x="5765" y="14995"/>
                  </a:cubicBezTo>
                  <a:cubicBezTo>
                    <a:pt x="5818" y="15021"/>
                    <a:pt x="5871" y="15047"/>
                    <a:pt x="5924" y="15074"/>
                  </a:cubicBezTo>
                  <a:cubicBezTo>
                    <a:pt x="5943" y="15087"/>
                    <a:pt x="5963" y="15100"/>
                    <a:pt x="5983" y="15107"/>
                  </a:cubicBezTo>
                  <a:cubicBezTo>
                    <a:pt x="6082" y="15160"/>
                    <a:pt x="6181" y="15206"/>
                    <a:pt x="6280" y="15245"/>
                  </a:cubicBezTo>
                  <a:cubicBezTo>
                    <a:pt x="6332" y="15272"/>
                    <a:pt x="6385" y="15292"/>
                    <a:pt x="6438" y="15311"/>
                  </a:cubicBezTo>
                  <a:cubicBezTo>
                    <a:pt x="6438" y="15318"/>
                    <a:pt x="6445" y="15318"/>
                    <a:pt x="6451" y="15318"/>
                  </a:cubicBezTo>
                  <a:cubicBezTo>
                    <a:pt x="6497" y="15338"/>
                    <a:pt x="6544" y="15357"/>
                    <a:pt x="6590" y="15377"/>
                  </a:cubicBezTo>
                  <a:lnTo>
                    <a:pt x="6596" y="15377"/>
                  </a:lnTo>
                  <a:cubicBezTo>
                    <a:pt x="6656" y="15397"/>
                    <a:pt x="6708" y="15417"/>
                    <a:pt x="6761" y="15437"/>
                  </a:cubicBezTo>
                  <a:cubicBezTo>
                    <a:pt x="6860" y="15470"/>
                    <a:pt x="6959" y="15496"/>
                    <a:pt x="7051" y="15522"/>
                  </a:cubicBezTo>
                  <a:cubicBezTo>
                    <a:pt x="7071" y="15529"/>
                    <a:pt x="7091" y="15536"/>
                    <a:pt x="7111" y="15536"/>
                  </a:cubicBezTo>
                  <a:cubicBezTo>
                    <a:pt x="7197" y="15562"/>
                    <a:pt x="7289" y="15582"/>
                    <a:pt x="7375" y="15595"/>
                  </a:cubicBezTo>
                  <a:cubicBezTo>
                    <a:pt x="7394" y="15602"/>
                    <a:pt x="7421" y="15608"/>
                    <a:pt x="7441" y="15608"/>
                  </a:cubicBezTo>
                  <a:cubicBezTo>
                    <a:pt x="7474" y="15615"/>
                    <a:pt x="7507" y="15621"/>
                    <a:pt x="7533" y="15628"/>
                  </a:cubicBezTo>
                  <a:cubicBezTo>
                    <a:pt x="7573" y="15635"/>
                    <a:pt x="7612" y="15641"/>
                    <a:pt x="7645" y="15641"/>
                  </a:cubicBezTo>
                  <a:lnTo>
                    <a:pt x="7658" y="15641"/>
                  </a:lnTo>
                  <a:cubicBezTo>
                    <a:pt x="7678" y="15648"/>
                    <a:pt x="7704" y="15648"/>
                    <a:pt x="7731" y="15654"/>
                  </a:cubicBezTo>
                  <a:cubicBezTo>
                    <a:pt x="7751" y="15654"/>
                    <a:pt x="7770" y="15654"/>
                    <a:pt x="7790" y="15661"/>
                  </a:cubicBezTo>
                  <a:lnTo>
                    <a:pt x="7797" y="15661"/>
                  </a:lnTo>
                  <a:cubicBezTo>
                    <a:pt x="7823" y="15661"/>
                    <a:pt x="7850" y="15661"/>
                    <a:pt x="7876" y="15667"/>
                  </a:cubicBezTo>
                  <a:lnTo>
                    <a:pt x="7889" y="15667"/>
                  </a:lnTo>
                  <a:cubicBezTo>
                    <a:pt x="7948" y="15667"/>
                    <a:pt x="8001" y="15674"/>
                    <a:pt x="8061" y="15674"/>
                  </a:cubicBezTo>
                  <a:lnTo>
                    <a:pt x="8245" y="15674"/>
                  </a:lnTo>
                  <a:cubicBezTo>
                    <a:pt x="8278" y="15667"/>
                    <a:pt x="8318" y="15667"/>
                    <a:pt x="8351" y="15667"/>
                  </a:cubicBezTo>
                  <a:cubicBezTo>
                    <a:pt x="8377" y="15667"/>
                    <a:pt x="8404" y="15661"/>
                    <a:pt x="8430" y="15661"/>
                  </a:cubicBezTo>
                  <a:cubicBezTo>
                    <a:pt x="8456" y="15661"/>
                    <a:pt x="8483" y="15654"/>
                    <a:pt x="8509" y="15654"/>
                  </a:cubicBezTo>
                  <a:cubicBezTo>
                    <a:pt x="8555" y="15648"/>
                    <a:pt x="8608" y="15641"/>
                    <a:pt x="8661" y="15628"/>
                  </a:cubicBezTo>
                  <a:cubicBezTo>
                    <a:pt x="8681" y="15628"/>
                    <a:pt x="8707" y="15621"/>
                    <a:pt x="8733" y="15615"/>
                  </a:cubicBezTo>
                  <a:cubicBezTo>
                    <a:pt x="8766" y="15608"/>
                    <a:pt x="8799" y="15602"/>
                    <a:pt x="8832" y="15595"/>
                  </a:cubicBezTo>
                  <a:cubicBezTo>
                    <a:pt x="8892" y="15582"/>
                    <a:pt x="8951" y="15562"/>
                    <a:pt x="9017" y="15549"/>
                  </a:cubicBezTo>
                  <a:cubicBezTo>
                    <a:pt x="9083" y="15529"/>
                    <a:pt x="9149" y="15503"/>
                    <a:pt x="9215" y="15476"/>
                  </a:cubicBezTo>
                  <a:lnTo>
                    <a:pt x="9294" y="15443"/>
                  </a:lnTo>
                  <a:cubicBezTo>
                    <a:pt x="9353" y="15423"/>
                    <a:pt x="9406" y="15397"/>
                    <a:pt x="9466" y="15364"/>
                  </a:cubicBezTo>
                  <a:cubicBezTo>
                    <a:pt x="9492" y="15351"/>
                    <a:pt x="9525" y="15338"/>
                    <a:pt x="9551" y="15318"/>
                  </a:cubicBezTo>
                  <a:cubicBezTo>
                    <a:pt x="9571" y="15311"/>
                    <a:pt x="9591" y="15298"/>
                    <a:pt x="9611" y="15285"/>
                  </a:cubicBezTo>
                  <a:cubicBezTo>
                    <a:pt x="9624" y="15278"/>
                    <a:pt x="9644" y="15272"/>
                    <a:pt x="9657" y="15259"/>
                  </a:cubicBezTo>
                  <a:lnTo>
                    <a:pt x="11741" y="14052"/>
                  </a:lnTo>
                  <a:cubicBezTo>
                    <a:pt x="12744" y="13465"/>
                    <a:pt x="13370" y="12225"/>
                    <a:pt x="13377" y="10450"/>
                  </a:cubicBezTo>
                  <a:cubicBezTo>
                    <a:pt x="13383" y="7337"/>
                    <a:pt x="11464" y="3624"/>
                    <a:pt x="8905" y="1546"/>
                  </a:cubicBezTo>
                  <a:cubicBezTo>
                    <a:pt x="8786" y="1447"/>
                    <a:pt x="8661" y="1355"/>
                    <a:pt x="8542" y="1262"/>
                  </a:cubicBezTo>
                  <a:cubicBezTo>
                    <a:pt x="8410" y="1170"/>
                    <a:pt x="8278" y="1078"/>
                    <a:pt x="8146" y="992"/>
                  </a:cubicBezTo>
                  <a:cubicBezTo>
                    <a:pt x="8127" y="979"/>
                    <a:pt x="8113" y="972"/>
                    <a:pt x="8100" y="966"/>
                  </a:cubicBezTo>
                  <a:cubicBezTo>
                    <a:pt x="7995" y="893"/>
                    <a:pt x="7889" y="834"/>
                    <a:pt x="7784" y="768"/>
                  </a:cubicBezTo>
                  <a:cubicBezTo>
                    <a:pt x="7315" y="504"/>
                    <a:pt x="6860" y="306"/>
                    <a:pt x="6425" y="181"/>
                  </a:cubicBezTo>
                  <a:cubicBezTo>
                    <a:pt x="6385" y="168"/>
                    <a:pt x="6346" y="154"/>
                    <a:pt x="6306" y="141"/>
                  </a:cubicBezTo>
                  <a:lnTo>
                    <a:pt x="6135" y="207"/>
                  </a:lnTo>
                  <a:lnTo>
                    <a:pt x="6022" y="148"/>
                  </a:lnTo>
                  <a:lnTo>
                    <a:pt x="6022" y="141"/>
                  </a:lnTo>
                  <a:lnTo>
                    <a:pt x="5864" y="49"/>
                  </a:lnTo>
                  <a:cubicBezTo>
                    <a:pt x="5666" y="16"/>
                    <a:pt x="5470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55"/>
            <p:cNvSpPr/>
            <p:nvPr/>
          </p:nvSpPr>
          <p:spPr>
            <a:xfrm>
              <a:off x="5254958" y="4664012"/>
              <a:ext cx="173129" cy="222320"/>
            </a:xfrm>
            <a:custGeom>
              <a:avLst/>
              <a:gdLst/>
              <a:ahLst/>
              <a:cxnLst/>
              <a:rect l="l" t="t" r="r" b="b"/>
              <a:pathLst>
                <a:path w="11233" h="14427" extrusionOk="0">
                  <a:moveTo>
                    <a:pt x="3120" y="1"/>
                  </a:moveTo>
                  <a:cubicBezTo>
                    <a:pt x="1283" y="1"/>
                    <a:pt x="16" y="1457"/>
                    <a:pt x="7" y="3975"/>
                  </a:cubicBezTo>
                  <a:cubicBezTo>
                    <a:pt x="0" y="7537"/>
                    <a:pt x="2500" y="11870"/>
                    <a:pt x="5600" y="13657"/>
                  </a:cubicBezTo>
                  <a:cubicBezTo>
                    <a:pt x="6504" y="14179"/>
                    <a:pt x="7358" y="14427"/>
                    <a:pt x="8116" y="14427"/>
                  </a:cubicBezTo>
                  <a:cubicBezTo>
                    <a:pt x="9951" y="14427"/>
                    <a:pt x="11217" y="12973"/>
                    <a:pt x="11226" y="10452"/>
                  </a:cubicBezTo>
                  <a:cubicBezTo>
                    <a:pt x="11233" y="6897"/>
                    <a:pt x="8733" y="2557"/>
                    <a:pt x="5633" y="769"/>
                  </a:cubicBezTo>
                  <a:cubicBezTo>
                    <a:pt x="4731" y="248"/>
                    <a:pt x="3877" y="1"/>
                    <a:pt x="3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55"/>
            <p:cNvSpPr/>
            <p:nvPr/>
          </p:nvSpPr>
          <p:spPr>
            <a:xfrm>
              <a:off x="5270508" y="4703305"/>
              <a:ext cx="124040" cy="150741"/>
            </a:xfrm>
            <a:custGeom>
              <a:avLst/>
              <a:gdLst/>
              <a:ahLst/>
              <a:cxnLst/>
              <a:rect l="l" t="t" r="r" b="b"/>
              <a:pathLst>
                <a:path w="8048" h="9782" extrusionOk="0">
                  <a:moveTo>
                    <a:pt x="4354" y="0"/>
                  </a:moveTo>
                  <a:lnTo>
                    <a:pt x="3714" y="370"/>
                  </a:lnTo>
                  <a:lnTo>
                    <a:pt x="3041" y="2335"/>
                  </a:lnTo>
                  <a:lnTo>
                    <a:pt x="640" y="950"/>
                  </a:lnTo>
                  <a:lnTo>
                    <a:pt x="0" y="1326"/>
                  </a:lnTo>
                  <a:lnTo>
                    <a:pt x="2282" y="4558"/>
                  </a:lnTo>
                  <a:lnTo>
                    <a:pt x="1399" y="7143"/>
                  </a:lnTo>
                  <a:lnTo>
                    <a:pt x="3694" y="6550"/>
                  </a:lnTo>
                  <a:lnTo>
                    <a:pt x="5976" y="9782"/>
                  </a:lnTo>
                  <a:lnTo>
                    <a:pt x="6616" y="9412"/>
                  </a:lnTo>
                  <a:lnTo>
                    <a:pt x="5798" y="6009"/>
                  </a:lnTo>
                  <a:lnTo>
                    <a:pt x="7401" y="5600"/>
                  </a:lnTo>
                  <a:lnTo>
                    <a:pt x="8047" y="5224"/>
                  </a:lnTo>
                  <a:lnTo>
                    <a:pt x="5218" y="3595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2" name="Google Shape;4892;p55"/>
          <p:cNvGrpSpPr/>
          <p:nvPr/>
        </p:nvGrpSpPr>
        <p:grpSpPr>
          <a:xfrm>
            <a:off x="4126327" y="4607105"/>
            <a:ext cx="202168" cy="279358"/>
            <a:chOff x="4134334" y="4607105"/>
            <a:chExt cx="202168" cy="279358"/>
          </a:xfrm>
        </p:grpSpPr>
        <p:sp>
          <p:nvSpPr>
            <p:cNvPr id="4893" name="Google Shape;4893;p55"/>
            <p:cNvSpPr/>
            <p:nvPr/>
          </p:nvSpPr>
          <p:spPr>
            <a:xfrm>
              <a:off x="4134334" y="4684331"/>
              <a:ext cx="202168" cy="202132"/>
            </a:xfrm>
            <a:custGeom>
              <a:avLst/>
              <a:gdLst/>
              <a:ahLst/>
              <a:cxnLst/>
              <a:rect l="l" t="t" r="r" b="b"/>
              <a:pathLst>
                <a:path w="30539" h="30545" extrusionOk="0">
                  <a:moveTo>
                    <a:pt x="15270" y="0"/>
                  </a:moveTo>
                  <a:cubicBezTo>
                    <a:pt x="6840" y="0"/>
                    <a:pt x="0" y="6840"/>
                    <a:pt x="0" y="15269"/>
                  </a:cubicBezTo>
                  <a:cubicBezTo>
                    <a:pt x="0" y="23705"/>
                    <a:pt x="6840" y="30545"/>
                    <a:pt x="15270" y="30545"/>
                  </a:cubicBezTo>
                  <a:cubicBezTo>
                    <a:pt x="23706" y="30545"/>
                    <a:pt x="30539" y="23705"/>
                    <a:pt x="30539" y="15269"/>
                  </a:cubicBezTo>
                  <a:cubicBezTo>
                    <a:pt x="30539" y="6840"/>
                    <a:pt x="23706" y="0"/>
                    <a:pt x="1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55"/>
            <p:cNvSpPr/>
            <p:nvPr/>
          </p:nvSpPr>
          <p:spPr>
            <a:xfrm>
              <a:off x="4148832" y="4723368"/>
              <a:ext cx="173219" cy="148609"/>
            </a:xfrm>
            <a:custGeom>
              <a:avLst/>
              <a:gdLst/>
              <a:ahLst/>
              <a:cxnLst/>
              <a:rect l="l" t="t" r="r" b="b"/>
              <a:pathLst>
                <a:path w="26166" h="22457" extrusionOk="0">
                  <a:moveTo>
                    <a:pt x="13044" y="1"/>
                  </a:moveTo>
                  <a:cubicBezTo>
                    <a:pt x="9749" y="1"/>
                    <a:pt x="6457" y="730"/>
                    <a:pt x="3951" y="2187"/>
                  </a:cubicBezTo>
                  <a:cubicBezTo>
                    <a:pt x="1781" y="3441"/>
                    <a:pt x="561" y="5043"/>
                    <a:pt x="277" y="6686"/>
                  </a:cubicBezTo>
                  <a:cubicBezTo>
                    <a:pt x="92" y="7550"/>
                    <a:pt x="0" y="8453"/>
                    <a:pt x="0" y="9370"/>
                  </a:cubicBezTo>
                  <a:cubicBezTo>
                    <a:pt x="0" y="16599"/>
                    <a:pt x="5857" y="22456"/>
                    <a:pt x="13080" y="22456"/>
                  </a:cubicBezTo>
                  <a:cubicBezTo>
                    <a:pt x="20309" y="22456"/>
                    <a:pt x="26166" y="16599"/>
                    <a:pt x="26166" y="9370"/>
                  </a:cubicBezTo>
                  <a:cubicBezTo>
                    <a:pt x="26166" y="8447"/>
                    <a:pt x="26067" y="7550"/>
                    <a:pt x="25889" y="6679"/>
                  </a:cubicBezTo>
                  <a:cubicBezTo>
                    <a:pt x="25585" y="5037"/>
                    <a:pt x="24339" y="3441"/>
                    <a:pt x="22162" y="2187"/>
                  </a:cubicBezTo>
                  <a:cubicBezTo>
                    <a:pt x="19639" y="730"/>
                    <a:pt x="16340" y="1"/>
                    <a:pt x="13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55"/>
            <p:cNvSpPr/>
            <p:nvPr/>
          </p:nvSpPr>
          <p:spPr>
            <a:xfrm>
              <a:off x="4148176" y="4767566"/>
              <a:ext cx="174702" cy="104411"/>
            </a:xfrm>
            <a:custGeom>
              <a:avLst/>
              <a:gdLst/>
              <a:ahLst/>
              <a:cxnLst/>
              <a:rect l="l" t="t" r="r" b="b"/>
              <a:pathLst>
                <a:path w="26390" h="15778" extrusionOk="0">
                  <a:moveTo>
                    <a:pt x="25988" y="0"/>
                  </a:moveTo>
                  <a:cubicBezTo>
                    <a:pt x="26390" y="2157"/>
                    <a:pt x="25170" y="4400"/>
                    <a:pt x="22320" y="6055"/>
                  </a:cubicBezTo>
                  <a:cubicBezTo>
                    <a:pt x="19814" y="7509"/>
                    <a:pt x="16523" y="8237"/>
                    <a:pt x="13227" y="8237"/>
                  </a:cubicBezTo>
                  <a:cubicBezTo>
                    <a:pt x="9932" y="8237"/>
                    <a:pt x="6632" y="7509"/>
                    <a:pt x="4109" y="6055"/>
                  </a:cubicBezTo>
                  <a:cubicBezTo>
                    <a:pt x="1247" y="4400"/>
                    <a:pt x="0" y="2164"/>
                    <a:pt x="376" y="7"/>
                  </a:cubicBezTo>
                  <a:lnTo>
                    <a:pt x="376" y="7"/>
                  </a:lnTo>
                  <a:cubicBezTo>
                    <a:pt x="191" y="871"/>
                    <a:pt x="99" y="1774"/>
                    <a:pt x="99" y="2691"/>
                  </a:cubicBezTo>
                  <a:cubicBezTo>
                    <a:pt x="99" y="9920"/>
                    <a:pt x="5956" y="15777"/>
                    <a:pt x="13179" y="15777"/>
                  </a:cubicBezTo>
                  <a:cubicBezTo>
                    <a:pt x="20408" y="15777"/>
                    <a:pt x="26265" y="9920"/>
                    <a:pt x="26265" y="2691"/>
                  </a:cubicBezTo>
                  <a:cubicBezTo>
                    <a:pt x="26265" y="1768"/>
                    <a:pt x="26166" y="871"/>
                    <a:pt x="259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55"/>
            <p:cNvSpPr/>
            <p:nvPr/>
          </p:nvSpPr>
          <p:spPr>
            <a:xfrm>
              <a:off x="4206333" y="4651158"/>
              <a:ext cx="58124" cy="67267"/>
            </a:xfrm>
            <a:custGeom>
              <a:avLst/>
              <a:gdLst/>
              <a:ahLst/>
              <a:cxnLst/>
              <a:rect l="l" t="t" r="r" b="b"/>
              <a:pathLst>
                <a:path w="8780" h="10165" extrusionOk="0">
                  <a:moveTo>
                    <a:pt x="1" y="0"/>
                  </a:moveTo>
                  <a:lnTo>
                    <a:pt x="1" y="8001"/>
                  </a:lnTo>
                  <a:cubicBezTo>
                    <a:pt x="1" y="8542"/>
                    <a:pt x="324" y="9083"/>
                    <a:pt x="1155" y="9505"/>
                  </a:cubicBezTo>
                  <a:cubicBezTo>
                    <a:pt x="2022" y="9944"/>
                    <a:pt x="3173" y="10165"/>
                    <a:pt x="4322" y="10165"/>
                  </a:cubicBezTo>
                  <a:cubicBezTo>
                    <a:pt x="5419" y="10165"/>
                    <a:pt x="6515" y="9963"/>
                    <a:pt x="7362" y="9558"/>
                  </a:cubicBezTo>
                  <a:cubicBezTo>
                    <a:pt x="8245" y="9142"/>
                    <a:pt x="8780" y="8377"/>
                    <a:pt x="8780" y="8021"/>
                  </a:cubicBezTo>
                  <a:lnTo>
                    <a:pt x="8780" y="20"/>
                  </a:lnTo>
                  <a:cubicBezTo>
                    <a:pt x="8780" y="581"/>
                    <a:pt x="8331" y="1141"/>
                    <a:pt x="7454" y="1557"/>
                  </a:cubicBezTo>
                  <a:cubicBezTo>
                    <a:pt x="6604" y="1963"/>
                    <a:pt x="5507" y="2164"/>
                    <a:pt x="4410" y="2164"/>
                  </a:cubicBezTo>
                  <a:cubicBezTo>
                    <a:pt x="3260" y="2164"/>
                    <a:pt x="2111" y="1943"/>
                    <a:pt x="1247" y="1504"/>
                  </a:cubicBezTo>
                  <a:cubicBezTo>
                    <a:pt x="416" y="1082"/>
                    <a:pt x="1" y="54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55"/>
            <p:cNvSpPr/>
            <p:nvPr/>
          </p:nvSpPr>
          <p:spPr>
            <a:xfrm>
              <a:off x="4215330" y="4627454"/>
              <a:ext cx="40177" cy="53039"/>
            </a:xfrm>
            <a:custGeom>
              <a:avLst/>
              <a:gdLst/>
              <a:ahLst/>
              <a:cxnLst/>
              <a:rect l="l" t="t" r="r" b="b"/>
              <a:pathLst>
                <a:path w="6069" h="8015" extrusionOk="0">
                  <a:moveTo>
                    <a:pt x="3035" y="1"/>
                  </a:moveTo>
                  <a:cubicBezTo>
                    <a:pt x="2274" y="1"/>
                    <a:pt x="1513" y="166"/>
                    <a:pt x="924" y="496"/>
                  </a:cubicBezTo>
                  <a:cubicBezTo>
                    <a:pt x="310" y="839"/>
                    <a:pt x="7" y="1294"/>
                    <a:pt x="0" y="1749"/>
                  </a:cubicBezTo>
                  <a:cubicBezTo>
                    <a:pt x="0" y="1749"/>
                    <a:pt x="7" y="6313"/>
                    <a:pt x="7" y="6313"/>
                  </a:cubicBezTo>
                  <a:cubicBezTo>
                    <a:pt x="7" y="6313"/>
                    <a:pt x="7" y="6313"/>
                    <a:pt x="7" y="6313"/>
                  </a:cubicBezTo>
                  <a:cubicBezTo>
                    <a:pt x="33" y="6748"/>
                    <a:pt x="330" y="7170"/>
                    <a:pt x="898" y="7500"/>
                  </a:cubicBezTo>
                  <a:cubicBezTo>
                    <a:pt x="1491" y="7843"/>
                    <a:pt x="2268" y="8015"/>
                    <a:pt x="3044" y="8015"/>
                  </a:cubicBezTo>
                  <a:cubicBezTo>
                    <a:pt x="3819" y="8015"/>
                    <a:pt x="4594" y="7843"/>
                    <a:pt x="5185" y="7500"/>
                  </a:cubicBezTo>
                  <a:cubicBezTo>
                    <a:pt x="5739" y="7177"/>
                    <a:pt x="6029" y="6768"/>
                    <a:pt x="6062" y="6346"/>
                  </a:cubicBezTo>
                  <a:cubicBezTo>
                    <a:pt x="6062" y="6346"/>
                    <a:pt x="6062" y="6346"/>
                    <a:pt x="6062" y="6346"/>
                  </a:cubicBezTo>
                  <a:cubicBezTo>
                    <a:pt x="6062" y="6346"/>
                    <a:pt x="6069" y="1762"/>
                    <a:pt x="6069" y="1762"/>
                  </a:cubicBezTo>
                  <a:cubicBezTo>
                    <a:pt x="6069" y="1320"/>
                    <a:pt x="5785" y="878"/>
                    <a:pt x="5211" y="535"/>
                  </a:cubicBezTo>
                  <a:cubicBezTo>
                    <a:pt x="4616" y="179"/>
                    <a:pt x="3826" y="1"/>
                    <a:pt x="3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55"/>
            <p:cNvSpPr/>
            <p:nvPr/>
          </p:nvSpPr>
          <p:spPr>
            <a:xfrm>
              <a:off x="4195853" y="4615344"/>
              <a:ext cx="79169" cy="57030"/>
            </a:xfrm>
            <a:custGeom>
              <a:avLst/>
              <a:gdLst/>
              <a:ahLst/>
              <a:cxnLst/>
              <a:rect l="l" t="t" r="r" b="b"/>
              <a:pathLst>
                <a:path w="11959" h="8618" extrusionOk="0">
                  <a:moveTo>
                    <a:pt x="5958" y="1"/>
                  </a:moveTo>
                  <a:cubicBezTo>
                    <a:pt x="4514" y="1"/>
                    <a:pt x="3070" y="313"/>
                    <a:pt x="1953" y="940"/>
                  </a:cubicBezTo>
                  <a:cubicBezTo>
                    <a:pt x="1834" y="1006"/>
                    <a:pt x="1683" y="1099"/>
                    <a:pt x="1571" y="1178"/>
                  </a:cubicBezTo>
                  <a:cubicBezTo>
                    <a:pt x="1425" y="1277"/>
                    <a:pt x="1287" y="1369"/>
                    <a:pt x="1122" y="1521"/>
                  </a:cubicBezTo>
                  <a:cubicBezTo>
                    <a:pt x="759" y="1837"/>
                    <a:pt x="594" y="2068"/>
                    <a:pt x="476" y="2233"/>
                  </a:cubicBezTo>
                  <a:cubicBezTo>
                    <a:pt x="383" y="2372"/>
                    <a:pt x="298" y="2543"/>
                    <a:pt x="251" y="2636"/>
                  </a:cubicBezTo>
                  <a:cubicBezTo>
                    <a:pt x="179" y="2781"/>
                    <a:pt x="133" y="2932"/>
                    <a:pt x="113" y="2998"/>
                  </a:cubicBezTo>
                  <a:cubicBezTo>
                    <a:pt x="93" y="3058"/>
                    <a:pt x="54" y="3190"/>
                    <a:pt x="27" y="3368"/>
                  </a:cubicBezTo>
                  <a:cubicBezTo>
                    <a:pt x="7" y="3506"/>
                    <a:pt x="1" y="3605"/>
                    <a:pt x="1" y="3724"/>
                  </a:cubicBezTo>
                  <a:lnTo>
                    <a:pt x="1" y="4852"/>
                  </a:lnTo>
                  <a:cubicBezTo>
                    <a:pt x="1" y="5043"/>
                    <a:pt x="7" y="5168"/>
                    <a:pt x="67" y="5439"/>
                  </a:cubicBezTo>
                  <a:cubicBezTo>
                    <a:pt x="86" y="5524"/>
                    <a:pt x="133" y="5703"/>
                    <a:pt x="238" y="5933"/>
                  </a:cubicBezTo>
                  <a:cubicBezTo>
                    <a:pt x="311" y="6092"/>
                    <a:pt x="515" y="6487"/>
                    <a:pt x="918" y="6883"/>
                  </a:cubicBezTo>
                  <a:cubicBezTo>
                    <a:pt x="1333" y="7292"/>
                    <a:pt x="1735" y="7543"/>
                    <a:pt x="2078" y="7727"/>
                  </a:cubicBezTo>
                  <a:cubicBezTo>
                    <a:pt x="2369" y="7886"/>
                    <a:pt x="2725" y="8024"/>
                    <a:pt x="2745" y="8031"/>
                  </a:cubicBezTo>
                  <a:cubicBezTo>
                    <a:pt x="2982" y="8130"/>
                    <a:pt x="3233" y="8209"/>
                    <a:pt x="3483" y="8281"/>
                  </a:cubicBezTo>
                  <a:cubicBezTo>
                    <a:pt x="4423" y="8547"/>
                    <a:pt x="5317" y="8617"/>
                    <a:pt x="6004" y="8617"/>
                  </a:cubicBezTo>
                  <a:cubicBezTo>
                    <a:pt x="6359" y="8617"/>
                    <a:pt x="6658" y="8598"/>
                    <a:pt x="6880" y="8578"/>
                  </a:cubicBezTo>
                  <a:cubicBezTo>
                    <a:pt x="7263" y="8539"/>
                    <a:pt x="7856" y="8473"/>
                    <a:pt x="8549" y="8268"/>
                  </a:cubicBezTo>
                  <a:cubicBezTo>
                    <a:pt x="8892" y="8169"/>
                    <a:pt x="9406" y="7998"/>
                    <a:pt x="10007" y="7668"/>
                  </a:cubicBezTo>
                  <a:cubicBezTo>
                    <a:pt x="10145" y="7589"/>
                    <a:pt x="10514" y="7378"/>
                    <a:pt x="10838" y="7088"/>
                  </a:cubicBezTo>
                  <a:cubicBezTo>
                    <a:pt x="10930" y="7009"/>
                    <a:pt x="11055" y="6890"/>
                    <a:pt x="11154" y="6784"/>
                  </a:cubicBezTo>
                  <a:cubicBezTo>
                    <a:pt x="11194" y="6731"/>
                    <a:pt x="11253" y="6672"/>
                    <a:pt x="11293" y="6619"/>
                  </a:cubicBezTo>
                  <a:cubicBezTo>
                    <a:pt x="11352" y="6547"/>
                    <a:pt x="11425" y="6448"/>
                    <a:pt x="11477" y="6375"/>
                  </a:cubicBezTo>
                  <a:cubicBezTo>
                    <a:pt x="11517" y="6316"/>
                    <a:pt x="11603" y="6184"/>
                    <a:pt x="11702" y="5980"/>
                  </a:cubicBezTo>
                  <a:cubicBezTo>
                    <a:pt x="11774" y="5828"/>
                    <a:pt x="11827" y="5676"/>
                    <a:pt x="11847" y="5610"/>
                  </a:cubicBezTo>
                  <a:cubicBezTo>
                    <a:pt x="11867" y="5551"/>
                    <a:pt x="11900" y="5426"/>
                    <a:pt x="11926" y="5241"/>
                  </a:cubicBezTo>
                  <a:cubicBezTo>
                    <a:pt x="11952" y="5102"/>
                    <a:pt x="11952" y="5003"/>
                    <a:pt x="11959" y="4885"/>
                  </a:cubicBezTo>
                  <a:lnTo>
                    <a:pt x="11959" y="3757"/>
                  </a:lnTo>
                  <a:cubicBezTo>
                    <a:pt x="11959" y="3500"/>
                    <a:pt x="11919" y="3249"/>
                    <a:pt x="11847" y="3012"/>
                  </a:cubicBezTo>
                  <a:cubicBezTo>
                    <a:pt x="11814" y="2913"/>
                    <a:pt x="11721" y="2609"/>
                    <a:pt x="11491" y="2266"/>
                  </a:cubicBezTo>
                  <a:cubicBezTo>
                    <a:pt x="11293" y="1976"/>
                    <a:pt x="11082" y="1758"/>
                    <a:pt x="10937" y="1626"/>
                  </a:cubicBezTo>
                  <a:cubicBezTo>
                    <a:pt x="10890" y="1580"/>
                    <a:pt x="10745" y="1448"/>
                    <a:pt x="10561" y="1310"/>
                  </a:cubicBezTo>
                  <a:cubicBezTo>
                    <a:pt x="10435" y="1217"/>
                    <a:pt x="10264" y="1112"/>
                    <a:pt x="10132" y="1026"/>
                  </a:cubicBezTo>
                  <a:lnTo>
                    <a:pt x="10125" y="1026"/>
                  </a:lnTo>
                  <a:cubicBezTo>
                    <a:pt x="8987" y="344"/>
                    <a:pt x="7472" y="1"/>
                    <a:pt x="5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55"/>
            <p:cNvSpPr/>
            <p:nvPr/>
          </p:nvSpPr>
          <p:spPr>
            <a:xfrm>
              <a:off x="4195814" y="4639981"/>
              <a:ext cx="79208" cy="30507"/>
            </a:xfrm>
            <a:custGeom>
              <a:avLst/>
              <a:gdLst/>
              <a:ahLst/>
              <a:cxnLst/>
              <a:rect l="l" t="t" r="r" b="b"/>
              <a:pathLst>
                <a:path w="11965" h="4610" extrusionOk="0">
                  <a:moveTo>
                    <a:pt x="11965" y="34"/>
                  </a:moveTo>
                  <a:lnTo>
                    <a:pt x="11965" y="57"/>
                  </a:lnTo>
                  <a:lnTo>
                    <a:pt x="11965" y="57"/>
                  </a:lnTo>
                  <a:cubicBezTo>
                    <a:pt x="11965" y="50"/>
                    <a:pt x="11965" y="42"/>
                    <a:pt x="11965" y="34"/>
                  </a:cubicBezTo>
                  <a:close/>
                  <a:moveTo>
                    <a:pt x="7" y="1"/>
                  </a:moveTo>
                  <a:lnTo>
                    <a:pt x="7" y="1129"/>
                  </a:lnTo>
                  <a:cubicBezTo>
                    <a:pt x="0" y="1999"/>
                    <a:pt x="561" y="2877"/>
                    <a:pt x="1695" y="3549"/>
                  </a:cubicBezTo>
                  <a:cubicBezTo>
                    <a:pt x="2873" y="4255"/>
                    <a:pt x="4439" y="4609"/>
                    <a:pt x="6005" y="4609"/>
                  </a:cubicBezTo>
                  <a:cubicBezTo>
                    <a:pt x="7500" y="4609"/>
                    <a:pt x="8995" y="4286"/>
                    <a:pt x="10151" y="3635"/>
                  </a:cubicBezTo>
                  <a:cubicBezTo>
                    <a:pt x="11352" y="2962"/>
                    <a:pt x="11958" y="2065"/>
                    <a:pt x="11958" y="1162"/>
                  </a:cubicBezTo>
                  <a:lnTo>
                    <a:pt x="11965" y="57"/>
                  </a:lnTo>
                  <a:lnTo>
                    <a:pt x="11965" y="57"/>
                  </a:lnTo>
                  <a:cubicBezTo>
                    <a:pt x="11954" y="953"/>
                    <a:pt x="11348" y="1840"/>
                    <a:pt x="10151" y="2507"/>
                  </a:cubicBezTo>
                  <a:cubicBezTo>
                    <a:pt x="8995" y="3158"/>
                    <a:pt x="7500" y="3481"/>
                    <a:pt x="6005" y="3481"/>
                  </a:cubicBezTo>
                  <a:cubicBezTo>
                    <a:pt x="4439" y="3481"/>
                    <a:pt x="2873" y="3127"/>
                    <a:pt x="1695" y="2421"/>
                  </a:cubicBezTo>
                  <a:cubicBezTo>
                    <a:pt x="567" y="1749"/>
                    <a:pt x="7" y="87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55"/>
            <p:cNvSpPr/>
            <p:nvPr/>
          </p:nvSpPr>
          <p:spPr>
            <a:xfrm>
              <a:off x="4214674" y="4607105"/>
              <a:ext cx="41574" cy="43020"/>
            </a:xfrm>
            <a:custGeom>
              <a:avLst/>
              <a:gdLst/>
              <a:ahLst/>
              <a:cxnLst/>
              <a:rect l="l" t="t" r="r" b="b"/>
              <a:pathLst>
                <a:path w="6280" h="6501" extrusionOk="0">
                  <a:moveTo>
                    <a:pt x="3124" y="1"/>
                  </a:moveTo>
                  <a:cubicBezTo>
                    <a:pt x="2322" y="1"/>
                    <a:pt x="1521" y="177"/>
                    <a:pt x="911" y="530"/>
                  </a:cubicBezTo>
                  <a:cubicBezTo>
                    <a:pt x="304" y="886"/>
                    <a:pt x="1" y="1348"/>
                    <a:pt x="1" y="1809"/>
                  </a:cubicBezTo>
                  <a:lnTo>
                    <a:pt x="1" y="4679"/>
                  </a:lnTo>
                  <a:cubicBezTo>
                    <a:pt x="1" y="5140"/>
                    <a:pt x="291" y="5615"/>
                    <a:pt x="911" y="5971"/>
                  </a:cubicBezTo>
                  <a:cubicBezTo>
                    <a:pt x="1524" y="6324"/>
                    <a:pt x="2327" y="6501"/>
                    <a:pt x="3129" y="6501"/>
                  </a:cubicBezTo>
                  <a:cubicBezTo>
                    <a:pt x="3932" y="6501"/>
                    <a:pt x="4733" y="6324"/>
                    <a:pt x="5343" y="5971"/>
                  </a:cubicBezTo>
                  <a:cubicBezTo>
                    <a:pt x="5950" y="5615"/>
                    <a:pt x="6253" y="5154"/>
                    <a:pt x="6253" y="4692"/>
                  </a:cubicBezTo>
                  <a:lnTo>
                    <a:pt x="6273" y="1823"/>
                  </a:lnTo>
                  <a:cubicBezTo>
                    <a:pt x="6273" y="1829"/>
                    <a:pt x="6273" y="1836"/>
                    <a:pt x="6273" y="1842"/>
                  </a:cubicBezTo>
                  <a:cubicBezTo>
                    <a:pt x="6280" y="1368"/>
                    <a:pt x="5970" y="893"/>
                    <a:pt x="5343" y="530"/>
                  </a:cubicBezTo>
                  <a:cubicBezTo>
                    <a:pt x="4730" y="177"/>
                    <a:pt x="3927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55"/>
            <p:cNvSpPr/>
            <p:nvPr/>
          </p:nvSpPr>
          <p:spPr>
            <a:xfrm>
              <a:off x="4214674" y="4619076"/>
              <a:ext cx="41534" cy="31049"/>
            </a:xfrm>
            <a:custGeom>
              <a:avLst/>
              <a:gdLst/>
              <a:ahLst/>
              <a:cxnLst/>
              <a:rect l="l" t="t" r="r" b="b"/>
              <a:pathLst>
                <a:path w="6274" h="4692" extrusionOk="0">
                  <a:moveTo>
                    <a:pt x="1" y="0"/>
                  </a:moveTo>
                  <a:lnTo>
                    <a:pt x="1" y="2870"/>
                  </a:lnTo>
                  <a:cubicBezTo>
                    <a:pt x="1" y="3338"/>
                    <a:pt x="291" y="3806"/>
                    <a:pt x="911" y="4162"/>
                  </a:cubicBezTo>
                  <a:cubicBezTo>
                    <a:pt x="1524" y="4515"/>
                    <a:pt x="2327" y="4692"/>
                    <a:pt x="3129" y="4692"/>
                  </a:cubicBezTo>
                  <a:cubicBezTo>
                    <a:pt x="3932" y="4692"/>
                    <a:pt x="4733" y="4515"/>
                    <a:pt x="5343" y="4162"/>
                  </a:cubicBezTo>
                  <a:cubicBezTo>
                    <a:pt x="5950" y="3806"/>
                    <a:pt x="6253" y="3345"/>
                    <a:pt x="6253" y="2883"/>
                  </a:cubicBezTo>
                  <a:lnTo>
                    <a:pt x="6273" y="14"/>
                  </a:lnTo>
                  <a:lnTo>
                    <a:pt x="6273" y="14"/>
                  </a:lnTo>
                  <a:cubicBezTo>
                    <a:pt x="6267" y="475"/>
                    <a:pt x="5963" y="937"/>
                    <a:pt x="5363" y="1293"/>
                  </a:cubicBezTo>
                  <a:cubicBezTo>
                    <a:pt x="4750" y="1646"/>
                    <a:pt x="3946" y="1823"/>
                    <a:pt x="3143" y="1823"/>
                  </a:cubicBezTo>
                  <a:cubicBezTo>
                    <a:pt x="2340" y="1823"/>
                    <a:pt x="1537" y="1646"/>
                    <a:pt x="924" y="1293"/>
                  </a:cubicBezTo>
                  <a:cubicBezTo>
                    <a:pt x="304" y="937"/>
                    <a:pt x="1" y="46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2" name="Google Shape;4902;p55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3" name="Google Shape;4903;p55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4" name="Google Shape;4904;p55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5" name="Google Shape;4905;p55"/>
          <p:cNvGrpSpPr/>
          <p:nvPr/>
        </p:nvGrpSpPr>
        <p:grpSpPr>
          <a:xfrm>
            <a:off x="6300092" y="4620438"/>
            <a:ext cx="269374" cy="279338"/>
            <a:chOff x="6314624" y="4620438"/>
            <a:chExt cx="269374" cy="279338"/>
          </a:xfrm>
        </p:grpSpPr>
        <p:sp>
          <p:nvSpPr>
            <p:cNvPr id="4906" name="Google Shape;4906;p55"/>
            <p:cNvSpPr/>
            <p:nvPr/>
          </p:nvSpPr>
          <p:spPr>
            <a:xfrm>
              <a:off x="6331306" y="4620438"/>
              <a:ext cx="252692" cy="256647"/>
            </a:xfrm>
            <a:custGeom>
              <a:avLst/>
              <a:gdLst/>
              <a:ahLst/>
              <a:cxnLst/>
              <a:rect l="l" t="t" r="r" b="b"/>
              <a:pathLst>
                <a:path w="38171" h="38783" extrusionOk="0">
                  <a:moveTo>
                    <a:pt x="18" y="6090"/>
                  </a:moveTo>
                  <a:cubicBezTo>
                    <a:pt x="12" y="6094"/>
                    <a:pt x="6" y="6097"/>
                    <a:pt x="0" y="6100"/>
                  </a:cubicBezTo>
                  <a:lnTo>
                    <a:pt x="18" y="6090"/>
                  </a:lnTo>
                  <a:close/>
                  <a:moveTo>
                    <a:pt x="11742" y="0"/>
                  </a:moveTo>
                  <a:cubicBezTo>
                    <a:pt x="10912" y="0"/>
                    <a:pt x="10159" y="196"/>
                    <a:pt x="9511" y="573"/>
                  </a:cubicBezTo>
                  <a:lnTo>
                    <a:pt x="18" y="6090"/>
                  </a:lnTo>
                  <a:lnTo>
                    <a:pt x="18" y="6090"/>
                  </a:lnTo>
                  <a:cubicBezTo>
                    <a:pt x="47" y="6074"/>
                    <a:pt x="80" y="6057"/>
                    <a:pt x="112" y="6041"/>
                  </a:cubicBezTo>
                  <a:cubicBezTo>
                    <a:pt x="152" y="6015"/>
                    <a:pt x="191" y="5995"/>
                    <a:pt x="231" y="5975"/>
                  </a:cubicBezTo>
                  <a:cubicBezTo>
                    <a:pt x="264" y="5962"/>
                    <a:pt x="290" y="5949"/>
                    <a:pt x="323" y="5929"/>
                  </a:cubicBezTo>
                  <a:cubicBezTo>
                    <a:pt x="343" y="5922"/>
                    <a:pt x="363" y="5909"/>
                    <a:pt x="383" y="5903"/>
                  </a:cubicBezTo>
                  <a:cubicBezTo>
                    <a:pt x="422" y="5889"/>
                    <a:pt x="455" y="5870"/>
                    <a:pt x="495" y="5856"/>
                  </a:cubicBezTo>
                  <a:cubicBezTo>
                    <a:pt x="521" y="5843"/>
                    <a:pt x="554" y="5837"/>
                    <a:pt x="581" y="5823"/>
                  </a:cubicBezTo>
                  <a:cubicBezTo>
                    <a:pt x="600" y="5817"/>
                    <a:pt x="620" y="5810"/>
                    <a:pt x="640" y="5804"/>
                  </a:cubicBezTo>
                  <a:cubicBezTo>
                    <a:pt x="686" y="5784"/>
                    <a:pt x="739" y="5764"/>
                    <a:pt x="792" y="5751"/>
                  </a:cubicBezTo>
                  <a:cubicBezTo>
                    <a:pt x="825" y="5738"/>
                    <a:pt x="858" y="5724"/>
                    <a:pt x="897" y="5718"/>
                  </a:cubicBezTo>
                  <a:cubicBezTo>
                    <a:pt x="930" y="5705"/>
                    <a:pt x="970" y="5698"/>
                    <a:pt x="1009" y="5685"/>
                  </a:cubicBezTo>
                  <a:cubicBezTo>
                    <a:pt x="1029" y="5678"/>
                    <a:pt x="1056" y="5672"/>
                    <a:pt x="1082" y="5665"/>
                  </a:cubicBezTo>
                  <a:cubicBezTo>
                    <a:pt x="1095" y="5665"/>
                    <a:pt x="1108" y="5658"/>
                    <a:pt x="1121" y="5658"/>
                  </a:cubicBezTo>
                  <a:cubicBezTo>
                    <a:pt x="1148" y="5652"/>
                    <a:pt x="1174" y="5645"/>
                    <a:pt x="1201" y="5639"/>
                  </a:cubicBezTo>
                  <a:cubicBezTo>
                    <a:pt x="1220" y="5639"/>
                    <a:pt x="1234" y="5632"/>
                    <a:pt x="1253" y="5632"/>
                  </a:cubicBezTo>
                  <a:cubicBezTo>
                    <a:pt x="1280" y="5626"/>
                    <a:pt x="1306" y="5619"/>
                    <a:pt x="1339" y="5612"/>
                  </a:cubicBezTo>
                  <a:cubicBezTo>
                    <a:pt x="1418" y="5599"/>
                    <a:pt x="1497" y="5586"/>
                    <a:pt x="1583" y="5573"/>
                  </a:cubicBezTo>
                  <a:cubicBezTo>
                    <a:pt x="1610" y="5573"/>
                    <a:pt x="1636" y="5566"/>
                    <a:pt x="1669" y="5566"/>
                  </a:cubicBezTo>
                  <a:cubicBezTo>
                    <a:pt x="1689" y="5560"/>
                    <a:pt x="1715" y="5560"/>
                    <a:pt x="1735" y="5560"/>
                  </a:cubicBezTo>
                  <a:cubicBezTo>
                    <a:pt x="1774" y="5553"/>
                    <a:pt x="1814" y="5546"/>
                    <a:pt x="1854" y="5546"/>
                  </a:cubicBezTo>
                  <a:cubicBezTo>
                    <a:pt x="1880" y="5546"/>
                    <a:pt x="1913" y="5540"/>
                    <a:pt x="1946" y="5540"/>
                  </a:cubicBezTo>
                  <a:cubicBezTo>
                    <a:pt x="2037" y="5535"/>
                    <a:pt x="2130" y="5532"/>
                    <a:pt x="2224" y="5532"/>
                  </a:cubicBezTo>
                  <a:cubicBezTo>
                    <a:pt x="3370" y="5532"/>
                    <a:pt x="4663" y="5908"/>
                    <a:pt x="6029" y="6701"/>
                  </a:cubicBezTo>
                  <a:cubicBezTo>
                    <a:pt x="8977" y="8402"/>
                    <a:pt x="11569" y="11634"/>
                    <a:pt x="13086" y="15137"/>
                  </a:cubicBezTo>
                  <a:cubicBezTo>
                    <a:pt x="13396" y="14780"/>
                    <a:pt x="13746" y="14490"/>
                    <a:pt x="14135" y="14266"/>
                  </a:cubicBezTo>
                  <a:cubicBezTo>
                    <a:pt x="14175" y="14246"/>
                    <a:pt x="14214" y="14226"/>
                    <a:pt x="14254" y="14207"/>
                  </a:cubicBezTo>
                  <a:cubicBezTo>
                    <a:pt x="14300" y="14180"/>
                    <a:pt x="14346" y="14154"/>
                    <a:pt x="14392" y="14134"/>
                  </a:cubicBezTo>
                  <a:cubicBezTo>
                    <a:pt x="14425" y="14114"/>
                    <a:pt x="14452" y="14101"/>
                    <a:pt x="14485" y="14088"/>
                  </a:cubicBezTo>
                  <a:cubicBezTo>
                    <a:pt x="14491" y="14081"/>
                    <a:pt x="14504" y="14081"/>
                    <a:pt x="14518" y="14075"/>
                  </a:cubicBezTo>
                  <a:cubicBezTo>
                    <a:pt x="14557" y="14055"/>
                    <a:pt x="14597" y="14042"/>
                    <a:pt x="14636" y="14022"/>
                  </a:cubicBezTo>
                  <a:cubicBezTo>
                    <a:pt x="14669" y="14009"/>
                    <a:pt x="14709" y="13995"/>
                    <a:pt x="14742" y="13982"/>
                  </a:cubicBezTo>
                  <a:cubicBezTo>
                    <a:pt x="14768" y="13969"/>
                    <a:pt x="14788" y="13963"/>
                    <a:pt x="14814" y="13956"/>
                  </a:cubicBezTo>
                  <a:cubicBezTo>
                    <a:pt x="14834" y="13949"/>
                    <a:pt x="14854" y="13943"/>
                    <a:pt x="14874" y="13936"/>
                  </a:cubicBezTo>
                  <a:cubicBezTo>
                    <a:pt x="14894" y="13930"/>
                    <a:pt x="14913" y="13923"/>
                    <a:pt x="14940" y="13916"/>
                  </a:cubicBezTo>
                  <a:cubicBezTo>
                    <a:pt x="14973" y="13903"/>
                    <a:pt x="15006" y="13890"/>
                    <a:pt x="15045" y="13883"/>
                  </a:cubicBezTo>
                  <a:cubicBezTo>
                    <a:pt x="15085" y="13870"/>
                    <a:pt x="15131" y="13857"/>
                    <a:pt x="15177" y="13844"/>
                  </a:cubicBezTo>
                  <a:cubicBezTo>
                    <a:pt x="15223" y="13831"/>
                    <a:pt x="15269" y="13824"/>
                    <a:pt x="15309" y="13811"/>
                  </a:cubicBezTo>
                  <a:cubicBezTo>
                    <a:pt x="15335" y="13804"/>
                    <a:pt x="15362" y="13798"/>
                    <a:pt x="15395" y="13798"/>
                  </a:cubicBezTo>
                  <a:cubicBezTo>
                    <a:pt x="15395" y="13791"/>
                    <a:pt x="15401" y="13791"/>
                    <a:pt x="15408" y="13791"/>
                  </a:cubicBezTo>
                  <a:cubicBezTo>
                    <a:pt x="15434" y="13784"/>
                    <a:pt x="15467" y="13778"/>
                    <a:pt x="15494" y="13778"/>
                  </a:cubicBezTo>
                  <a:cubicBezTo>
                    <a:pt x="15527" y="13771"/>
                    <a:pt x="15560" y="13765"/>
                    <a:pt x="15593" y="13758"/>
                  </a:cubicBezTo>
                  <a:lnTo>
                    <a:pt x="15612" y="13758"/>
                  </a:lnTo>
                  <a:cubicBezTo>
                    <a:pt x="15652" y="13751"/>
                    <a:pt x="15692" y="13745"/>
                    <a:pt x="15731" y="13738"/>
                  </a:cubicBezTo>
                  <a:cubicBezTo>
                    <a:pt x="15744" y="13738"/>
                    <a:pt x="15758" y="13732"/>
                    <a:pt x="15771" y="13732"/>
                  </a:cubicBezTo>
                  <a:cubicBezTo>
                    <a:pt x="15810" y="13732"/>
                    <a:pt x="15857" y="13725"/>
                    <a:pt x="15903" y="13718"/>
                  </a:cubicBezTo>
                  <a:lnTo>
                    <a:pt x="15909" y="13718"/>
                  </a:lnTo>
                  <a:cubicBezTo>
                    <a:pt x="15949" y="13718"/>
                    <a:pt x="15982" y="13712"/>
                    <a:pt x="16021" y="13712"/>
                  </a:cubicBezTo>
                  <a:cubicBezTo>
                    <a:pt x="16041" y="13712"/>
                    <a:pt x="16061" y="13705"/>
                    <a:pt x="16081" y="13705"/>
                  </a:cubicBezTo>
                  <a:lnTo>
                    <a:pt x="16180" y="13705"/>
                  </a:lnTo>
                  <a:cubicBezTo>
                    <a:pt x="16246" y="13703"/>
                    <a:pt x="16312" y="13701"/>
                    <a:pt x="16380" y="13701"/>
                  </a:cubicBezTo>
                  <a:cubicBezTo>
                    <a:pt x="17524" y="13701"/>
                    <a:pt x="18812" y="14074"/>
                    <a:pt x="20170" y="14860"/>
                  </a:cubicBezTo>
                  <a:cubicBezTo>
                    <a:pt x="21193" y="15453"/>
                    <a:pt x="22175" y="16231"/>
                    <a:pt x="23079" y="17135"/>
                  </a:cubicBezTo>
                  <a:cubicBezTo>
                    <a:pt x="23211" y="17267"/>
                    <a:pt x="23336" y="17399"/>
                    <a:pt x="23468" y="17531"/>
                  </a:cubicBezTo>
                  <a:cubicBezTo>
                    <a:pt x="23653" y="17735"/>
                    <a:pt x="23844" y="17940"/>
                    <a:pt x="24022" y="18151"/>
                  </a:cubicBezTo>
                  <a:cubicBezTo>
                    <a:pt x="24147" y="18296"/>
                    <a:pt x="24266" y="18441"/>
                    <a:pt x="24385" y="18586"/>
                  </a:cubicBezTo>
                  <a:cubicBezTo>
                    <a:pt x="24563" y="18804"/>
                    <a:pt x="24734" y="19028"/>
                    <a:pt x="24906" y="19259"/>
                  </a:cubicBezTo>
                  <a:cubicBezTo>
                    <a:pt x="24959" y="19331"/>
                    <a:pt x="25018" y="19411"/>
                    <a:pt x="25071" y="19490"/>
                  </a:cubicBezTo>
                  <a:cubicBezTo>
                    <a:pt x="25183" y="19641"/>
                    <a:pt x="25288" y="19800"/>
                    <a:pt x="25394" y="19958"/>
                  </a:cubicBezTo>
                  <a:cubicBezTo>
                    <a:pt x="25506" y="20116"/>
                    <a:pt x="25605" y="20275"/>
                    <a:pt x="25711" y="20433"/>
                  </a:cubicBezTo>
                  <a:cubicBezTo>
                    <a:pt x="25862" y="20677"/>
                    <a:pt x="26014" y="20921"/>
                    <a:pt x="26153" y="21172"/>
                  </a:cubicBezTo>
                  <a:cubicBezTo>
                    <a:pt x="26205" y="21251"/>
                    <a:pt x="26251" y="21337"/>
                    <a:pt x="26298" y="21422"/>
                  </a:cubicBezTo>
                  <a:cubicBezTo>
                    <a:pt x="26390" y="21587"/>
                    <a:pt x="26482" y="21752"/>
                    <a:pt x="26568" y="21924"/>
                  </a:cubicBezTo>
                  <a:cubicBezTo>
                    <a:pt x="26614" y="22009"/>
                    <a:pt x="26660" y="22095"/>
                    <a:pt x="26700" y="22174"/>
                  </a:cubicBezTo>
                  <a:cubicBezTo>
                    <a:pt x="26832" y="22431"/>
                    <a:pt x="26957" y="22689"/>
                    <a:pt x="27069" y="22946"/>
                  </a:cubicBezTo>
                  <a:cubicBezTo>
                    <a:pt x="27188" y="23210"/>
                    <a:pt x="27300" y="23467"/>
                    <a:pt x="27406" y="23731"/>
                  </a:cubicBezTo>
                  <a:cubicBezTo>
                    <a:pt x="28191" y="25663"/>
                    <a:pt x="28639" y="27662"/>
                    <a:pt x="28633" y="29522"/>
                  </a:cubicBezTo>
                  <a:cubicBezTo>
                    <a:pt x="28633" y="29601"/>
                    <a:pt x="28633" y="29674"/>
                    <a:pt x="28626" y="29753"/>
                  </a:cubicBezTo>
                  <a:cubicBezTo>
                    <a:pt x="28626" y="29825"/>
                    <a:pt x="28626" y="29898"/>
                    <a:pt x="28619" y="29970"/>
                  </a:cubicBezTo>
                  <a:cubicBezTo>
                    <a:pt x="28619" y="30023"/>
                    <a:pt x="28613" y="30082"/>
                    <a:pt x="28613" y="30142"/>
                  </a:cubicBezTo>
                  <a:cubicBezTo>
                    <a:pt x="28606" y="30181"/>
                    <a:pt x="28606" y="30221"/>
                    <a:pt x="28600" y="30254"/>
                  </a:cubicBezTo>
                  <a:cubicBezTo>
                    <a:pt x="28600" y="30307"/>
                    <a:pt x="28593" y="30366"/>
                    <a:pt x="28586" y="30419"/>
                  </a:cubicBezTo>
                  <a:cubicBezTo>
                    <a:pt x="28580" y="30485"/>
                    <a:pt x="28573" y="30557"/>
                    <a:pt x="28567" y="30623"/>
                  </a:cubicBezTo>
                  <a:cubicBezTo>
                    <a:pt x="28567" y="30630"/>
                    <a:pt x="28560" y="30643"/>
                    <a:pt x="28560" y="30650"/>
                  </a:cubicBezTo>
                  <a:cubicBezTo>
                    <a:pt x="28553" y="30702"/>
                    <a:pt x="28547" y="30749"/>
                    <a:pt x="28540" y="30795"/>
                  </a:cubicBezTo>
                  <a:cubicBezTo>
                    <a:pt x="28540" y="30828"/>
                    <a:pt x="28534" y="30854"/>
                    <a:pt x="28527" y="30887"/>
                  </a:cubicBezTo>
                  <a:cubicBezTo>
                    <a:pt x="28520" y="30947"/>
                    <a:pt x="28507" y="31006"/>
                    <a:pt x="28501" y="31065"/>
                  </a:cubicBezTo>
                  <a:cubicBezTo>
                    <a:pt x="28487" y="31125"/>
                    <a:pt x="28474" y="31191"/>
                    <a:pt x="28468" y="31257"/>
                  </a:cubicBezTo>
                  <a:cubicBezTo>
                    <a:pt x="28448" y="31342"/>
                    <a:pt x="28428" y="31428"/>
                    <a:pt x="28408" y="31514"/>
                  </a:cubicBezTo>
                  <a:cubicBezTo>
                    <a:pt x="28395" y="31573"/>
                    <a:pt x="28382" y="31632"/>
                    <a:pt x="28369" y="31685"/>
                  </a:cubicBezTo>
                  <a:cubicBezTo>
                    <a:pt x="28349" y="31751"/>
                    <a:pt x="28336" y="31824"/>
                    <a:pt x="28316" y="31890"/>
                  </a:cubicBezTo>
                  <a:cubicBezTo>
                    <a:pt x="28316" y="31890"/>
                    <a:pt x="28316" y="31896"/>
                    <a:pt x="28309" y="31903"/>
                  </a:cubicBezTo>
                  <a:cubicBezTo>
                    <a:pt x="28296" y="31962"/>
                    <a:pt x="28276" y="32022"/>
                    <a:pt x="28263" y="32081"/>
                  </a:cubicBezTo>
                  <a:cubicBezTo>
                    <a:pt x="28257" y="32094"/>
                    <a:pt x="28257" y="32101"/>
                    <a:pt x="28250" y="32114"/>
                  </a:cubicBezTo>
                  <a:cubicBezTo>
                    <a:pt x="28237" y="32160"/>
                    <a:pt x="28224" y="32206"/>
                    <a:pt x="28204" y="32259"/>
                  </a:cubicBezTo>
                  <a:cubicBezTo>
                    <a:pt x="28197" y="32279"/>
                    <a:pt x="28191" y="32305"/>
                    <a:pt x="28184" y="32332"/>
                  </a:cubicBezTo>
                  <a:cubicBezTo>
                    <a:pt x="28171" y="32371"/>
                    <a:pt x="28158" y="32404"/>
                    <a:pt x="28144" y="32444"/>
                  </a:cubicBezTo>
                  <a:cubicBezTo>
                    <a:pt x="28138" y="32470"/>
                    <a:pt x="28125" y="32490"/>
                    <a:pt x="28118" y="32516"/>
                  </a:cubicBezTo>
                  <a:cubicBezTo>
                    <a:pt x="28105" y="32549"/>
                    <a:pt x="28098" y="32582"/>
                    <a:pt x="28085" y="32609"/>
                  </a:cubicBezTo>
                  <a:cubicBezTo>
                    <a:pt x="28072" y="32648"/>
                    <a:pt x="28052" y="32694"/>
                    <a:pt x="28039" y="32734"/>
                  </a:cubicBezTo>
                  <a:cubicBezTo>
                    <a:pt x="28019" y="32780"/>
                    <a:pt x="27999" y="32826"/>
                    <a:pt x="27980" y="32879"/>
                  </a:cubicBezTo>
                  <a:cubicBezTo>
                    <a:pt x="27960" y="32938"/>
                    <a:pt x="27933" y="32998"/>
                    <a:pt x="27907" y="33057"/>
                  </a:cubicBezTo>
                  <a:cubicBezTo>
                    <a:pt x="27881" y="33116"/>
                    <a:pt x="27854" y="33182"/>
                    <a:pt x="27821" y="33242"/>
                  </a:cubicBezTo>
                  <a:cubicBezTo>
                    <a:pt x="27749" y="33413"/>
                    <a:pt x="27663" y="33578"/>
                    <a:pt x="27577" y="33743"/>
                  </a:cubicBezTo>
                  <a:cubicBezTo>
                    <a:pt x="27551" y="33796"/>
                    <a:pt x="27518" y="33842"/>
                    <a:pt x="27491" y="33895"/>
                  </a:cubicBezTo>
                  <a:cubicBezTo>
                    <a:pt x="27465" y="33941"/>
                    <a:pt x="27439" y="33987"/>
                    <a:pt x="27412" y="34033"/>
                  </a:cubicBezTo>
                  <a:cubicBezTo>
                    <a:pt x="27393" y="34073"/>
                    <a:pt x="27366" y="34119"/>
                    <a:pt x="27340" y="34159"/>
                  </a:cubicBezTo>
                  <a:cubicBezTo>
                    <a:pt x="27320" y="34192"/>
                    <a:pt x="27300" y="34225"/>
                    <a:pt x="27280" y="34258"/>
                  </a:cubicBezTo>
                  <a:cubicBezTo>
                    <a:pt x="27050" y="34627"/>
                    <a:pt x="26799" y="34983"/>
                    <a:pt x="26529" y="35319"/>
                  </a:cubicBezTo>
                  <a:cubicBezTo>
                    <a:pt x="26496" y="35366"/>
                    <a:pt x="26456" y="35412"/>
                    <a:pt x="26416" y="35451"/>
                  </a:cubicBezTo>
                  <a:cubicBezTo>
                    <a:pt x="26383" y="35498"/>
                    <a:pt x="26350" y="35537"/>
                    <a:pt x="26317" y="35577"/>
                  </a:cubicBezTo>
                  <a:cubicBezTo>
                    <a:pt x="26291" y="35603"/>
                    <a:pt x="26265" y="35636"/>
                    <a:pt x="26238" y="35669"/>
                  </a:cubicBezTo>
                  <a:cubicBezTo>
                    <a:pt x="26199" y="35715"/>
                    <a:pt x="26159" y="35761"/>
                    <a:pt x="26120" y="35801"/>
                  </a:cubicBezTo>
                  <a:cubicBezTo>
                    <a:pt x="26034" y="35893"/>
                    <a:pt x="25955" y="35986"/>
                    <a:pt x="25869" y="36071"/>
                  </a:cubicBezTo>
                  <a:cubicBezTo>
                    <a:pt x="25783" y="36164"/>
                    <a:pt x="25691" y="36256"/>
                    <a:pt x="25599" y="36348"/>
                  </a:cubicBezTo>
                  <a:cubicBezTo>
                    <a:pt x="25447" y="36494"/>
                    <a:pt x="25295" y="36639"/>
                    <a:pt x="25143" y="36784"/>
                  </a:cubicBezTo>
                  <a:cubicBezTo>
                    <a:pt x="25104" y="36817"/>
                    <a:pt x="25064" y="36850"/>
                    <a:pt x="25025" y="36883"/>
                  </a:cubicBezTo>
                  <a:cubicBezTo>
                    <a:pt x="24998" y="36909"/>
                    <a:pt x="24965" y="36935"/>
                    <a:pt x="24939" y="36955"/>
                  </a:cubicBezTo>
                  <a:cubicBezTo>
                    <a:pt x="24893" y="36995"/>
                    <a:pt x="24847" y="37034"/>
                    <a:pt x="24800" y="37074"/>
                  </a:cubicBezTo>
                  <a:cubicBezTo>
                    <a:pt x="24754" y="37114"/>
                    <a:pt x="24708" y="37153"/>
                    <a:pt x="24662" y="37193"/>
                  </a:cubicBezTo>
                  <a:cubicBezTo>
                    <a:pt x="24616" y="37232"/>
                    <a:pt x="24563" y="37272"/>
                    <a:pt x="24517" y="37311"/>
                  </a:cubicBezTo>
                  <a:cubicBezTo>
                    <a:pt x="24424" y="37384"/>
                    <a:pt x="24326" y="37463"/>
                    <a:pt x="24227" y="37536"/>
                  </a:cubicBezTo>
                  <a:cubicBezTo>
                    <a:pt x="24180" y="37575"/>
                    <a:pt x="24134" y="37615"/>
                    <a:pt x="24081" y="37648"/>
                  </a:cubicBezTo>
                  <a:cubicBezTo>
                    <a:pt x="24029" y="37687"/>
                    <a:pt x="23983" y="37720"/>
                    <a:pt x="23930" y="37760"/>
                  </a:cubicBezTo>
                  <a:cubicBezTo>
                    <a:pt x="23884" y="37793"/>
                    <a:pt x="23837" y="37832"/>
                    <a:pt x="23785" y="37865"/>
                  </a:cubicBezTo>
                  <a:cubicBezTo>
                    <a:pt x="23732" y="37898"/>
                    <a:pt x="23686" y="37938"/>
                    <a:pt x="23633" y="37971"/>
                  </a:cubicBezTo>
                  <a:cubicBezTo>
                    <a:pt x="23580" y="38011"/>
                    <a:pt x="23534" y="38044"/>
                    <a:pt x="23481" y="38076"/>
                  </a:cubicBezTo>
                  <a:cubicBezTo>
                    <a:pt x="23382" y="38149"/>
                    <a:pt x="23277" y="38215"/>
                    <a:pt x="23178" y="38281"/>
                  </a:cubicBezTo>
                  <a:cubicBezTo>
                    <a:pt x="23072" y="38354"/>
                    <a:pt x="22973" y="38419"/>
                    <a:pt x="22868" y="38479"/>
                  </a:cubicBezTo>
                  <a:lnTo>
                    <a:pt x="22868" y="38485"/>
                  </a:lnTo>
                  <a:cubicBezTo>
                    <a:pt x="22716" y="38578"/>
                    <a:pt x="22571" y="38664"/>
                    <a:pt x="22419" y="38756"/>
                  </a:cubicBezTo>
                  <a:cubicBezTo>
                    <a:pt x="22413" y="38762"/>
                    <a:pt x="22406" y="38762"/>
                    <a:pt x="22400" y="38769"/>
                  </a:cubicBezTo>
                  <a:lnTo>
                    <a:pt x="22380" y="38782"/>
                  </a:lnTo>
                  <a:lnTo>
                    <a:pt x="22380" y="38782"/>
                  </a:lnTo>
                  <a:lnTo>
                    <a:pt x="31759" y="33328"/>
                  </a:lnTo>
                  <a:cubicBezTo>
                    <a:pt x="31970" y="33202"/>
                    <a:pt x="32181" y="33077"/>
                    <a:pt x="32392" y="32945"/>
                  </a:cubicBezTo>
                  <a:cubicBezTo>
                    <a:pt x="32874" y="32642"/>
                    <a:pt x="33349" y="32312"/>
                    <a:pt x="33804" y="31962"/>
                  </a:cubicBezTo>
                  <a:cubicBezTo>
                    <a:pt x="33988" y="31817"/>
                    <a:pt x="34166" y="31679"/>
                    <a:pt x="34345" y="31527"/>
                  </a:cubicBezTo>
                  <a:cubicBezTo>
                    <a:pt x="34430" y="31454"/>
                    <a:pt x="34516" y="31375"/>
                    <a:pt x="34602" y="31303"/>
                  </a:cubicBezTo>
                  <a:cubicBezTo>
                    <a:pt x="36660" y="29476"/>
                    <a:pt x="38144" y="27081"/>
                    <a:pt x="38157" y="23988"/>
                  </a:cubicBezTo>
                  <a:cubicBezTo>
                    <a:pt x="38170" y="18599"/>
                    <a:pt x="34378" y="12037"/>
                    <a:pt x="29688" y="9326"/>
                  </a:cubicBezTo>
                  <a:cubicBezTo>
                    <a:pt x="28323" y="8538"/>
                    <a:pt x="27032" y="8165"/>
                    <a:pt x="25886" y="8165"/>
                  </a:cubicBezTo>
                  <a:cubicBezTo>
                    <a:pt x="25056" y="8165"/>
                    <a:pt x="24302" y="8362"/>
                    <a:pt x="23653" y="8739"/>
                  </a:cubicBezTo>
                  <a:lnTo>
                    <a:pt x="22518" y="9398"/>
                  </a:lnTo>
                  <a:cubicBezTo>
                    <a:pt x="21819" y="7835"/>
                    <a:pt x="20909" y="6331"/>
                    <a:pt x="19847" y="4992"/>
                  </a:cubicBezTo>
                  <a:cubicBezTo>
                    <a:pt x="19603" y="4689"/>
                    <a:pt x="19352" y="4386"/>
                    <a:pt x="19095" y="4102"/>
                  </a:cubicBezTo>
                  <a:cubicBezTo>
                    <a:pt x="19036" y="4036"/>
                    <a:pt x="18976" y="3977"/>
                    <a:pt x="18917" y="3911"/>
                  </a:cubicBezTo>
                  <a:cubicBezTo>
                    <a:pt x="18745" y="3719"/>
                    <a:pt x="18567" y="3541"/>
                    <a:pt x="18383" y="3357"/>
                  </a:cubicBezTo>
                  <a:cubicBezTo>
                    <a:pt x="18343" y="3317"/>
                    <a:pt x="18304" y="3277"/>
                    <a:pt x="18257" y="3238"/>
                  </a:cubicBezTo>
                  <a:cubicBezTo>
                    <a:pt x="18218" y="3198"/>
                    <a:pt x="18178" y="3159"/>
                    <a:pt x="18139" y="3126"/>
                  </a:cubicBezTo>
                  <a:cubicBezTo>
                    <a:pt x="18099" y="3086"/>
                    <a:pt x="18053" y="3040"/>
                    <a:pt x="18013" y="3000"/>
                  </a:cubicBezTo>
                  <a:cubicBezTo>
                    <a:pt x="17974" y="2967"/>
                    <a:pt x="17934" y="2928"/>
                    <a:pt x="17895" y="2895"/>
                  </a:cubicBezTo>
                  <a:cubicBezTo>
                    <a:pt x="17855" y="2855"/>
                    <a:pt x="17809" y="2822"/>
                    <a:pt x="17769" y="2783"/>
                  </a:cubicBezTo>
                  <a:cubicBezTo>
                    <a:pt x="17730" y="2750"/>
                    <a:pt x="17684" y="2710"/>
                    <a:pt x="17644" y="2671"/>
                  </a:cubicBezTo>
                  <a:cubicBezTo>
                    <a:pt x="17486" y="2539"/>
                    <a:pt x="17327" y="2407"/>
                    <a:pt x="17169" y="2275"/>
                  </a:cubicBezTo>
                  <a:cubicBezTo>
                    <a:pt x="17129" y="2248"/>
                    <a:pt x="17090" y="2216"/>
                    <a:pt x="17057" y="2189"/>
                  </a:cubicBezTo>
                  <a:cubicBezTo>
                    <a:pt x="16833" y="2011"/>
                    <a:pt x="16602" y="1840"/>
                    <a:pt x="16371" y="1681"/>
                  </a:cubicBezTo>
                  <a:cubicBezTo>
                    <a:pt x="16325" y="1655"/>
                    <a:pt x="16279" y="1622"/>
                    <a:pt x="16232" y="1589"/>
                  </a:cubicBezTo>
                  <a:cubicBezTo>
                    <a:pt x="16008" y="1437"/>
                    <a:pt x="15784" y="1299"/>
                    <a:pt x="15553" y="1167"/>
                  </a:cubicBezTo>
                  <a:cubicBezTo>
                    <a:pt x="14183" y="375"/>
                    <a:pt x="12889" y="0"/>
                    <a:pt x="11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55"/>
            <p:cNvSpPr/>
            <p:nvPr/>
          </p:nvSpPr>
          <p:spPr>
            <a:xfrm>
              <a:off x="6314624" y="4657046"/>
              <a:ext cx="206279" cy="242730"/>
            </a:xfrm>
            <a:custGeom>
              <a:avLst/>
              <a:gdLst/>
              <a:ahLst/>
              <a:cxnLst/>
              <a:rect l="l" t="t" r="r" b="b"/>
              <a:pathLst>
                <a:path w="31160" h="36680" extrusionOk="0">
                  <a:moveTo>
                    <a:pt x="4744" y="0"/>
                  </a:moveTo>
                  <a:cubicBezTo>
                    <a:pt x="4650" y="0"/>
                    <a:pt x="4557" y="3"/>
                    <a:pt x="4466" y="8"/>
                  </a:cubicBezTo>
                  <a:cubicBezTo>
                    <a:pt x="4433" y="8"/>
                    <a:pt x="4400" y="14"/>
                    <a:pt x="4367" y="14"/>
                  </a:cubicBezTo>
                  <a:cubicBezTo>
                    <a:pt x="4334" y="14"/>
                    <a:pt x="4294" y="21"/>
                    <a:pt x="4255" y="28"/>
                  </a:cubicBezTo>
                  <a:cubicBezTo>
                    <a:pt x="4235" y="28"/>
                    <a:pt x="4209" y="28"/>
                    <a:pt x="4182" y="34"/>
                  </a:cubicBezTo>
                  <a:cubicBezTo>
                    <a:pt x="4156" y="34"/>
                    <a:pt x="4130" y="41"/>
                    <a:pt x="4103" y="41"/>
                  </a:cubicBezTo>
                  <a:cubicBezTo>
                    <a:pt x="4017" y="54"/>
                    <a:pt x="3938" y="67"/>
                    <a:pt x="3859" y="80"/>
                  </a:cubicBezTo>
                  <a:cubicBezTo>
                    <a:pt x="3826" y="87"/>
                    <a:pt x="3800" y="94"/>
                    <a:pt x="3773" y="100"/>
                  </a:cubicBezTo>
                  <a:cubicBezTo>
                    <a:pt x="3754" y="100"/>
                    <a:pt x="3740" y="107"/>
                    <a:pt x="3721" y="107"/>
                  </a:cubicBezTo>
                  <a:cubicBezTo>
                    <a:pt x="3694" y="113"/>
                    <a:pt x="3668" y="120"/>
                    <a:pt x="3641" y="126"/>
                  </a:cubicBezTo>
                  <a:cubicBezTo>
                    <a:pt x="3628" y="126"/>
                    <a:pt x="3615" y="133"/>
                    <a:pt x="3602" y="133"/>
                  </a:cubicBezTo>
                  <a:cubicBezTo>
                    <a:pt x="3576" y="140"/>
                    <a:pt x="3549" y="146"/>
                    <a:pt x="3529" y="153"/>
                  </a:cubicBezTo>
                  <a:cubicBezTo>
                    <a:pt x="3490" y="166"/>
                    <a:pt x="3450" y="173"/>
                    <a:pt x="3417" y="186"/>
                  </a:cubicBezTo>
                  <a:cubicBezTo>
                    <a:pt x="3378" y="192"/>
                    <a:pt x="3345" y="206"/>
                    <a:pt x="3312" y="219"/>
                  </a:cubicBezTo>
                  <a:cubicBezTo>
                    <a:pt x="3259" y="232"/>
                    <a:pt x="3206" y="252"/>
                    <a:pt x="3160" y="272"/>
                  </a:cubicBezTo>
                  <a:cubicBezTo>
                    <a:pt x="3140" y="278"/>
                    <a:pt x="3120" y="285"/>
                    <a:pt x="3101" y="291"/>
                  </a:cubicBezTo>
                  <a:cubicBezTo>
                    <a:pt x="3074" y="305"/>
                    <a:pt x="3041" y="311"/>
                    <a:pt x="3008" y="324"/>
                  </a:cubicBezTo>
                  <a:cubicBezTo>
                    <a:pt x="2975" y="338"/>
                    <a:pt x="2942" y="357"/>
                    <a:pt x="2903" y="371"/>
                  </a:cubicBezTo>
                  <a:cubicBezTo>
                    <a:pt x="2883" y="377"/>
                    <a:pt x="2863" y="390"/>
                    <a:pt x="2843" y="397"/>
                  </a:cubicBezTo>
                  <a:cubicBezTo>
                    <a:pt x="2810" y="417"/>
                    <a:pt x="2777" y="430"/>
                    <a:pt x="2751" y="443"/>
                  </a:cubicBezTo>
                  <a:cubicBezTo>
                    <a:pt x="2705" y="463"/>
                    <a:pt x="2665" y="483"/>
                    <a:pt x="2626" y="509"/>
                  </a:cubicBezTo>
                  <a:cubicBezTo>
                    <a:pt x="2593" y="529"/>
                    <a:pt x="2553" y="549"/>
                    <a:pt x="2514" y="568"/>
                  </a:cubicBezTo>
                  <a:cubicBezTo>
                    <a:pt x="2514" y="568"/>
                    <a:pt x="2514" y="568"/>
                    <a:pt x="2507" y="575"/>
                  </a:cubicBezTo>
                  <a:cubicBezTo>
                    <a:pt x="2316" y="687"/>
                    <a:pt x="2131" y="812"/>
                    <a:pt x="1960" y="958"/>
                  </a:cubicBezTo>
                  <a:cubicBezTo>
                    <a:pt x="1953" y="958"/>
                    <a:pt x="1953" y="964"/>
                    <a:pt x="1953" y="964"/>
                  </a:cubicBezTo>
                  <a:cubicBezTo>
                    <a:pt x="1867" y="1037"/>
                    <a:pt x="1781" y="1109"/>
                    <a:pt x="1702" y="1188"/>
                  </a:cubicBezTo>
                  <a:cubicBezTo>
                    <a:pt x="1669" y="1215"/>
                    <a:pt x="1643" y="1248"/>
                    <a:pt x="1617" y="1274"/>
                  </a:cubicBezTo>
                  <a:cubicBezTo>
                    <a:pt x="1537" y="1353"/>
                    <a:pt x="1465" y="1432"/>
                    <a:pt x="1392" y="1518"/>
                  </a:cubicBezTo>
                  <a:cubicBezTo>
                    <a:pt x="1386" y="1531"/>
                    <a:pt x="1373" y="1545"/>
                    <a:pt x="1359" y="1564"/>
                  </a:cubicBezTo>
                  <a:cubicBezTo>
                    <a:pt x="1326" y="1604"/>
                    <a:pt x="1293" y="1650"/>
                    <a:pt x="1260" y="1690"/>
                  </a:cubicBezTo>
                  <a:cubicBezTo>
                    <a:pt x="1227" y="1736"/>
                    <a:pt x="1194" y="1782"/>
                    <a:pt x="1161" y="1822"/>
                  </a:cubicBezTo>
                  <a:cubicBezTo>
                    <a:pt x="1089" y="1921"/>
                    <a:pt x="1030" y="2019"/>
                    <a:pt x="964" y="2125"/>
                  </a:cubicBezTo>
                  <a:cubicBezTo>
                    <a:pt x="871" y="2283"/>
                    <a:pt x="785" y="2448"/>
                    <a:pt x="700" y="2620"/>
                  </a:cubicBezTo>
                  <a:cubicBezTo>
                    <a:pt x="673" y="2672"/>
                    <a:pt x="647" y="2732"/>
                    <a:pt x="627" y="2791"/>
                  </a:cubicBezTo>
                  <a:cubicBezTo>
                    <a:pt x="601" y="2851"/>
                    <a:pt x="574" y="2903"/>
                    <a:pt x="555" y="2963"/>
                  </a:cubicBezTo>
                  <a:cubicBezTo>
                    <a:pt x="548" y="2969"/>
                    <a:pt x="548" y="2982"/>
                    <a:pt x="541" y="2989"/>
                  </a:cubicBezTo>
                  <a:cubicBezTo>
                    <a:pt x="522" y="3042"/>
                    <a:pt x="502" y="3101"/>
                    <a:pt x="482" y="3161"/>
                  </a:cubicBezTo>
                  <a:cubicBezTo>
                    <a:pt x="436" y="3286"/>
                    <a:pt x="396" y="3411"/>
                    <a:pt x="357" y="3543"/>
                  </a:cubicBezTo>
                  <a:cubicBezTo>
                    <a:pt x="337" y="3609"/>
                    <a:pt x="317" y="3675"/>
                    <a:pt x="304" y="3741"/>
                  </a:cubicBezTo>
                  <a:cubicBezTo>
                    <a:pt x="284" y="3813"/>
                    <a:pt x="264" y="3879"/>
                    <a:pt x="251" y="3952"/>
                  </a:cubicBezTo>
                  <a:cubicBezTo>
                    <a:pt x="231" y="4018"/>
                    <a:pt x="218" y="4091"/>
                    <a:pt x="205" y="4163"/>
                  </a:cubicBezTo>
                  <a:cubicBezTo>
                    <a:pt x="192" y="4222"/>
                    <a:pt x="179" y="4288"/>
                    <a:pt x="172" y="4354"/>
                  </a:cubicBezTo>
                  <a:cubicBezTo>
                    <a:pt x="165" y="4374"/>
                    <a:pt x="159" y="4394"/>
                    <a:pt x="159" y="4414"/>
                  </a:cubicBezTo>
                  <a:cubicBezTo>
                    <a:pt x="152" y="4466"/>
                    <a:pt x="139" y="4513"/>
                    <a:pt x="133" y="4565"/>
                  </a:cubicBezTo>
                  <a:cubicBezTo>
                    <a:pt x="126" y="4612"/>
                    <a:pt x="119" y="4658"/>
                    <a:pt x="113" y="4704"/>
                  </a:cubicBezTo>
                  <a:cubicBezTo>
                    <a:pt x="100" y="4803"/>
                    <a:pt x="93" y="4895"/>
                    <a:pt x="80" y="4994"/>
                  </a:cubicBezTo>
                  <a:cubicBezTo>
                    <a:pt x="73" y="5034"/>
                    <a:pt x="73" y="5080"/>
                    <a:pt x="67" y="5126"/>
                  </a:cubicBezTo>
                  <a:cubicBezTo>
                    <a:pt x="53" y="5271"/>
                    <a:pt x="47" y="5423"/>
                    <a:pt x="40" y="5575"/>
                  </a:cubicBezTo>
                  <a:cubicBezTo>
                    <a:pt x="34" y="5627"/>
                    <a:pt x="34" y="5680"/>
                    <a:pt x="34" y="5733"/>
                  </a:cubicBezTo>
                  <a:cubicBezTo>
                    <a:pt x="34" y="5753"/>
                    <a:pt x="34" y="5772"/>
                    <a:pt x="34" y="5799"/>
                  </a:cubicBezTo>
                  <a:cubicBezTo>
                    <a:pt x="27" y="5871"/>
                    <a:pt x="27" y="5944"/>
                    <a:pt x="27" y="6023"/>
                  </a:cubicBezTo>
                  <a:cubicBezTo>
                    <a:pt x="1" y="15798"/>
                    <a:pt x="14755" y="35638"/>
                    <a:pt x="15527" y="36680"/>
                  </a:cubicBezTo>
                  <a:cubicBezTo>
                    <a:pt x="15540" y="36680"/>
                    <a:pt x="15553" y="36673"/>
                    <a:pt x="15573" y="36673"/>
                  </a:cubicBezTo>
                  <a:lnTo>
                    <a:pt x="15580" y="36673"/>
                  </a:lnTo>
                  <a:cubicBezTo>
                    <a:pt x="15600" y="36667"/>
                    <a:pt x="15619" y="36660"/>
                    <a:pt x="15639" y="36660"/>
                  </a:cubicBezTo>
                  <a:cubicBezTo>
                    <a:pt x="15652" y="36654"/>
                    <a:pt x="15666" y="36654"/>
                    <a:pt x="15685" y="36654"/>
                  </a:cubicBezTo>
                  <a:cubicBezTo>
                    <a:pt x="15699" y="36647"/>
                    <a:pt x="15712" y="36647"/>
                    <a:pt x="15725" y="36640"/>
                  </a:cubicBezTo>
                  <a:cubicBezTo>
                    <a:pt x="16015" y="36588"/>
                    <a:pt x="16549" y="36476"/>
                    <a:pt x="17255" y="36291"/>
                  </a:cubicBezTo>
                  <a:cubicBezTo>
                    <a:pt x="17295" y="36284"/>
                    <a:pt x="17334" y="36271"/>
                    <a:pt x="17374" y="36264"/>
                  </a:cubicBezTo>
                  <a:cubicBezTo>
                    <a:pt x="17499" y="36232"/>
                    <a:pt x="17625" y="36199"/>
                    <a:pt x="17756" y="36166"/>
                  </a:cubicBezTo>
                  <a:cubicBezTo>
                    <a:pt x="17849" y="36139"/>
                    <a:pt x="17941" y="36113"/>
                    <a:pt x="18040" y="36086"/>
                  </a:cubicBezTo>
                  <a:cubicBezTo>
                    <a:pt x="18086" y="36073"/>
                    <a:pt x="18139" y="36053"/>
                    <a:pt x="18192" y="36040"/>
                  </a:cubicBezTo>
                  <a:cubicBezTo>
                    <a:pt x="18271" y="36020"/>
                    <a:pt x="18350" y="35994"/>
                    <a:pt x="18436" y="35968"/>
                  </a:cubicBezTo>
                  <a:cubicBezTo>
                    <a:pt x="18462" y="35961"/>
                    <a:pt x="18489" y="35954"/>
                    <a:pt x="18515" y="35948"/>
                  </a:cubicBezTo>
                  <a:cubicBezTo>
                    <a:pt x="18568" y="35935"/>
                    <a:pt x="18614" y="35915"/>
                    <a:pt x="18667" y="35902"/>
                  </a:cubicBezTo>
                  <a:cubicBezTo>
                    <a:pt x="18739" y="35882"/>
                    <a:pt x="18805" y="35862"/>
                    <a:pt x="18878" y="35836"/>
                  </a:cubicBezTo>
                  <a:cubicBezTo>
                    <a:pt x="18970" y="35809"/>
                    <a:pt x="19076" y="35776"/>
                    <a:pt x="19175" y="35743"/>
                  </a:cubicBezTo>
                  <a:cubicBezTo>
                    <a:pt x="19227" y="35724"/>
                    <a:pt x="19287" y="35710"/>
                    <a:pt x="19346" y="35691"/>
                  </a:cubicBezTo>
                  <a:cubicBezTo>
                    <a:pt x="19445" y="35658"/>
                    <a:pt x="19551" y="35625"/>
                    <a:pt x="19649" y="35592"/>
                  </a:cubicBezTo>
                  <a:cubicBezTo>
                    <a:pt x="19729" y="35565"/>
                    <a:pt x="19801" y="35539"/>
                    <a:pt x="19880" y="35513"/>
                  </a:cubicBezTo>
                  <a:cubicBezTo>
                    <a:pt x="20058" y="35453"/>
                    <a:pt x="20243" y="35387"/>
                    <a:pt x="20434" y="35315"/>
                  </a:cubicBezTo>
                  <a:cubicBezTo>
                    <a:pt x="20494" y="35295"/>
                    <a:pt x="20553" y="35275"/>
                    <a:pt x="20619" y="35249"/>
                  </a:cubicBezTo>
                  <a:cubicBezTo>
                    <a:pt x="20678" y="35229"/>
                    <a:pt x="20744" y="35203"/>
                    <a:pt x="20810" y="35176"/>
                  </a:cubicBezTo>
                  <a:cubicBezTo>
                    <a:pt x="20870" y="35156"/>
                    <a:pt x="20936" y="35130"/>
                    <a:pt x="20995" y="35104"/>
                  </a:cubicBezTo>
                  <a:cubicBezTo>
                    <a:pt x="21127" y="35057"/>
                    <a:pt x="21252" y="35005"/>
                    <a:pt x="21384" y="34952"/>
                  </a:cubicBezTo>
                  <a:cubicBezTo>
                    <a:pt x="21450" y="34932"/>
                    <a:pt x="21510" y="34906"/>
                    <a:pt x="21575" y="34879"/>
                  </a:cubicBezTo>
                  <a:cubicBezTo>
                    <a:pt x="21635" y="34853"/>
                    <a:pt x="21694" y="34827"/>
                    <a:pt x="21754" y="34807"/>
                  </a:cubicBezTo>
                  <a:cubicBezTo>
                    <a:pt x="21839" y="34767"/>
                    <a:pt x="21932" y="34728"/>
                    <a:pt x="22024" y="34695"/>
                  </a:cubicBezTo>
                  <a:cubicBezTo>
                    <a:pt x="22195" y="34616"/>
                    <a:pt x="22374" y="34536"/>
                    <a:pt x="22552" y="34457"/>
                  </a:cubicBezTo>
                  <a:cubicBezTo>
                    <a:pt x="22624" y="34424"/>
                    <a:pt x="22690" y="34398"/>
                    <a:pt x="22763" y="34365"/>
                  </a:cubicBezTo>
                  <a:cubicBezTo>
                    <a:pt x="22895" y="34306"/>
                    <a:pt x="23027" y="34240"/>
                    <a:pt x="23158" y="34174"/>
                  </a:cubicBezTo>
                  <a:cubicBezTo>
                    <a:pt x="23224" y="34147"/>
                    <a:pt x="23290" y="34114"/>
                    <a:pt x="23356" y="34081"/>
                  </a:cubicBezTo>
                  <a:cubicBezTo>
                    <a:pt x="23422" y="34048"/>
                    <a:pt x="23488" y="34015"/>
                    <a:pt x="23554" y="33982"/>
                  </a:cubicBezTo>
                  <a:cubicBezTo>
                    <a:pt x="23699" y="33910"/>
                    <a:pt x="23838" y="33837"/>
                    <a:pt x="23976" y="33765"/>
                  </a:cubicBezTo>
                  <a:cubicBezTo>
                    <a:pt x="24095" y="33699"/>
                    <a:pt x="24214" y="33633"/>
                    <a:pt x="24333" y="33567"/>
                  </a:cubicBezTo>
                  <a:lnTo>
                    <a:pt x="24352" y="33560"/>
                  </a:lnTo>
                  <a:cubicBezTo>
                    <a:pt x="24418" y="33521"/>
                    <a:pt x="24484" y="33488"/>
                    <a:pt x="24550" y="33448"/>
                  </a:cubicBezTo>
                  <a:cubicBezTo>
                    <a:pt x="24616" y="33415"/>
                    <a:pt x="24682" y="33376"/>
                    <a:pt x="24741" y="33336"/>
                  </a:cubicBezTo>
                  <a:cubicBezTo>
                    <a:pt x="24748" y="33336"/>
                    <a:pt x="24755" y="33329"/>
                    <a:pt x="24761" y="33329"/>
                  </a:cubicBezTo>
                  <a:cubicBezTo>
                    <a:pt x="24768" y="33323"/>
                    <a:pt x="24774" y="33323"/>
                    <a:pt x="24781" y="33316"/>
                  </a:cubicBezTo>
                  <a:cubicBezTo>
                    <a:pt x="24788" y="33310"/>
                    <a:pt x="24801" y="33303"/>
                    <a:pt x="24807" y="33303"/>
                  </a:cubicBezTo>
                  <a:cubicBezTo>
                    <a:pt x="24821" y="33296"/>
                    <a:pt x="24834" y="33290"/>
                    <a:pt x="24840" y="33277"/>
                  </a:cubicBezTo>
                  <a:cubicBezTo>
                    <a:pt x="24847" y="33277"/>
                    <a:pt x="24854" y="33270"/>
                    <a:pt x="24860" y="33270"/>
                  </a:cubicBezTo>
                  <a:cubicBezTo>
                    <a:pt x="24873" y="33263"/>
                    <a:pt x="24887" y="33257"/>
                    <a:pt x="24900" y="33250"/>
                  </a:cubicBezTo>
                  <a:lnTo>
                    <a:pt x="24920" y="33237"/>
                  </a:lnTo>
                  <a:cubicBezTo>
                    <a:pt x="24926" y="33230"/>
                    <a:pt x="24933" y="33224"/>
                    <a:pt x="24939" y="33224"/>
                  </a:cubicBezTo>
                  <a:cubicBezTo>
                    <a:pt x="25091" y="33132"/>
                    <a:pt x="25236" y="33039"/>
                    <a:pt x="25388" y="32953"/>
                  </a:cubicBezTo>
                  <a:lnTo>
                    <a:pt x="25388" y="32947"/>
                  </a:lnTo>
                  <a:cubicBezTo>
                    <a:pt x="25493" y="32881"/>
                    <a:pt x="25592" y="32822"/>
                    <a:pt x="25698" y="32749"/>
                  </a:cubicBezTo>
                  <a:cubicBezTo>
                    <a:pt x="25797" y="32683"/>
                    <a:pt x="25902" y="32617"/>
                    <a:pt x="26001" y="32544"/>
                  </a:cubicBezTo>
                  <a:cubicBezTo>
                    <a:pt x="26054" y="32512"/>
                    <a:pt x="26100" y="32472"/>
                    <a:pt x="26153" y="32439"/>
                  </a:cubicBezTo>
                  <a:cubicBezTo>
                    <a:pt x="26206" y="32406"/>
                    <a:pt x="26252" y="32366"/>
                    <a:pt x="26305" y="32333"/>
                  </a:cubicBezTo>
                  <a:cubicBezTo>
                    <a:pt x="26351" y="32300"/>
                    <a:pt x="26404" y="32261"/>
                    <a:pt x="26450" y="32228"/>
                  </a:cubicBezTo>
                  <a:cubicBezTo>
                    <a:pt x="26503" y="32188"/>
                    <a:pt x="26549" y="32155"/>
                    <a:pt x="26601" y="32116"/>
                  </a:cubicBezTo>
                  <a:cubicBezTo>
                    <a:pt x="26654" y="32076"/>
                    <a:pt x="26700" y="32043"/>
                    <a:pt x="26747" y="32004"/>
                  </a:cubicBezTo>
                  <a:cubicBezTo>
                    <a:pt x="26846" y="31931"/>
                    <a:pt x="26944" y="31852"/>
                    <a:pt x="27037" y="31779"/>
                  </a:cubicBezTo>
                  <a:cubicBezTo>
                    <a:pt x="27083" y="31740"/>
                    <a:pt x="27136" y="31700"/>
                    <a:pt x="27182" y="31661"/>
                  </a:cubicBezTo>
                  <a:cubicBezTo>
                    <a:pt x="27228" y="31621"/>
                    <a:pt x="27274" y="31582"/>
                    <a:pt x="27320" y="31542"/>
                  </a:cubicBezTo>
                  <a:cubicBezTo>
                    <a:pt x="27367" y="31502"/>
                    <a:pt x="27413" y="31463"/>
                    <a:pt x="27459" y="31423"/>
                  </a:cubicBezTo>
                  <a:cubicBezTo>
                    <a:pt x="27485" y="31403"/>
                    <a:pt x="27518" y="31377"/>
                    <a:pt x="27545" y="31351"/>
                  </a:cubicBezTo>
                  <a:cubicBezTo>
                    <a:pt x="27584" y="31318"/>
                    <a:pt x="27624" y="31285"/>
                    <a:pt x="27663" y="31252"/>
                  </a:cubicBezTo>
                  <a:cubicBezTo>
                    <a:pt x="27815" y="31107"/>
                    <a:pt x="27967" y="30962"/>
                    <a:pt x="28119" y="30816"/>
                  </a:cubicBezTo>
                  <a:cubicBezTo>
                    <a:pt x="28211" y="30724"/>
                    <a:pt x="28303" y="30632"/>
                    <a:pt x="28389" y="30539"/>
                  </a:cubicBezTo>
                  <a:cubicBezTo>
                    <a:pt x="28475" y="30454"/>
                    <a:pt x="28554" y="30361"/>
                    <a:pt x="28640" y="30269"/>
                  </a:cubicBezTo>
                  <a:cubicBezTo>
                    <a:pt x="28679" y="30229"/>
                    <a:pt x="28719" y="30183"/>
                    <a:pt x="28758" y="30137"/>
                  </a:cubicBezTo>
                  <a:cubicBezTo>
                    <a:pt x="28785" y="30104"/>
                    <a:pt x="28811" y="30071"/>
                    <a:pt x="28837" y="30045"/>
                  </a:cubicBezTo>
                  <a:cubicBezTo>
                    <a:pt x="28870" y="30005"/>
                    <a:pt x="28903" y="29966"/>
                    <a:pt x="28936" y="29919"/>
                  </a:cubicBezTo>
                  <a:cubicBezTo>
                    <a:pt x="28976" y="29880"/>
                    <a:pt x="29016" y="29834"/>
                    <a:pt x="29049" y="29787"/>
                  </a:cubicBezTo>
                  <a:cubicBezTo>
                    <a:pt x="29319" y="29451"/>
                    <a:pt x="29570" y="29095"/>
                    <a:pt x="29800" y="28726"/>
                  </a:cubicBezTo>
                  <a:cubicBezTo>
                    <a:pt x="29820" y="28693"/>
                    <a:pt x="29840" y="28660"/>
                    <a:pt x="29860" y="28627"/>
                  </a:cubicBezTo>
                  <a:cubicBezTo>
                    <a:pt x="29886" y="28587"/>
                    <a:pt x="29913" y="28541"/>
                    <a:pt x="29932" y="28501"/>
                  </a:cubicBezTo>
                  <a:cubicBezTo>
                    <a:pt x="29959" y="28455"/>
                    <a:pt x="29985" y="28409"/>
                    <a:pt x="30011" y="28363"/>
                  </a:cubicBezTo>
                  <a:cubicBezTo>
                    <a:pt x="30038" y="28310"/>
                    <a:pt x="30064" y="28264"/>
                    <a:pt x="30091" y="28211"/>
                  </a:cubicBezTo>
                  <a:cubicBezTo>
                    <a:pt x="30183" y="28046"/>
                    <a:pt x="30269" y="27881"/>
                    <a:pt x="30341" y="27710"/>
                  </a:cubicBezTo>
                  <a:cubicBezTo>
                    <a:pt x="30374" y="27650"/>
                    <a:pt x="30401" y="27584"/>
                    <a:pt x="30427" y="27525"/>
                  </a:cubicBezTo>
                  <a:cubicBezTo>
                    <a:pt x="30453" y="27466"/>
                    <a:pt x="30473" y="27406"/>
                    <a:pt x="30500" y="27347"/>
                  </a:cubicBezTo>
                  <a:cubicBezTo>
                    <a:pt x="30519" y="27294"/>
                    <a:pt x="30539" y="27248"/>
                    <a:pt x="30559" y="27202"/>
                  </a:cubicBezTo>
                  <a:cubicBezTo>
                    <a:pt x="30572" y="27162"/>
                    <a:pt x="30592" y="27116"/>
                    <a:pt x="30605" y="27077"/>
                  </a:cubicBezTo>
                  <a:cubicBezTo>
                    <a:pt x="30618" y="27044"/>
                    <a:pt x="30625" y="27017"/>
                    <a:pt x="30638" y="26984"/>
                  </a:cubicBezTo>
                  <a:cubicBezTo>
                    <a:pt x="30645" y="26958"/>
                    <a:pt x="30658" y="26938"/>
                    <a:pt x="30664" y="26912"/>
                  </a:cubicBezTo>
                  <a:cubicBezTo>
                    <a:pt x="30678" y="26872"/>
                    <a:pt x="30691" y="26839"/>
                    <a:pt x="30704" y="26800"/>
                  </a:cubicBezTo>
                  <a:cubicBezTo>
                    <a:pt x="30711" y="26773"/>
                    <a:pt x="30717" y="26747"/>
                    <a:pt x="30724" y="26727"/>
                  </a:cubicBezTo>
                  <a:cubicBezTo>
                    <a:pt x="30744" y="26674"/>
                    <a:pt x="30757" y="26628"/>
                    <a:pt x="30770" y="26582"/>
                  </a:cubicBezTo>
                  <a:cubicBezTo>
                    <a:pt x="30777" y="26569"/>
                    <a:pt x="30777" y="26562"/>
                    <a:pt x="30783" y="26549"/>
                  </a:cubicBezTo>
                  <a:cubicBezTo>
                    <a:pt x="30796" y="26490"/>
                    <a:pt x="30816" y="26430"/>
                    <a:pt x="30829" y="26371"/>
                  </a:cubicBezTo>
                  <a:cubicBezTo>
                    <a:pt x="30836" y="26364"/>
                    <a:pt x="30836" y="26358"/>
                    <a:pt x="30836" y="26358"/>
                  </a:cubicBezTo>
                  <a:cubicBezTo>
                    <a:pt x="30856" y="26292"/>
                    <a:pt x="30869" y="26219"/>
                    <a:pt x="30889" y="26153"/>
                  </a:cubicBezTo>
                  <a:cubicBezTo>
                    <a:pt x="30902" y="26100"/>
                    <a:pt x="30915" y="26041"/>
                    <a:pt x="30928" y="25982"/>
                  </a:cubicBezTo>
                  <a:cubicBezTo>
                    <a:pt x="30948" y="25896"/>
                    <a:pt x="30968" y="25810"/>
                    <a:pt x="30988" y="25725"/>
                  </a:cubicBezTo>
                  <a:cubicBezTo>
                    <a:pt x="30994" y="25659"/>
                    <a:pt x="31007" y="25593"/>
                    <a:pt x="31021" y="25533"/>
                  </a:cubicBezTo>
                  <a:cubicBezTo>
                    <a:pt x="31027" y="25474"/>
                    <a:pt x="31040" y="25415"/>
                    <a:pt x="31047" y="25355"/>
                  </a:cubicBezTo>
                  <a:cubicBezTo>
                    <a:pt x="31054" y="25322"/>
                    <a:pt x="31060" y="25296"/>
                    <a:pt x="31060" y="25263"/>
                  </a:cubicBezTo>
                  <a:cubicBezTo>
                    <a:pt x="31067" y="25217"/>
                    <a:pt x="31073" y="25170"/>
                    <a:pt x="31080" y="25118"/>
                  </a:cubicBezTo>
                  <a:cubicBezTo>
                    <a:pt x="31080" y="25111"/>
                    <a:pt x="31087" y="25098"/>
                    <a:pt x="31087" y="25091"/>
                  </a:cubicBezTo>
                  <a:cubicBezTo>
                    <a:pt x="31093" y="25025"/>
                    <a:pt x="31100" y="24953"/>
                    <a:pt x="31106" y="24887"/>
                  </a:cubicBezTo>
                  <a:cubicBezTo>
                    <a:pt x="31113" y="24834"/>
                    <a:pt x="31120" y="24775"/>
                    <a:pt x="31120" y="24722"/>
                  </a:cubicBezTo>
                  <a:cubicBezTo>
                    <a:pt x="31126" y="24689"/>
                    <a:pt x="31126" y="24649"/>
                    <a:pt x="31133" y="24610"/>
                  </a:cubicBezTo>
                  <a:cubicBezTo>
                    <a:pt x="31133" y="24550"/>
                    <a:pt x="31139" y="24491"/>
                    <a:pt x="31139" y="24438"/>
                  </a:cubicBezTo>
                  <a:cubicBezTo>
                    <a:pt x="31146" y="24366"/>
                    <a:pt x="31146" y="24293"/>
                    <a:pt x="31146" y="24221"/>
                  </a:cubicBezTo>
                  <a:cubicBezTo>
                    <a:pt x="31153" y="24142"/>
                    <a:pt x="31153" y="24069"/>
                    <a:pt x="31153" y="23990"/>
                  </a:cubicBezTo>
                  <a:cubicBezTo>
                    <a:pt x="31159" y="22130"/>
                    <a:pt x="30711" y="20131"/>
                    <a:pt x="29926" y="18199"/>
                  </a:cubicBezTo>
                  <a:cubicBezTo>
                    <a:pt x="29820" y="17935"/>
                    <a:pt x="29708" y="17678"/>
                    <a:pt x="29589" y="17414"/>
                  </a:cubicBezTo>
                  <a:cubicBezTo>
                    <a:pt x="29471" y="17157"/>
                    <a:pt x="29352" y="16899"/>
                    <a:pt x="29220" y="16642"/>
                  </a:cubicBezTo>
                  <a:cubicBezTo>
                    <a:pt x="29180" y="16563"/>
                    <a:pt x="29134" y="16477"/>
                    <a:pt x="29088" y="16392"/>
                  </a:cubicBezTo>
                  <a:cubicBezTo>
                    <a:pt x="29002" y="16220"/>
                    <a:pt x="28910" y="16055"/>
                    <a:pt x="28818" y="15890"/>
                  </a:cubicBezTo>
                  <a:cubicBezTo>
                    <a:pt x="28771" y="15805"/>
                    <a:pt x="28725" y="15719"/>
                    <a:pt x="28673" y="15640"/>
                  </a:cubicBezTo>
                  <a:cubicBezTo>
                    <a:pt x="28534" y="15389"/>
                    <a:pt x="28382" y="15145"/>
                    <a:pt x="28231" y="14901"/>
                  </a:cubicBezTo>
                  <a:cubicBezTo>
                    <a:pt x="28125" y="14743"/>
                    <a:pt x="28020" y="14584"/>
                    <a:pt x="27914" y="14426"/>
                  </a:cubicBezTo>
                  <a:cubicBezTo>
                    <a:pt x="27808" y="14268"/>
                    <a:pt x="27703" y="14109"/>
                    <a:pt x="27591" y="13958"/>
                  </a:cubicBezTo>
                  <a:cubicBezTo>
                    <a:pt x="27531" y="13879"/>
                    <a:pt x="27479" y="13799"/>
                    <a:pt x="27419" y="13727"/>
                  </a:cubicBezTo>
                  <a:cubicBezTo>
                    <a:pt x="27254" y="13496"/>
                    <a:pt x="27083" y="13272"/>
                    <a:pt x="26905" y="13054"/>
                  </a:cubicBezTo>
                  <a:cubicBezTo>
                    <a:pt x="26786" y="12909"/>
                    <a:pt x="26667" y="12764"/>
                    <a:pt x="26542" y="12619"/>
                  </a:cubicBezTo>
                  <a:cubicBezTo>
                    <a:pt x="26364" y="12408"/>
                    <a:pt x="26173" y="12203"/>
                    <a:pt x="25981" y="11999"/>
                  </a:cubicBezTo>
                  <a:cubicBezTo>
                    <a:pt x="25856" y="11867"/>
                    <a:pt x="25731" y="11735"/>
                    <a:pt x="25599" y="11603"/>
                  </a:cubicBezTo>
                  <a:cubicBezTo>
                    <a:pt x="24695" y="10699"/>
                    <a:pt x="23713" y="9921"/>
                    <a:pt x="22690" y="9328"/>
                  </a:cubicBezTo>
                  <a:cubicBezTo>
                    <a:pt x="21332" y="8542"/>
                    <a:pt x="20044" y="8169"/>
                    <a:pt x="18900" y="8169"/>
                  </a:cubicBezTo>
                  <a:cubicBezTo>
                    <a:pt x="18832" y="8169"/>
                    <a:pt x="18766" y="8171"/>
                    <a:pt x="18700" y="8173"/>
                  </a:cubicBezTo>
                  <a:lnTo>
                    <a:pt x="18601" y="8173"/>
                  </a:lnTo>
                  <a:cubicBezTo>
                    <a:pt x="18581" y="8173"/>
                    <a:pt x="18561" y="8180"/>
                    <a:pt x="18541" y="8180"/>
                  </a:cubicBezTo>
                  <a:cubicBezTo>
                    <a:pt x="18502" y="8180"/>
                    <a:pt x="18469" y="8186"/>
                    <a:pt x="18429" y="8186"/>
                  </a:cubicBezTo>
                  <a:lnTo>
                    <a:pt x="18423" y="8186"/>
                  </a:lnTo>
                  <a:cubicBezTo>
                    <a:pt x="18377" y="8193"/>
                    <a:pt x="18330" y="8200"/>
                    <a:pt x="18291" y="8200"/>
                  </a:cubicBezTo>
                  <a:cubicBezTo>
                    <a:pt x="18278" y="8200"/>
                    <a:pt x="18264" y="8206"/>
                    <a:pt x="18251" y="8206"/>
                  </a:cubicBezTo>
                  <a:cubicBezTo>
                    <a:pt x="18212" y="8213"/>
                    <a:pt x="18172" y="8219"/>
                    <a:pt x="18132" y="8226"/>
                  </a:cubicBezTo>
                  <a:lnTo>
                    <a:pt x="18113" y="8226"/>
                  </a:lnTo>
                  <a:cubicBezTo>
                    <a:pt x="18080" y="8233"/>
                    <a:pt x="18047" y="8239"/>
                    <a:pt x="18014" y="8246"/>
                  </a:cubicBezTo>
                  <a:cubicBezTo>
                    <a:pt x="17987" y="8246"/>
                    <a:pt x="17954" y="8252"/>
                    <a:pt x="17928" y="8259"/>
                  </a:cubicBezTo>
                  <a:cubicBezTo>
                    <a:pt x="17921" y="8259"/>
                    <a:pt x="17915" y="8259"/>
                    <a:pt x="17908" y="8266"/>
                  </a:cubicBezTo>
                  <a:cubicBezTo>
                    <a:pt x="17882" y="8266"/>
                    <a:pt x="17855" y="8272"/>
                    <a:pt x="17829" y="8279"/>
                  </a:cubicBezTo>
                  <a:cubicBezTo>
                    <a:pt x="17783" y="8292"/>
                    <a:pt x="17743" y="8299"/>
                    <a:pt x="17697" y="8312"/>
                  </a:cubicBezTo>
                  <a:cubicBezTo>
                    <a:pt x="17651" y="8325"/>
                    <a:pt x="17605" y="8338"/>
                    <a:pt x="17565" y="8351"/>
                  </a:cubicBezTo>
                  <a:cubicBezTo>
                    <a:pt x="17526" y="8358"/>
                    <a:pt x="17493" y="8371"/>
                    <a:pt x="17453" y="8384"/>
                  </a:cubicBezTo>
                  <a:cubicBezTo>
                    <a:pt x="17433" y="8391"/>
                    <a:pt x="17414" y="8398"/>
                    <a:pt x="17394" y="8404"/>
                  </a:cubicBezTo>
                  <a:cubicBezTo>
                    <a:pt x="17374" y="8411"/>
                    <a:pt x="17354" y="8417"/>
                    <a:pt x="17334" y="8424"/>
                  </a:cubicBezTo>
                  <a:cubicBezTo>
                    <a:pt x="17308" y="8431"/>
                    <a:pt x="17288" y="8437"/>
                    <a:pt x="17262" y="8450"/>
                  </a:cubicBezTo>
                  <a:cubicBezTo>
                    <a:pt x="17229" y="8463"/>
                    <a:pt x="17189" y="8477"/>
                    <a:pt x="17156" y="8490"/>
                  </a:cubicBezTo>
                  <a:cubicBezTo>
                    <a:pt x="17117" y="8510"/>
                    <a:pt x="17077" y="8523"/>
                    <a:pt x="17038" y="8543"/>
                  </a:cubicBezTo>
                  <a:cubicBezTo>
                    <a:pt x="17024" y="8549"/>
                    <a:pt x="17011" y="8549"/>
                    <a:pt x="16998" y="8556"/>
                  </a:cubicBezTo>
                  <a:cubicBezTo>
                    <a:pt x="16972" y="8569"/>
                    <a:pt x="16945" y="8582"/>
                    <a:pt x="16912" y="8602"/>
                  </a:cubicBezTo>
                  <a:cubicBezTo>
                    <a:pt x="16866" y="8622"/>
                    <a:pt x="16820" y="8648"/>
                    <a:pt x="16774" y="8675"/>
                  </a:cubicBezTo>
                  <a:cubicBezTo>
                    <a:pt x="16734" y="8694"/>
                    <a:pt x="16695" y="8714"/>
                    <a:pt x="16655" y="8734"/>
                  </a:cubicBezTo>
                  <a:cubicBezTo>
                    <a:pt x="16266" y="8958"/>
                    <a:pt x="15916" y="9248"/>
                    <a:pt x="15606" y="9605"/>
                  </a:cubicBezTo>
                  <a:cubicBezTo>
                    <a:pt x="14089" y="6102"/>
                    <a:pt x="11497" y="2870"/>
                    <a:pt x="8549" y="1169"/>
                  </a:cubicBezTo>
                  <a:cubicBezTo>
                    <a:pt x="7183" y="376"/>
                    <a:pt x="5890" y="0"/>
                    <a:pt x="4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8" name="Google Shape;4908;p55"/>
          <p:cNvGrpSpPr/>
          <p:nvPr/>
        </p:nvGrpSpPr>
        <p:grpSpPr>
          <a:xfrm>
            <a:off x="3031488" y="4626441"/>
            <a:ext cx="255400" cy="279351"/>
            <a:chOff x="3039495" y="4626441"/>
            <a:chExt cx="255400" cy="279351"/>
          </a:xfrm>
        </p:grpSpPr>
        <p:sp>
          <p:nvSpPr>
            <p:cNvPr id="4909" name="Google Shape;4909;p55"/>
            <p:cNvSpPr/>
            <p:nvPr/>
          </p:nvSpPr>
          <p:spPr>
            <a:xfrm>
              <a:off x="3191378" y="4628748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55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55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55"/>
            <p:cNvSpPr/>
            <p:nvPr/>
          </p:nvSpPr>
          <p:spPr>
            <a:xfrm>
              <a:off x="3209391" y="4646499"/>
              <a:ext cx="841" cy="2667"/>
            </a:xfrm>
            <a:custGeom>
              <a:avLst/>
              <a:gdLst/>
              <a:ahLst/>
              <a:cxnLst/>
              <a:rect l="l" t="t" r="r" b="b"/>
              <a:pathLst>
                <a:path w="127" h="403" extrusionOk="0">
                  <a:moveTo>
                    <a:pt x="1" y="0"/>
                  </a:moveTo>
                  <a:cubicBezTo>
                    <a:pt x="47" y="132"/>
                    <a:pt x="87" y="264"/>
                    <a:pt x="126" y="402"/>
                  </a:cubicBezTo>
                  <a:cubicBezTo>
                    <a:pt x="93" y="264"/>
                    <a:pt x="47" y="132"/>
                    <a:pt x="1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55"/>
            <p:cNvSpPr/>
            <p:nvPr/>
          </p:nvSpPr>
          <p:spPr>
            <a:xfrm>
              <a:off x="3044473" y="4661812"/>
              <a:ext cx="185711" cy="153910"/>
            </a:xfrm>
            <a:custGeom>
              <a:avLst/>
              <a:gdLst/>
              <a:ahLst/>
              <a:cxnLst/>
              <a:rect l="l" t="t" r="r" b="b"/>
              <a:pathLst>
                <a:path w="28053" h="23258" extrusionOk="0">
                  <a:moveTo>
                    <a:pt x="12163" y="1"/>
                  </a:moveTo>
                  <a:cubicBezTo>
                    <a:pt x="12158" y="1"/>
                    <a:pt x="12149" y="5"/>
                    <a:pt x="12142" y="10"/>
                  </a:cubicBezTo>
                  <a:lnTo>
                    <a:pt x="12142" y="10"/>
                  </a:lnTo>
                  <a:cubicBezTo>
                    <a:pt x="12149" y="7"/>
                    <a:pt x="12156" y="3"/>
                    <a:pt x="12163" y="1"/>
                  </a:cubicBezTo>
                  <a:close/>
                  <a:moveTo>
                    <a:pt x="12142" y="10"/>
                  </a:moveTo>
                  <a:cubicBezTo>
                    <a:pt x="12139" y="11"/>
                    <a:pt x="12136" y="13"/>
                    <a:pt x="12133" y="14"/>
                  </a:cubicBezTo>
                  <a:lnTo>
                    <a:pt x="12133" y="14"/>
                  </a:lnTo>
                  <a:cubicBezTo>
                    <a:pt x="12134" y="14"/>
                    <a:pt x="12136" y="14"/>
                    <a:pt x="12137" y="14"/>
                  </a:cubicBezTo>
                  <a:cubicBezTo>
                    <a:pt x="12138" y="13"/>
                    <a:pt x="12140" y="11"/>
                    <a:pt x="12142" y="10"/>
                  </a:cubicBezTo>
                  <a:close/>
                  <a:moveTo>
                    <a:pt x="12133" y="14"/>
                  </a:moveTo>
                  <a:cubicBezTo>
                    <a:pt x="12125" y="15"/>
                    <a:pt x="12120" y="19"/>
                    <a:pt x="12115" y="23"/>
                  </a:cubicBezTo>
                  <a:lnTo>
                    <a:pt x="12115" y="23"/>
                  </a:lnTo>
                  <a:cubicBezTo>
                    <a:pt x="12121" y="20"/>
                    <a:pt x="12127" y="17"/>
                    <a:pt x="12133" y="14"/>
                  </a:cubicBezTo>
                  <a:close/>
                  <a:moveTo>
                    <a:pt x="12115" y="23"/>
                  </a:moveTo>
                  <a:lnTo>
                    <a:pt x="12115" y="23"/>
                  </a:lnTo>
                  <a:cubicBezTo>
                    <a:pt x="12111" y="25"/>
                    <a:pt x="12107" y="26"/>
                    <a:pt x="12104" y="27"/>
                  </a:cubicBezTo>
                  <a:lnTo>
                    <a:pt x="12110" y="27"/>
                  </a:lnTo>
                  <a:cubicBezTo>
                    <a:pt x="12112" y="26"/>
                    <a:pt x="12113" y="24"/>
                    <a:pt x="12115" y="23"/>
                  </a:cubicBezTo>
                  <a:close/>
                  <a:moveTo>
                    <a:pt x="27" y="3114"/>
                  </a:moveTo>
                  <a:cubicBezTo>
                    <a:pt x="20" y="3121"/>
                    <a:pt x="14" y="3121"/>
                    <a:pt x="7" y="3127"/>
                  </a:cubicBezTo>
                  <a:lnTo>
                    <a:pt x="1" y="3134"/>
                  </a:lnTo>
                  <a:cubicBezTo>
                    <a:pt x="14" y="3127"/>
                    <a:pt x="20" y="3121"/>
                    <a:pt x="27" y="3114"/>
                  </a:cubicBezTo>
                  <a:close/>
                  <a:moveTo>
                    <a:pt x="28052" y="22538"/>
                  </a:moveTo>
                  <a:lnTo>
                    <a:pt x="26819" y="23257"/>
                  </a:lnTo>
                  <a:lnTo>
                    <a:pt x="27287" y="23139"/>
                  </a:lnTo>
                  <a:cubicBezTo>
                    <a:pt x="27413" y="23106"/>
                    <a:pt x="27531" y="23053"/>
                    <a:pt x="27630" y="22994"/>
                  </a:cubicBezTo>
                  <a:cubicBezTo>
                    <a:pt x="27650" y="22980"/>
                    <a:pt x="27670" y="22967"/>
                    <a:pt x="27690" y="22954"/>
                  </a:cubicBezTo>
                  <a:cubicBezTo>
                    <a:pt x="27703" y="22941"/>
                    <a:pt x="27716" y="22934"/>
                    <a:pt x="27736" y="22921"/>
                  </a:cubicBezTo>
                  <a:cubicBezTo>
                    <a:pt x="27762" y="22895"/>
                    <a:pt x="27795" y="22868"/>
                    <a:pt x="27822" y="22842"/>
                  </a:cubicBezTo>
                  <a:cubicBezTo>
                    <a:pt x="27841" y="22829"/>
                    <a:pt x="27855" y="22815"/>
                    <a:pt x="27868" y="22802"/>
                  </a:cubicBezTo>
                  <a:cubicBezTo>
                    <a:pt x="27874" y="22789"/>
                    <a:pt x="27888" y="22776"/>
                    <a:pt x="27894" y="22763"/>
                  </a:cubicBezTo>
                  <a:cubicBezTo>
                    <a:pt x="27914" y="22750"/>
                    <a:pt x="27927" y="22730"/>
                    <a:pt x="27947" y="22710"/>
                  </a:cubicBezTo>
                  <a:cubicBezTo>
                    <a:pt x="27954" y="22690"/>
                    <a:pt x="27967" y="22677"/>
                    <a:pt x="27980" y="22657"/>
                  </a:cubicBezTo>
                  <a:cubicBezTo>
                    <a:pt x="27993" y="22644"/>
                    <a:pt x="28000" y="22624"/>
                    <a:pt x="28013" y="22611"/>
                  </a:cubicBezTo>
                  <a:cubicBezTo>
                    <a:pt x="28026" y="22585"/>
                    <a:pt x="28039" y="22565"/>
                    <a:pt x="28052" y="22538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55"/>
            <p:cNvSpPr/>
            <p:nvPr/>
          </p:nvSpPr>
          <p:spPr>
            <a:xfrm>
              <a:off x="3124814" y="4626441"/>
              <a:ext cx="170081" cy="187619"/>
            </a:xfrm>
            <a:custGeom>
              <a:avLst/>
              <a:gdLst/>
              <a:ahLst/>
              <a:cxnLst/>
              <a:rect l="l" t="t" r="r" b="b"/>
              <a:pathLst>
                <a:path w="25692" h="28352" extrusionOk="0">
                  <a:moveTo>
                    <a:pt x="21" y="5347"/>
                  </a:moveTo>
                  <a:lnTo>
                    <a:pt x="21" y="5347"/>
                  </a:lnTo>
                  <a:cubicBezTo>
                    <a:pt x="15" y="5349"/>
                    <a:pt x="6" y="5354"/>
                    <a:pt x="1" y="5359"/>
                  </a:cubicBezTo>
                  <a:lnTo>
                    <a:pt x="21" y="5347"/>
                  </a:lnTo>
                  <a:close/>
                  <a:moveTo>
                    <a:pt x="9549" y="0"/>
                  </a:moveTo>
                  <a:cubicBezTo>
                    <a:pt x="9329" y="0"/>
                    <a:pt x="9124" y="50"/>
                    <a:pt x="8945" y="155"/>
                  </a:cubicBezTo>
                  <a:lnTo>
                    <a:pt x="898" y="4831"/>
                  </a:lnTo>
                  <a:lnTo>
                    <a:pt x="21" y="5347"/>
                  </a:lnTo>
                  <a:lnTo>
                    <a:pt x="21" y="5347"/>
                  </a:lnTo>
                  <a:cubicBezTo>
                    <a:pt x="24" y="5346"/>
                    <a:pt x="26" y="5346"/>
                    <a:pt x="27" y="5346"/>
                  </a:cubicBezTo>
                  <a:cubicBezTo>
                    <a:pt x="47" y="5333"/>
                    <a:pt x="73" y="5319"/>
                    <a:pt x="100" y="5313"/>
                  </a:cubicBezTo>
                  <a:cubicBezTo>
                    <a:pt x="120" y="5306"/>
                    <a:pt x="139" y="5293"/>
                    <a:pt x="159" y="5286"/>
                  </a:cubicBezTo>
                  <a:cubicBezTo>
                    <a:pt x="166" y="5286"/>
                    <a:pt x="172" y="5286"/>
                    <a:pt x="179" y="5280"/>
                  </a:cubicBezTo>
                  <a:lnTo>
                    <a:pt x="185" y="5280"/>
                  </a:lnTo>
                  <a:cubicBezTo>
                    <a:pt x="205" y="5273"/>
                    <a:pt x="225" y="5267"/>
                    <a:pt x="245" y="5260"/>
                  </a:cubicBezTo>
                  <a:cubicBezTo>
                    <a:pt x="271" y="5260"/>
                    <a:pt x="291" y="5253"/>
                    <a:pt x="311" y="5247"/>
                  </a:cubicBezTo>
                  <a:lnTo>
                    <a:pt x="331" y="5247"/>
                  </a:lnTo>
                  <a:cubicBezTo>
                    <a:pt x="350" y="5240"/>
                    <a:pt x="370" y="5240"/>
                    <a:pt x="397" y="5234"/>
                  </a:cubicBezTo>
                  <a:lnTo>
                    <a:pt x="416" y="5234"/>
                  </a:lnTo>
                  <a:cubicBezTo>
                    <a:pt x="436" y="5227"/>
                    <a:pt x="462" y="5227"/>
                    <a:pt x="482" y="5227"/>
                  </a:cubicBezTo>
                  <a:lnTo>
                    <a:pt x="561" y="5227"/>
                  </a:lnTo>
                  <a:cubicBezTo>
                    <a:pt x="904" y="5227"/>
                    <a:pt x="1287" y="5346"/>
                    <a:pt x="1670" y="5563"/>
                  </a:cubicBezTo>
                  <a:cubicBezTo>
                    <a:pt x="1999" y="5755"/>
                    <a:pt x="2329" y="6025"/>
                    <a:pt x="2633" y="6348"/>
                  </a:cubicBezTo>
                  <a:cubicBezTo>
                    <a:pt x="2745" y="6467"/>
                    <a:pt x="2857" y="6599"/>
                    <a:pt x="2956" y="6731"/>
                  </a:cubicBezTo>
                  <a:cubicBezTo>
                    <a:pt x="3193" y="7034"/>
                    <a:pt x="3404" y="7377"/>
                    <a:pt x="3582" y="7753"/>
                  </a:cubicBezTo>
                  <a:cubicBezTo>
                    <a:pt x="3688" y="7971"/>
                    <a:pt x="3774" y="8202"/>
                    <a:pt x="3846" y="8433"/>
                  </a:cubicBezTo>
                  <a:cubicBezTo>
                    <a:pt x="3886" y="8551"/>
                    <a:pt x="3919" y="8670"/>
                    <a:pt x="3952" y="8795"/>
                  </a:cubicBezTo>
                  <a:lnTo>
                    <a:pt x="5858" y="16737"/>
                  </a:lnTo>
                  <a:cubicBezTo>
                    <a:pt x="6089" y="17686"/>
                    <a:pt x="6755" y="18630"/>
                    <a:pt x="7500" y="19065"/>
                  </a:cubicBezTo>
                  <a:lnTo>
                    <a:pt x="13753" y="22666"/>
                  </a:lnTo>
                  <a:cubicBezTo>
                    <a:pt x="14116" y="22884"/>
                    <a:pt x="14452" y="23161"/>
                    <a:pt x="14749" y="23484"/>
                  </a:cubicBezTo>
                  <a:cubicBezTo>
                    <a:pt x="14894" y="23642"/>
                    <a:pt x="15033" y="23814"/>
                    <a:pt x="15158" y="23992"/>
                  </a:cubicBezTo>
                  <a:cubicBezTo>
                    <a:pt x="15191" y="24038"/>
                    <a:pt x="15217" y="24084"/>
                    <a:pt x="15250" y="24124"/>
                  </a:cubicBezTo>
                  <a:cubicBezTo>
                    <a:pt x="15310" y="24216"/>
                    <a:pt x="15369" y="24309"/>
                    <a:pt x="15422" y="24407"/>
                  </a:cubicBezTo>
                  <a:cubicBezTo>
                    <a:pt x="15481" y="24500"/>
                    <a:pt x="15527" y="24592"/>
                    <a:pt x="15580" y="24691"/>
                  </a:cubicBezTo>
                  <a:cubicBezTo>
                    <a:pt x="15626" y="24783"/>
                    <a:pt x="15672" y="24882"/>
                    <a:pt x="15719" y="24981"/>
                  </a:cubicBezTo>
                  <a:cubicBezTo>
                    <a:pt x="15785" y="25126"/>
                    <a:pt x="15837" y="25272"/>
                    <a:pt x="15890" y="25423"/>
                  </a:cubicBezTo>
                  <a:cubicBezTo>
                    <a:pt x="15956" y="25615"/>
                    <a:pt x="16015" y="25812"/>
                    <a:pt x="16055" y="26004"/>
                  </a:cubicBezTo>
                  <a:cubicBezTo>
                    <a:pt x="16075" y="26089"/>
                    <a:pt x="16088" y="26169"/>
                    <a:pt x="16101" y="26248"/>
                  </a:cubicBezTo>
                  <a:cubicBezTo>
                    <a:pt x="16101" y="26261"/>
                    <a:pt x="16108" y="26281"/>
                    <a:pt x="16108" y="26294"/>
                  </a:cubicBezTo>
                  <a:cubicBezTo>
                    <a:pt x="16141" y="26525"/>
                    <a:pt x="16154" y="26756"/>
                    <a:pt x="16147" y="26967"/>
                  </a:cubicBezTo>
                  <a:cubicBezTo>
                    <a:pt x="16147" y="26986"/>
                    <a:pt x="16147" y="27006"/>
                    <a:pt x="16147" y="27026"/>
                  </a:cubicBezTo>
                  <a:cubicBezTo>
                    <a:pt x="16141" y="27118"/>
                    <a:pt x="16128" y="27211"/>
                    <a:pt x="16114" y="27296"/>
                  </a:cubicBezTo>
                  <a:cubicBezTo>
                    <a:pt x="16114" y="27316"/>
                    <a:pt x="16108" y="27329"/>
                    <a:pt x="16108" y="27349"/>
                  </a:cubicBezTo>
                  <a:cubicBezTo>
                    <a:pt x="16101" y="27376"/>
                    <a:pt x="16095" y="27395"/>
                    <a:pt x="16095" y="27415"/>
                  </a:cubicBezTo>
                  <a:lnTo>
                    <a:pt x="16081" y="27468"/>
                  </a:lnTo>
                  <a:cubicBezTo>
                    <a:pt x="16042" y="27620"/>
                    <a:pt x="15989" y="27758"/>
                    <a:pt x="15916" y="27883"/>
                  </a:cubicBezTo>
                  <a:cubicBezTo>
                    <a:pt x="15903" y="27910"/>
                    <a:pt x="15890" y="27930"/>
                    <a:pt x="15877" y="27956"/>
                  </a:cubicBezTo>
                  <a:cubicBezTo>
                    <a:pt x="15864" y="27969"/>
                    <a:pt x="15857" y="27989"/>
                    <a:pt x="15844" y="28002"/>
                  </a:cubicBezTo>
                  <a:cubicBezTo>
                    <a:pt x="15831" y="28022"/>
                    <a:pt x="15818" y="28035"/>
                    <a:pt x="15811" y="28055"/>
                  </a:cubicBezTo>
                  <a:cubicBezTo>
                    <a:pt x="15791" y="28075"/>
                    <a:pt x="15778" y="28095"/>
                    <a:pt x="15758" y="28114"/>
                  </a:cubicBezTo>
                  <a:cubicBezTo>
                    <a:pt x="15752" y="28121"/>
                    <a:pt x="15738" y="28134"/>
                    <a:pt x="15732" y="28147"/>
                  </a:cubicBezTo>
                  <a:cubicBezTo>
                    <a:pt x="15719" y="28160"/>
                    <a:pt x="15705" y="28174"/>
                    <a:pt x="15686" y="28187"/>
                  </a:cubicBezTo>
                  <a:cubicBezTo>
                    <a:pt x="15659" y="28213"/>
                    <a:pt x="15626" y="28240"/>
                    <a:pt x="15600" y="28266"/>
                  </a:cubicBezTo>
                  <a:cubicBezTo>
                    <a:pt x="15580" y="28279"/>
                    <a:pt x="15567" y="28286"/>
                    <a:pt x="15554" y="28299"/>
                  </a:cubicBezTo>
                  <a:cubicBezTo>
                    <a:pt x="15542" y="28307"/>
                    <a:pt x="15530" y="28315"/>
                    <a:pt x="15519" y="28322"/>
                  </a:cubicBezTo>
                  <a:lnTo>
                    <a:pt x="18482" y="26604"/>
                  </a:lnTo>
                  <a:lnTo>
                    <a:pt x="24458" y="23128"/>
                  </a:lnTo>
                  <a:cubicBezTo>
                    <a:pt x="24544" y="23082"/>
                    <a:pt x="24623" y="23016"/>
                    <a:pt x="24695" y="22950"/>
                  </a:cubicBezTo>
                  <a:cubicBezTo>
                    <a:pt x="24709" y="22937"/>
                    <a:pt x="24715" y="22923"/>
                    <a:pt x="24728" y="22910"/>
                  </a:cubicBezTo>
                  <a:cubicBezTo>
                    <a:pt x="24742" y="22897"/>
                    <a:pt x="24748" y="22884"/>
                    <a:pt x="24761" y="22871"/>
                  </a:cubicBezTo>
                  <a:cubicBezTo>
                    <a:pt x="24781" y="22851"/>
                    <a:pt x="24801" y="22825"/>
                    <a:pt x="24821" y="22798"/>
                  </a:cubicBezTo>
                  <a:cubicBezTo>
                    <a:pt x="25691" y="21585"/>
                    <a:pt x="24702" y="18577"/>
                    <a:pt x="22737" y="17442"/>
                  </a:cubicBezTo>
                  <a:lnTo>
                    <a:pt x="16490" y="13841"/>
                  </a:lnTo>
                  <a:cubicBezTo>
                    <a:pt x="16259" y="13703"/>
                    <a:pt x="16029" y="13518"/>
                    <a:pt x="15824" y="13300"/>
                  </a:cubicBezTo>
                  <a:cubicBezTo>
                    <a:pt x="15785" y="13254"/>
                    <a:pt x="15745" y="13208"/>
                    <a:pt x="15705" y="13162"/>
                  </a:cubicBezTo>
                  <a:cubicBezTo>
                    <a:pt x="15303" y="12700"/>
                    <a:pt x="14993" y="12106"/>
                    <a:pt x="14848" y="11513"/>
                  </a:cubicBezTo>
                  <a:lnTo>
                    <a:pt x="12935" y="3572"/>
                  </a:lnTo>
                  <a:cubicBezTo>
                    <a:pt x="12929" y="3525"/>
                    <a:pt x="12915" y="3479"/>
                    <a:pt x="12902" y="3433"/>
                  </a:cubicBezTo>
                  <a:cubicBezTo>
                    <a:pt x="12863" y="3295"/>
                    <a:pt x="12823" y="3163"/>
                    <a:pt x="12777" y="3031"/>
                  </a:cubicBezTo>
                  <a:cubicBezTo>
                    <a:pt x="12744" y="2938"/>
                    <a:pt x="12711" y="2853"/>
                    <a:pt x="12678" y="2774"/>
                  </a:cubicBezTo>
                  <a:cubicBezTo>
                    <a:pt x="12625" y="2642"/>
                    <a:pt x="12566" y="2516"/>
                    <a:pt x="12506" y="2398"/>
                  </a:cubicBezTo>
                  <a:cubicBezTo>
                    <a:pt x="12487" y="2358"/>
                    <a:pt x="12467" y="2318"/>
                    <a:pt x="12447" y="2279"/>
                  </a:cubicBezTo>
                  <a:cubicBezTo>
                    <a:pt x="12421" y="2239"/>
                    <a:pt x="12401" y="2200"/>
                    <a:pt x="12381" y="2160"/>
                  </a:cubicBezTo>
                  <a:cubicBezTo>
                    <a:pt x="12335" y="2081"/>
                    <a:pt x="12289" y="2008"/>
                    <a:pt x="12243" y="1929"/>
                  </a:cubicBezTo>
                  <a:cubicBezTo>
                    <a:pt x="12150" y="1784"/>
                    <a:pt x="12051" y="1639"/>
                    <a:pt x="11946" y="1507"/>
                  </a:cubicBezTo>
                  <a:cubicBezTo>
                    <a:pt x="11919" y="1474"/>
                    <a:pt x="11893" y="1441"/>
                    <a:pt x="11867" y="1408"/>
                  </a:cubicBezTo>
                  <a:cubicBezTo>
                    <a:pt x="11814" y="1342"/>
                    <a:pt x="11761" y="1276"/>
                    <a:pt x="11708" y="1217"/>
                  </a:cubicBezTo>
                  <a:cubicBezTo>
                    <a:pt x="11656" y="1158"/>
                    <a:pt x="11596" y="1098"/>
                    <a:pt x="11543" y="1039"/>
                  </a:cubicBezTo>
                  <a:cubicBezTo>
                    <a:pt x="11260" y="749"/>
                    <a:pt x="10956" y="518"/>
                    <a:pt x="10660" y="340"/>
                  </a:cubicBezTo>
                  <a:cubicBezTo>
                    <a:pt x="10277" y="122"/>
                    <a:pt x="9894" y="0"/>
                    <a:pt x="9549" y="0"/>
                  </a:cubicBezTo>
                  <a:close/>
                  <a:moveTo>
                    <a:pt x="15519" y="28322"/>
                  </a:moveTo>
                  <a:lnTo>
                    <a:pt x="15468" y="28352"/>
                  </a:lnTo>
                  <a:cubicBezTo>
                    <a:pt x="15475" y="28352"/>
                    <a:pt x="15488" y="28345"/>
                    <a:pt x="15494" y="28339"/>
                  </a:cubicBezTo>
                  <a:cubicBezTo>
                    <a:pt x="15502" y="28333"/>
                    <a:pt x="15511" y="28328"/>
                    <a:pt x="15519" y="28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55"/>
            <p:cNvSpPr/>
            <p:nvPr/>
          </p:nvSpPr>
          <p:spPr>
            <a:xfrm>
              <a:off x="3044520" y="4647061"/>
              <a:ext cx="86239" cy="62291"/>
            </a:xfrm>
            <a:custGeom>
              <a:avLst/>
              <a:gdLst/>
              <a:ahLst/>
              <a:cxnLst/>
              <a:rect l="l" t="t" r="r" b="b"/>
              <a:pathLst>
                <a:path w="13027" h="9413" extrusionOk="0">
                  <a:moveTo>
                    <a:pt x="20" y="5343"/>
                  </a:moveTo>
                  <a:cubicBezTo>
                    <a:pt x="13" y="5350"/>
                    <a:pt x="7" y="5350"/>
                    <a:pt x="0" y="5356"/>
                  </a:cubicBezTo>
                  <a:lnTo>
                    <a:pt x="23" y="5343"/>
                  </a:lnTo>
                  <a:close/>
                  <a:moveTo>
                    <a:pt x="9553" y="0"/>
                  </a:moveTo>
                  <a:cubicBezTo>
                    <a:pt x="9323" y="0"/>
                    <a:pt x="9119" y="56"/>
                    <a:pt x="8944" y="159"/>
                  </a:cubicBezTo>
                  <a:lnTo>
                    <a:pt x="23" y="5343"/>
                  </a:lnTo>
                  <a:lnTo>
                    <a:pt x="26" y="5343"/>
                  </a:lnTo>
                  <a:cubicBezTo>
                    <a:pt x="46" y="5336"/>
                    <a:pt x="66" y="5323"/>
                    <a:pt x="86" y="5317"/>
                  </a:cubicBezTo>
                  <a:cubicBezTo>
                    <a:pt x="106" y="5310"/>
                    <a:pt x="119" y="5303"/>
                    <a:pt x="139" y="5297"/>
                  </a:cubicBezTo>
                  <a:cubicBezTo>
                    <a:pt x="152" y="5290"/>
                    <a:pt x="158" y="5290"/>
                    <a:pt x="165" y="5284"/>
                  </a:cubicBezTo>
                  <a:cubicBezTo>
                    <a:pt x="178" y="5284"/>
                    <a:pt x="185" y="5284"/>
                    <a:pt x="198" y="5277"/>
                  </a:cubicBezTo>
                  <a:cubicBezTo>
                    <a:pt x="211" y="5270"/>
                    <a:pt x="231" y="5264"/>
                    <a:pt x="251" y="5264"/>
                  </a:cubicBezTo>
                  <a:lnTo>
                    <a:pt x="257" y="5264"/>
                  </a:lnTo>
                  <a:cubicBezTo>
                    <a:pt x="264" y="5257"/>
                    <a:pt x="277" y="5257"/>
                    <a:pt x="284" y="5257"/>
                  </a:cubicBezTo>
                  <a:cubicBezTo>
                    <a:pt x="284" y="5257"/>
                    <a:pt x="290" y="5251"/>
                    <a:pt x="290" y="5251"/>
                  </a:cubicBezTo>
                  <a:cubicBezTo>
                    <a:pt x="304" y="5251"/>
                    <a:pt x="317" y="5244"/>
                    <a:pt x="330" y="5244"/>
                  </a:cubicBezTo>
                  <a:cubicBezTo>
                    <a:pt x="350" y="5244"/>
                    <a:pt x="369" y="5237"/>
                    <a:pt x="383" y="5237"/>
                  </a:cubicBezTo>
                  <a:cubicBezTo>
                    <a:pt x="402" y="5237"/>
                    <a:pt x="416" y="5231"/>
                    <a:pt x="435" y="5231"/>
                  </a:cubicBezTo>
                  <a:lnTo>
                    <a:pt x="482" y="5231"/>
                  </a:lnTo>
                  <a:cubicBezTo>
                    <a:pt x="508" y="5224"/>
                    <a:pt x="534" y="5224"/>
                    <a:pt x="561" y="5224"/>
                  </a:cubicBezTo>
                  <a:cubicBezTo>
                    <a:pt x="594" y="5224"/>
                    <a:pt x="620" y="5224"/>
                    <a:pt x="653" y="5231"/>
                  </a:cubicBezTo>
                  <a:lnTo>
                    <a:pt x="699" y="5231"/>
                  </a:lnTo>
                  <a:cubicBezTo>
                    <a:pt x="712" y="5231"/>
                    <a:pt x="732" y="5237"/>
                    <a:pt x="745" y="5237"/>
                  </a:cubicBezTo>
                  <a:cubicBezTo>
                    <a:pt x="759" y="5237"/>
                    <a:pt x="778" y="5244"/>
                    <a:pt x="792" y="5244"/>
                  </a:cubicBezTo>
                  <a:lnTo>
                    <a:pt x="818" y="5244"/>
                  </a:lnTo>
                  <a:cubicBezTo>
                    <a:pt x="825" y="5251"/>
                    <a:pt x="831" y="5251"/>
                    <a:pt x="838" y="5251"/>
                  </a:cubicBezTo>
                  <a:cubicBezTo>
                    <a:pt x="871" y="5257"/>
                    <a:pt x="904" y="5264"/>
                    <a:pt x="937" y="5270"/>
                  </a:cubicBezTo>
                  <a:cubicBezTo>
                    <a:pt x="983" y="5284"/>
                    <a:pt x="1029" y="5297"/>
                    <a:pt x="1075" y="5310"/>
                  </a:cubicBezTo>
                  <a:cubicBezTo>
                    <a:pt x="1121" y="5323"/>
                    <a:pt x="1168" y="5336"/>
                    <a:pt x="1214" y="5356"/>
                  </a:cubicBezTo>
                  <a:cubicBezTo>
                    <a:pt x="1234" y="5363"/>
                    <a:pt x="1260" y="5376"/>
                    <a:pt x="1286" y="5383"/>
                  </a:cubicBezTo>
                  <a:cubicBezTo>
                    <a:pt x="1313" y="5396"/>
                    <a:pt x="1346" y="5409"/>
                    <a:pt x="1379" y="5422"/>
                  </a:cubicBezTo>
                  <a:cubicBezTo>
                    <a:pt x="1405" y="5435"/>
                    <a:pt x="1438" y="5449"/>
                    <a:pt x="1464" y="5468"/>
                  </a:cubicBezTo>
                  <a:cubicBezTo>
                    <a:pt x="1491" y="5482"/>
                    <a:pt x="1517" y="5495"/>
                    <a:pt x="1544" y="5508"/>
                  </a:cubicBezTo>
                  <a:cubicBezTo>
                    <a:pt x="1557" y="5515"/>
                    <a:pt x="1570" y="5521"/>
                    <a:pt x="1577" y="5528"/>
                  </a:cubicBezTo>
                  <a:cubicBezTo>
                    <a:pt x="1603" y="5541"/>
                    <a:pt x="1629" y="5554"/>
                    <a:pt x="1656" y="5567"/>
                  </a:cubicBezTo>
                  <a:lnTo>
                    <a:pt x="7902" y="9175"/>
                  </a:lnTo>
                  <a:cubicBezTo>
                    <a:pt x="8179" y="9333"/>
                    <a:pt x="8443" y="9413"/>
                    <a:pt x="8680" y="9413"/>
                  </a:cubicBezTo>
                  <a:lnTo>
                    <a:pt x="8753" y="9413"/>
                  </a:lnTo>
                  <a:cubicBezTo>
                    <a:pt x="8759" y="9406"/>
                    <a:pt x="8766" y="9406"/>
                    <a:pt x="8773" y="9406"/>
                  </a:cubicBezTo>
                  <a:cubicBezTo>
                    <a:pt x="8786" y="9406"/>
                    <a:pt x="8806" y="9406"/>
                    <a:pt x="8825" y="9399"/>
                  </a:cubicBezTo>
                  <a:lnTo>
                    <a:pt x="8832" y="9399"/>
                  </a:lnTo>
                  <a:cubicBezTo>
                    <a:pt x="8852" y="9399"/>
                    <a:pt x="8871" y="9393"/>
                    <a:pt x="8885" y="9393"/>
                  </a:cubicBezTo>
                  <a:cubicBezTo>
                    <a:pt x="8904" y="9386"/>
                    <a:pt x="8918" y="9386"/>
                    <a:pt x="8937" y="9380"/>
                  </a:cubicBezTo>
                  <a:cubicBezTo>
                    <a:pt x="8951" y="9373"/>
                    <a:pt x="8964" y="9373"/>
                    <a:pt x="8977" y="9366"/>
                  </a:cubicBezTo>
                  <a:cubicBezTo>
                    <a:pt x="9017" y="9353"/>
                    <a:pt x="9050" y="9340"/>
                    <a:pt x="9083" y="9320"/>
                  </a:cubicBezTo>
                  <a:cubicBezTo>
                    <a:pt x="9096" y="9320"/>
                    <a:pt x="9109" y="9314"/>
                    <a:pt x="9116" y="9307"/>
                  </a:cubicBezTo>
                  <a:lnTo>
                    <a:pt x="9129" y="9300"/>
                  </a:lnTo>
                  <a:cubicBezTo>
                    <a:pt x="9135" y="9294"/>
                    <a:pt x="9148" y="9287"/>
                    <a:pt x="9155" y="9281"/>
                  </a:cubicBezTo>
                  <a:cubicBezTo>
                    <a:pt x="9333" y="9175"/>
                    <a:pt x="9472" y="8997"/>
                    <a:pt x="9557" y="8753"/>
                  </a:cubicBezTo>
                  <a:lnTo>
                    <a:pt x="9782" y="8087"/>
                  </a:lnTo>
                  <a:lnTo>
                    <a:pt x="11503" y="3041"/>
                  </a:lnTo>
                  <a:cubicBezTo>
                    <a:pt x="11635" y="2659"/>
                    <a:pt x="11840" y="2401"/>
                    <a:pt x="12097" y="2256"/>
                  </a:cubicBezTo>
                  <a:lnTo>
                    <a:pt x="12103" y="2256"/>
                  </a:lnTo>
                  <a:cubicBezTo>
                    <a:pt x="12110" y="2250"/>
                    <a:pt x="12117" y="2243"/>
                    <a:pt x="12130" y="2243"/>
                  </a:cubicBezTo>
                  <a:lnTo>
                    <a:pt x="13027" y="1722"/>
                  </a:lnTo>
                  <a:lnTo>
                    <a:pt x="10646" y="343"/>
                  </a:lnTo>
                  <a:cubicBezTo>
                    <a:pt x="10237" y="106"/>
                    <a:pt x="9870" y="0"/>
                    <a:pt x="9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55"/>
            <p:cNvSpPr/>
            <p:nvPr/>
          </p:nvSpPr>
          <p:spPr>
            <a:xfrm>
              <a:off x="3044341" y="4682590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55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55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55"/>
            <p:cNvSpPr/>
            <p:nvPr/>
          </p:nvSpPr>
          <p:spPr>
            <a:xfrm>
              <a:off x="3222015" y="4810957"/>
              <a:ext cx="8169" cy="4765"/>
            </a:xfrm>
            <a:custGeom>
              <a:avLst/>
              <a:gdLst/>
              <a:ahLst/>
              <a:cxnLst/>
              <a:rect l="l" t="t" r="r" b="b"/>
              <a:pathLst>
                <a:path w="1234" h="720" extrusionOk="0">
                  <a:moveTo>
                    <a:pt x="1233" y="0"/>
                  </a:moveTo>
                  <a:lnTo>
                    <a:pt x="0" y="719"/>
                  </a:lnTo>
                  <a:lnTo>
                    <a:pt x="462" y="601"/>
                  </a:lnTo>
                  <a:cubicBezTo>
                    <a:pt x="594" y="568"/>
                    <a:pt x="706" y="515"/>
                    <a:pt x="811" y="456"/>
                  </a:cubicBezTo>
                  <a:cubicBezTo>
                    <a:pt x="831" y="442"/>
                    <a:pt x="851" y="429"/>
                    <a:pt x="871" y="416"/>
                  </a:cubicBezTo>
                  <a:cubicBezTo>
                    <a:pt x="884" y="403"/>
                    <a:pt x="897" y="396"/>
                    <a:pt x="910" y="383"/>
                  </a:cubicBezTo>
                  <a:cubicBezTo>
                    <a:pt x="943" y="357"/>
                    <a:pt x="976" y="330"/>
                    <a:pt x="1003" y="304"/>
                  </a:cubicBezTo>
                  <a:cubicBezTo>
                    <a:pt x="1016" y="291"/>
                    <a:pt x="1036" y="277"/>
                    <a:pt x="1049" y="264"/>
                  </a:cubicBezTo>
                  <a:cubicBezTo>
                    <a:pt x="1055" y="251"/>
                    <a:pt x="1069" y="238"/>
                    <a:pt x="1075" y="231"/>
                  </a:cubicBezTo>
                  <a:cubicBezTo>
                    <a:pt x="1095" y="212"/>
                    <a:pt x="1108" y="192"/>
                    <a:pt x="1121" y="172"/>
                  </a:cubicBezTo>
                  <a:cubicBezTo>
                    <a:pt x="1135" y="152"/>
                    <a:pt x="1148" y="139"/>
                    <a:pt x="1161" y="119"/>
                  </a:cubicBezTo>
                  <a:cubicBezTo>
                    <a:pt x="1174" y="106"/>
                    <a:pt x="1181" y="86"/>
                    <a:pt x="1194" y="73"/>
                  </a:cubicBezTo>
                  <a:cubicBezTo>
                    <a:pt x="1207" y="47"/>
                    <a:pt x="1220" y="27"/>
                    <a:pt x="1233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55"/>
            <p:cNvSpPr/>
            <p:nvPr/>
          </p:nvSpPr>
          <p:spPr>
            <a:xfrm>
              <a:off x="3186817" y="4802486"/>
              <a:ext cx="74720" cy="102055"/>
            </a:xfrm>
            <a:custGeom>
              <a:avLst/>
              <a:gdLst/>
              <a:ahLst/>
              <a:cxnLst/>
              <a:rect l="l" t="t" r="r" b="b"/>
              <a:pathLst>
                <a:path w="11287" h="15422" extrusionOk="0">
                  <a:moveTo>
                    <a:pt x="6111" y="1744"/>
                  </a:moveTo>
                  <a:cubicBezTo>
                    <a:pt x="6107" y="1745"/>
                    <a:pt x="6104" y="1746"/>
                    <a:pt x="6102" y="1749"/>
                  </a:cubicBezTo>
                  <a:lnTo>
                    <a:pt x="6111" y="1744"/>
                  </a:lnTo>
                  <a:close/>
                  <a:moveTo>
                    <a:pt x="9116" y="1"/>
                  </a:moveTo>
                  <a:lnTo>
                    <a:pt x="6111" y="1744"/>
                  </a:lnTo>
                  <a:lnTo>
                    <a:pt x="6111" y="1744"/>
                  </a:lnTo>
                  <a:cubicBezTo>
                    <a:pt x="6114" y="1743"/>
                    <a:pt x="6117" y="1742"/>
                    <a:pt x="6120" y="1740"/>
                  </a:cubicBezTo>
                  <a:lnTo>
                    <a:pt x="6120" y="1740"/>
                  </a:lnTo>
                  <a:cubicBezTo>
                    <a:pt x="6023" y="1798"/>
                    <a:pt x="5907" y="1849"/>
                    <a:pt x="5785" y="1881"/>
                  </a:cubicBezTo>
                  <a:lnTo>
                    <a:pt x="5317" y="1999"/>
                  </a:lnTo>
                  <a:lnTo>
                    <a:pt x="720" y="3180"/>
                  </a:lnTo>
                  <a:cubicBezTo>
                    <a:pt x="647" y="3200"/>
                    <a:pt x="581" y="3226"/>
                    <a:pt x="515" y="3259"/>
                  </a:cubicBezTo>
                  <a:cubicBezTo>
                    <a:pt x="509" y="3266"/>
                    <a:pt x="502" y="3266"/>
                    <a:pt x="496" y="3272"/>
                  </a:cubicBezTo>
                  <a:cubicBezTo>
                    <a:pt x="482" y="3279"/>
                    <a:pt x="469" y="3292"/>
                    <a:pt x="456" y="3299"/>
                  </a:cubicBezTo>
                  <a:cubicBezTo>
                    <a:pt x="449" y="3305"/>
                    <a:pt x="443" y="3305"/>
                    <a:pt x="436" y="3312"/>
                  </a:cubicBezTo>
                  <a:cubicBezTo>
                    <a:pt x="423" y="3319"/>
                    <a:pt x="410" y="3332"/>
                    <a:pt x="397" y="3345"/>
                  </a:cubicBezTo>
                  <a:cubicBezTo>
                    <a:pt x="390" y="3351"/>
                    <a:pt x="383" y="3351"/>
                    <a:pt x="377" y="3358"/>
                  </a:cubicBezTo>
                  <a:cubicBezTo>
                    <a:pt x="364" y="3371"/>
                    <a:pt x="350" y="3384"/>
                    <a:pt x="337" y="3398"/>
                  </a:cubicBezTo>
                  <a:cubicBezTo>
                    <a:pt x="317" y="3411"/>
                    <a:pt x="304" y="3431"/>
                    <a:pt x="291" y="3444"/>
                  </a:cubicBezTo>
                  <a:cubicBezTo>
                    <a:pt x="284" y="3450"/>
                    <a:pt x="284" y="3450"/>
                    <a:pt x="284" y="3450"/>
                  </a:cubicBezTo>
                  <a:cubicBezTo>
                    <a:pt x="271" y="3464"/>
                    <a:pt x="258" y="3483"/>
                    <a:pt x="251" y="3497"/>
                  </a:cubicBezTo>
                  <a:cubicBezTo>
                    <a:pt x="245" y="3503"/>
                    <a:pt x="238" y="3510"/>
                    <a:pt x="232" y="3516"/>
                  </a:cubicBezTo>
                  <a:cubicBezTo>
                    <a:pt x="212" y="3543"/>
                    <a:pt x="192" y="3576"/>
                    <a:pt x="179" y="3609"/>
                  </a:cubicBezTo>
                  <a:cubicBezTo>
                    <a:pt x="166" y="3622"/>
                    <a:pt x="159" y="3635"/>
                    <a:pt x="153" y="3655"/>
                  </a:cubicBezTo>
                  <a:cubicBezTo>
                    <a:pt x="146" y="3668"/>
                    <a:pt x="139" y="3681"/>
                    <a:pt x="133" y="3694"/>
                  </a:cubicBezTo>
                  <a:cubicBezTo>
                    <a:pt x="120" y="3714"/>
                    <a:pt x="113" y="3734"/>
                    <a:pt x="106" y="3760"/>
                  </a:cubicBezTo>
                  <a:cubicBezTo>
                    <a:pt x="100" y="3774"/>
                    <a:pt x="93" y="3787"/>
                    <a:pt x="93" y="3800"/>
                  </a:cubicBezTo>
                  <a:cubicBezTo>
                    <a:pt x="87" y="3813"/>
                    <a:pt x="80" y="3833"/>
                    <a:pt x="73" y="3853"/>
                  </a:cubicBezTo>
                  <a:cubicBezTo>
                    <a:pt x="67" y="3866"/>
                    <a:pt x="60" y="3886"/>
                    <a:pt x="60" y="3899"/>
                  </a:cubicBezTo>
                  <a:cubicBezTo>
                    <a:pt x="54" y="3919"/>
                    <a:pt x="47" y="3932"/>
                    <a:pt x="47" y="3952"/>
                  </a:cubicBezTo>
                  <a:cubicBezTo>
                    <a:pt x="27" y="4031"/>
                    <a:pt x="14" y="4110"/>
                    <a:pt x="7" y="4202"/>
                  </a:cubicBezTo>
                  <a:cubicBezTo>
                    <a:pt x="1" y="4222"/>
                    <a:pt x="1" y="4249"/>
                    <a:pt x="1" y="4268"/>
                  </a:cubicBezTo>
                  <a:cubicBezTo>
                    <a:pt x="1" y="4275"/>
                    <a:pt x="1" y="4281"/>
                    <a:pt x="1" y="4288"/>
                  </a:cubicBezTo>
                  <a:cubicBezTo>
                    <a:pt x="1" y="4321"/>
                    <a:pt x="1" y="4354"/>
                    <a:pt x="1" y="4387"/>
                  </a:cubicBezTo>
                  <a:cubicBezTo>
                    <a:pt x="1" y="4591"/>
                    <a:pt x="27" y="4809"/>
                    <a:pt x="80" y="5040"/>
                  </a:cubicBezTo>
                  <a:lnTo>
                    <a:pt x="1993" y="12988"/>
                  </a:lnTo>
                  <a:cubicBezTo>
                    <a:pt x="1999" y="13014"/>
                    <a:pt x="2006" y="13047"/>
                    <a:pt x="2013" y="13074"/>
                  </a:cubicBezTo>
                  <a:cubicBezTo>
                    <a:pt x="2019" y="13100"/>
                    <a:pt x="2026" y="13120"/>
                    <a:pt x="2026" y="13140"/>
                  </a:cubicBezTo>
                  <a:cubicBezTo>
                    <a:pt x="2032" y="13173"/>
                    <a:pt x="2039" y="13206"/>
                    <a:pt x="2046" y="13239"/>
                  </a:cubicBezTo>
                  <a:cubicBezTo>
                    <a:pt x="2059" y="13285"/>
                    <a:pt x="2065" y="13324"/>
                    <a:pt x="2072" y="13364"/>
                  </a:cubicBezTo>
                  <a:cubicBezTo>
                    <a:pt x="2079" y="13410"/>
                    <a:pt x="2085" y="13463"/>
                    <a:pt x="2092" y="13509"/>
                  </a:cubicBezTo>
                  <a:cubicBezTo>
                    <a:pt x="2092" y="13509"/>
                    <a:pt x="2092" y="13516"/>
                    <a:pt x="2092" y="13522"/>
                  </a:cubicBezTo>
                  <a:cubicBezTo>
                    <a:pt x="2092" y="13542"/>
                    <a:pt x="2098" y="13568"/>
                    <a:pt x="2098" y="13588"/>
                  </a:cubicBezTo>
                  <a:cubicBezTo>
                    <a:pt x="2098" y="13608"/>
                    <a:pt x="2105" y="13634"/>
                    <a:pt x="2105" y="13654"/>
                  </a:cubicBezTo>
                  <a:cubicBezTo>
                    <a:pt x="2105" y="13700"/>
                    <a:pt x="2111" y="13746"/>
                    <a:pt x="2111" y="13793"/>
                  </a:cubicBezTo>
                  <a:cubicBezTo>
                    <a:pt x="2118" y="13878"/>
                    <a:pt x="2118" y="13957"/>
                    <a:pt x="2111" y="14030"/>
                  </a:cubicBezTo>
                  <a:cubicBezTo>
                    <a:pt x="2111" y="14063"/>
                    <a:pt x="2111" y="14096"/>
                    <a:pt x="2105" y="14129"/>
                  </a:cubicBezTo>
                  <a:cubicBezTo>
                    <a:pt x="2105" y="14175"/>
                    <a:pt x="2098" y="14221"/>
                    <a:pt x="2098" y="14261"/>
                  </a:cubicBezTo>
                  <a:cubicBezTo>
                    <a:pt x="2092" y="14300"/>
                    <a:pt x="2085" y="14340"/>
                    <a:pt x="2079" y="14386"/>
                  </a:cubicBezTo>
                  <a:cubicBezTo>
                    <a:pt x="2079" y="14393"/>
                    <a:pt x="2072" y="14406"/>
                    <a:pt x="2072" y="14413"/>
                  </a:cubicBezTo>
                  <a:cubicBezTo>
                    <a:pt x="2072" y="14419"/>
                    <a:pt x="2072" y="14419"/>
                    <a:pt x="2072" y="14419"/>
                  </a:cubicBezTo>
                  <a:cubicBezTo>
                    <a:pt x="2065" y="14439"/>
                    <a:pt x="2065" y="14459"/>
                    <a:pt x="2059" y="14478"/>
                  </a:cubicBezTo>
                  <a:cubicBezTo>
                    <a:pt x="2059" y="14492"/>
                    <a:pt x="2052" y="14498"/>
                    <a:pt x="2052" y="14505"/>
                  </a:cubicBezTo>
                  <a:cubicBezTo>
                    <a:pt x="2046" y="14551"/>
                    <a:pt x="2032" y="14597"/>
                    <a:pt x="2019" y="14643"/>
                  </a:cubicBezTo>
                  <a:cubicBezTo>
                    <a:pt x="2013" y="14650"/>
                    <a:pt x="2013" y="14650"/>
                    <a:pt x="2013" y="14657"/>
                  </a:cubicBezTo>
                  <a:cubicBezTo>
                    <a:pt x="2006" y="14683"/>
                    <a:pt x="1993" y="14709"/>
                    <a:pt x="1986" y="14729"/>
                  </a:cubicBezTo>
                  <a:cubicBezTo>
                    <a:pt x="1973" y="14762"/>
                    <a:pt x="1966" y="14795"/>
                    <a:pt x="1947" y="14821"/>
                  </a:cubicBezTo>
                  <a:cubicBezTo>
                    <a:pt x="1947" y="14828"/>
                    <a:pt x="1947" y="14835"/>
                    <a:pt x="1940" y="14841"/>
                  </a:cubicBezTo>
                  <a:cubicBezTo>
                    <a:pt x="1933" y="14861"/>
                    <a:pt x="1927" y="14874"/>
                    <a:pt x="1920" y="14887"/>
                  </a:cubicBezTo>
                  <a:cubicBezTo>
                    <a:pt x="1914" y="14907"/>
                    <a:pt x="1900" y="14920"/>
                    <a:pt x="1894" y="14934"/>
                  </a:cubicBezTo>
                  <a:cubicBezTo>
                    <a:pt x="1894" y="14940"/>
                    <a:pt x="1894" y="14940"/>
                    <a:pt x="1894" y="14947"/>
                  </a:cubicBezTo>
                  <a:lnTo>
                    <a:pt x="1887" y="14953"/>
                  </a:lnTo>
                  <a:cubicBezTo>
                    <a:pt x="1881" y="14960"/>
                    <a:pt x="1874" y="14973"/>
                    <a:pt x="1867" y="14986"/>
                  </a:cubicBezTo>
                  <a:cubicBezTo>
                    <a:pt x="1854" y="15006"/>
                    <a:pt x="1848" y="15019"/>
                    <a:pt x="1834" y="15039"/>
                  </a:cubicBezTo>
                  <a:cubicBezTo>
                    <a:pt x="1821" y="15066"/>
                    <a:pt x="1808" y="15085"/>
                    <a:pt x="1795" y="15098"/>
                  </a:cubicBezTo>
                  <a:cubicBezTo>
                    <a:pt x="1788" y="15105"/>
                    <a:pt x="1782" y="15112"/>
                    <a:pt x="1782" y="15118"/>
                  </a:cubicBezTo>
                  <a:cubicBezTo>
                    <a:pt x="1762" y="15145"/>
                    <a:pt x="1742" y="15164"/>
                    <a:pt x="1722" y="15191"/>
                  </a:cubicBezTo>
                  <a:cubicBezTo>
                    <a:pt x="1716" y="15197"/>
                    <a:pt x="1703" y="15211"/>
                    <a:pt x="1696" y="15217"/>
                  </a:cubicBezTo>
                  <a:cubicBezTo>
                    <a:pt x="1696" y="15224"/>
                    <a:pt x="1696" y="15224"/>
                    <a:pt x="1689" y="15224"/>
                  </a:cubicBezTo>
                  <a:lnTo>
                    <a:pt x="1689" y="15230"/>
                  </a:lnTo>
                  <a:cubicBezTo>
                    <a:pt x="1670" y="15250"/>
                    <a:pt x="1650" y="15263"/>
                    <a:pt x="1637" y="15283"/>
                  </a:cubicBezTo>
                  <a:cubicBezTo>
                    <a:pt x="1623" y="15290"/>
                    <a:pt x="1610" y="15303"/>
                    <a:pt x="1597" y="15310"/>
                  </a:cubicBezTo>
                  <a:cubicBezTo>
                    <a:pt x="1590" y="15316"/>
                    <a:pt x="1584" y="15323"/>
                    <a:pt x="1577" y="15329"/>
                  </a:cubicBezTo>
                  <a:cubicBezTo>
                    <a:pt x="1571" y="15336"/>
                    <a:pt x="1564" y="15343"/>
                    <a:pt x="1557" y="15349"/>
                  </a:cubicBezTo>
                  <a:cubicBezTo>
                    <a:pt x="1544" y="15362"/>
                    <a:pt x="1531" y="15369"/>
                    <a:pt x="1518" y="15382"/>
                  </a:cubicBezTo>
                  <a:lnTo>
                    <a:pt x="1511" y="15382"/>
                  </a:lnTo>
                  <a:lnTo>
                    <a:pt x="1485" y="15402"/>
                  </a:lnTo>
                  <a:lnTo>
                    <a:pt x="1478" y="15402"/>
                  </a:lnTo>
                  <a:cubicBezTo>
                    <a:pt x="1472" y="15408"/>
                    <a:pt x="1459" y="15415"/>
                    <a:pt x="1452" y="15422"/>
                  </a:cubicBezTo>
                  <a:lnTo>
                    <a:pt x="10409" y="10218"/>
                  </a:lnTo>
                  <a:cubicBezTo>
                    <a:pt x="10996" y="9881"/>
                    <a:pt x="11286" y="9030"/>
                    <a:pt x="10983" y="7764"/>
                  </a:cubicBezTo>
                  <a:lnTo>
                    <a:pt x="9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55"/>
            <p:cNvSpPr/>
            <p:nvPr/>
          </p:nvSpPr>
          <p:spPr>
            <a:xfrm>
              <a:off x="3231402" y="4800130"/>
              <a:ext cx="46" cy="311"/>
            </a:xfrm>
            <a:custGeom>
              <a:avLst/>
              <a:gdLst/>
              <a:ahLst/>
              <a:cxnLst/>
              <a:rect l="l" t="t" r="r" b="b"/>
              <a:pathLst>
                <a:path w="7" h="47" extrusionOk="0">
                  <a:moveTo>
                    <a:pt x="7" y="47"/>
                  </a:moveTo>
                  <a:cubicBezTo>
                    <a:pt x="7" y="34"/>
                    <a:pt x="0" y="14"/>
                    <a:pt x="0" y="1"/>
                  </a:cubicBezTo>
                  <a:lnTo>
                    <a:pt x="0" y="1"/>
                  </a:lnTo>
                  <a:cubicBezTo>
                    <a:pt x="0" y="14"/>
                    <a:pt x="7" y="34"/>
                    <a:pt x="7" y="47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55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55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55"/>
            <p:cNvSpPr/>
            <p:nvPr/>
          </p:nvSpPr>
          <p:spPr>
            <a:xfrm>
              <a:off x="3039495" y="4661031"/>
              <a:ext cx="192258" cy="244761"/>
            </a:xfrm>
            <a:custGeom>
              <a:avLst/>
              <a:gdLst/>
              <a:ahLst/>
              <a:cxnLst/>
              <a:rect l="l" t="t" r="r" b="b"/>
              <a:pathLst>
                <a:path w="29042" h="36987" extrusionOk="0">
                  <a:moveTo>
                    <a:pt x="13370" y="0"/>
                  </a:moveTo>
                  <a:cubicBezTo>
                    <a:pt x="13350" y="0"/>
                    <a:pt x="13324" y="7"/>
                    <a:pt x="13304" y="7"/>
                  </a:cubicBezTo>
                  <a:lnTo>
                    <a:pt x="13285" y="7"/>
                  </a:lnTo>
                  <a:cubicBezTo>
                    <a:pt x="13258" y="13"/>
                    <a:pt x="13238" y="13"/>
                    <a:pt x="13219" y="20"/>
                  </a:cubicBezTo>
                  <a:lnTo>
                    <a:pt x="13199" y="20"/>
                  </a:lnTo>
                  <a:cubicBezTo>
                    <a:pt x="13179" y="26"/>
                    <a:pt x="13159" y="33"/>
                    <a:pt x="13133" y="40"/>
                  </a:cubicBezTo>
                  <a:cubicBezTo>
                    <a:pt x="13113" y="40"/>
                    <a:pt x="13093" y="46"/>
                    <a:pt x="13073" y="53"/>
                  </a:cubicBezTo>
                  <a:lnTo>
                    <a:pt x="13067" y="53"/>
                  </a:lnTo>
                  <a:cubicBezTo>
                    <a:pt x="13060" y="59"/>
                    <a:pt x="13054" y="59"/>
                    <a:pt x="13047" y="66"/>
                  </a:cubicBezTo>
                  <a:cubicBezTo>
                    <a:pt x="13027" y="73"/>
                    <a:pt x="13008" y="79"/>
                    <a:pt x="12988" y="86"/>
                  </a:cubicBezTo>
                  <a:cubicBezTo>
                    <a:pt x="12961" y="92"/>
                    <a:pt x="12935" y="106"/>
                    <a:pt x="12915" y="119"/>
                  </a:cubicBezTo>
                  <a:cubicBezTo>
                    <a:pt x="12895" y="125"/>
                    <a:pt x="12876" y="139"/>
                    <a:pt x="12856" y="145"/>
                  </a:cubicBezTo>
                  <a:cubicBezTo>
                    <a:pt x="12599" y="290"/>
                    <a:pt x="12394" y="548"/>
                    <a:pt x="12262" y="930"/>
                  </a:cubicBezTo>
                  <a:lnTo>
                    <a:pt x="10541" y="5976"/>
                  </a:lnTo>
                  <a:lnTo>
                    <a:pt x="10316" y="6642"/>
                  </a:lnTo>
                  <a:cubicBezTo>
                    <a:pt x="10231" y="6886"/>
                    <a:pt x="10092" y="7064"/>
                    <a:pt x="9914" y="7170"/>
                  </a:cubicBezTo>
                  <a:cubicBezTo>
                    <a:pt x="9907" y="7176"/>
                    <a:pt x="9894" y="7183"/>
                    <a:pt x="9888" y="7189"/>
                  </a:cubicBezTo>
                  <a:lnTo>
                    <a:pt x="9875" y="7196"/>
                  </a:lnTo>
                  <a:cubicBezTo>
                    <a:pt x="9868" y="7203"/>
                    <a:pt x="9855" y="7209"/>
                    <a:pt x="9842" y="7209"/>
                  </a:cubicBezTo>
                  <a:cubicBezTo>
                    <a:pt x="9809" y="7229"/>
                    <a:pt x="9776" y="7242"/>
                    <a:pt x="9736" y="7255"/>
                  </a:cubicBezTo>
                  <a:cubicBezTo>
                    <a:pt x="9723" y="7262"/>
                    <a:pt x="9710" y="7262"/>
                    <a:pt x="9696" y="7269"/>
                  </a:cubicBezTo>
                  <a:cubicBezTo>
                    <a:pt x="9677" y="7275"/>
                    <a:pt x="9663" y="7275"/>
                    <a:pt x="9644" y="7282"/>
                  </a:cubicBezTo>
                  <a:cubicBezTo>
                    <a:pt x="9630" y="7282"/>
                    <a:pt x="9611" y="7288"/>
                    <a:pt x="9591" y="7288"/>
                  </a:cubicBezTo>
                  <a:lnTo>
                    <a:pt x="9584" y="7295"/>
                  </a:lnTo>
                  <a:lnTo>
                    <a:pt x="9532" y="7295"/>
                  </a:lnTo>
                  <a:cubicBezTo>
                    <a:pt x="9525" y="7302"/>
                    <a:pt x="9518" y="7302"/>
                    <a:pt x="9512" y="7302"/>
                  </a:cubicBezTo>
                  <a:lnTo>
                    <a:pt x="9439" y="7302"/>
                  </a:lnTo>
                  <a:cubicBezTo>
                    <a:pt x="9202" y="7302"/>
                    <a:pt x="8938" y="7222"/>
                    <a:pt x="8661" y="7064"/>
                  </a:cubicBezTo>
                  <a:lnTo>
                    <a:pt x="2415" y="3456"/>
                  </a:lnTo>
                  <a:cubicBezTo>
                    <a:pt x="2388" y="3443"/>
                    <a:pt x="2362" y="3430"/>
                    <a:pt x="2336" y="3417"/>
                  </a:cubicBezTo>
                  <a:cubicBezTo>
                    <a:pt x="2329" y="3410"/>
                    <a:pt x="2316" y="3404"/>
                    <a:pt x="2303" y="3397"/>
                  </a:cubicBezTo>
                  <a:cubicBezTo>
                    <a:pt x="2276" y="3384"/>
                    <a:pt x="2250" y="3371"/>
                    <a:pt x="2223" y="3357"/>
                  </a:cubicBezTo>
                  <a:cubicBezTo>
                    <a:pt x="2197" y="3344"/>
                    <a:pt x="2171" y="3331"/>
                    <a:pt x="2138" y="3318"/>
                  </a:cubicBezTo>
                  <a:cubicBezTo>
                    <a:pt x="2105" y="3298"/>
                    <a:pt x="2072" y="3285"/>
                    <a:pt x="2045" y="3272"/>
                  </a:cubicBezTo>
                  <a:cubicBezTo>
                    <a:pt x="2019" y="3265"/>
                    <a:pt x="1993" y="3252"/>
                    <a:pt x="1973" y="3245"/>
                  </a:cubicBezTo>
                  <a:cubicBezTo>
                    <a:pt x="1927" y="3225"/>
                    <a:pt x="1880" y="3212"/>
                    <a:pt x="1834" y="3199"/>
                  </a:cubicBezTo>
                  <a:cubicBezTo>
                    <a:pt x="1788" y="3186"/>
                    <a:pt x="1742" y="3173"/>
                    <a:pt x="1696" y="3159"/>
                  </a:cubicBezTo>
                  <a:cubicBezTo>
                    <a:pt x="1663" y="3153"/>
                    <a:pt x="1630" y="3146"/>
                    <a:pt x="1597" y="3140"/>
                  </a:cubicBezTo>
                  <a:lnTo>
                    <a:pt x="1577" y="3140"/>
                  </a:lnTo>
                  <a:cubicBezTo>
                    <a:pt x="1570" y="3133"/>
                    <a:pt x="1557" y="3133"/>
                    <a:pt x="1551" y="3133"/>
                  </a:cubicBezTo>
                  <a:cubicBezTo>
                    <a:pt x="1537" y="3133"/>
                    <a:pt x="1518" y="3126"/>
                    <a:pt x="1504" y="3126"/>
                  </a:cubicBezTo>
                  <a:cubicBezTo>
                    <a:pt x="1491" y="3126"/>
                    <a:pt x="1471" y="3120"/>
                    <a:pt x="1458" y="3120"/>
                  </a:cubicBezTo>
                  <a:lnTo>
                    <a:pt x="1412" y="3120"/>
                  </a:lnTo>
                  <a:cubicBezTo>
                    <a:pt x="1379" y="3113"/>
                    <a:pt x="1353" y="3113"/>
                    <a:pt x="1320" y="3113"/>
                  </a:cubicBezTo>
                  <a:cubicBezTo>
                    <a:pt x="1293" y="3113"/>
                    <a:pt x="1267" y="3113"/>
                    <a:pt x="1241" y="3120"/>
                  </a:cubicBezTo>
                  <a:lnTo>
                    <a:pt x="1194" y="3120"/>
                  </a:lnTo>
                  <a:cubicBezTo>
                    <a:pt x="1175" y="3120"/>
                    <a:pt x="1161" y="3126"/>
                    <a:pt x="1142" y="3126"/>
                  </a:cubicBezTo>
                  <a:cubicBezTo>
                    <a:pt x="1128" y="3126"/>
                    <a:pt x="1109" y="3133"/>
                    <a:pt x="1089" y="3133"/>
                  </a:cubicBezTo>
                  <a:cubicBezTo>
                    <a:pt x="1076" y="3140"/>
                    <a:pt x="1063" y="3140"/>
                    <a:pt x="1049" y="3146"/>
                  </a:cubicBezTo>
                  <a:lnTo>
                    <a:pt x="1043" y="3146"/>
                  </a:lnTo>
                  <a:cubicBezTo>
                    <a:pt x="1036" y="3146"/>
                    <a:pt x="1023" y="3146"/>
                    <a:pt x="1016" y="3153"/>
                  </a:cubicBezTo>
                  <a:lnTo>
                    <a:pt x="1010" y="3153"/>
                  </a:lnTo>
                  <a:cubicBezTo>
                    <a:pt x="990" y="3159"/>
                    <a:pt x="970" y="3159"/>
                    <a:pt x="957" y="3166"/>
                  </a:cubicBezTo>
                  <a:cubicBezTo>
                    <a:pt x="944" y="3173"/>
                    <a:pt x="937" y="3173"/>
                    <a:pt x="924" y="3179"/>
                  </a:cubicBezTo>
                  <a:cubicBezTo>
                    <a:pt x="917" y="3179"/>
                    <a:pt x="911" y="3179"/>
                    <a:pt x="898" y="3186"/>
                  </a:cubicBezTo>
                  <a:cubicBezTo>
                    <a:pt x="878" y="3192"/>
                    <a:pt x="865" y="3199"/>
                    <a:pt x="845" y="3206"/>
                  </a:cubicBezTo>
                  <a:cubicBezTo>
                    <a:pt x="825" y="3212"/>
                    <a:pt x="805" y="3225"/>
                    <a:pt x="785" y="3232"/>
                  </a:cubicBezTo>
                  <a:cubicBezTo>
                    <a:pt x="779" y="3232"/>
                    <a:pt x="779" y="3239"/>
                    <a:pt x="779" y="3239"/>
                  </a:cubicBezTo>
                  <a:cubicBezTo>
                    <a:pt x="772" y="3239"/>
                    <a:pt x="766" y="3245"/>
                    <a:pt x="753" y="3252"/>
                  </a:cubicBezTo>
                  <a:cubicBezTo>
                    <a:pt x="753" y="3252"/>
                    <a:pt x="746" y="3252"/>
                    <a:pt x="739" y="3258"/>
                  </a:cubicBezTo>
                  <a:lnTo>
                    <a:pt x="733" y="3258"/>
                  </a:lnTo>
                  <a:cubicBezTo>
                    <a:pt x="733" y="3258"/>
                    <a:pt x="733" y="3265"/>
                    <a:pt x="733" y="3265"/>
                  </a:cubicBezTo>
                  <a:lnTo>
                    <a:pt x="726" y="3265"/>
                  </a:lnTo>
                  <a:cubicBezTo>
                    <a:pt x="713" y="3272"/>
                    <a:pt x="700" y="3278"/>
                    <a:pt x="693" y="3285"/>
                  </a:cubicBezTo>
                  <a:cubicBezTo>
                    <a:pt x="680" y="3291"/>
                    <a:pt x="660" y="3305"/>
                    <a:pt x="647" y="3311"/>
                  </a:cubicBezTo>
                  <a:cubicBezTo>
                    <a:pt x="647" y="3311"/>
                    <a:pt x="640" y="3318"/>
                    <a:pt x="640" y="3318"/>
                  </a:cubicBezTo>
                  <a:cubicBezTo>
                    <a:pt x="627" y="3331"/>
                    <a:pt x="607" y="3338"/>
                    <a:pt x="594" y="3351"/>
                  </a:cubicBezTo>
                  <a:cubicBezTo>
                    <a:pt x="588" y="3357"/>
                    <a:pt x="581" y="3357"/>
                    <a:pt x="574" y="3364"/>
                  </a:cubicBezTo>
                  <a:cubicBezTo>
                    <a:pt x="548" y="3390"/>
                    <a:pt x="522" y="3410"/>
                    <a:pt x="495" y="3436"/>
                  </a:cubicBezTo>
                  <a:cubicBezTo>
                    <a:pt x="482" y="3450"/>
                    <a:pt x="469" y="3463"/>
                    <a:pt x="462" y="3469"/>
                  </a:cubicBezTo>
                  <a:cubicBezTo>
                    <a:pt x="449" y="3483"/>
                    <a:pt x="443" y="3496"/>
                    <a:pt x="429" y="3502"/>
                  </a:cubicBezTo>
                  <a:cubicBezTo>
                    <a:pt x="416" y="3516"/>
                    <a:pt x="403" y="3529"/>
                    <a:pt x="396" y="3549"/>
                  </a:cubicBezTo>
                  <a:cubicBezTo>
                    <a:pt x="390" y="3549"/>
                    <a:pt x="390" y="3555"/>
                    <a:pt x="390" y="3555"/>
                  </a:cubicBezTo>
                  <a:cubicBezTo>
                    <a:pt x="377" y="3568"/>
                    <a:pt x="363" y="3588"/>
                    <a:pt x="350" y="3608"/>
                  </a:cubicBezTo>
                  <a:cubicBezTo>
                    <a:pt x="330" y="3628"/>
                    <a:pt x="317" y="3648"/>
                    <a:pt x="304" y="3667"/>
                  </a:cubicBezTo>
                  <a:cubicBezTo>
                    <a:pt x="291" y="3687"/>
                    <a:pt x="278" y="3707"/>
                    <a:pt x="264" y="3727"/>
                  </a:cubicBezTo>
                  <a:cubicBezTo>
                    <a:pt x="258" y="3753"/>
                    <a:pt x="245" y="3773"/>
                    <a:pt x="231" y="3793"/>
                  </a:cubicBezTo>
                  <a:cubicBezTo>
                    <a:pt x="218" y="3819"/>
                    <a:pt x="205" y="3839"/>
                    <a:pt x="198" y="3865"/>
                  </a:cubicBezTo>
                  <a:cubicBezTo>
                    <a:pt x="185" y="3885"/>
                    <a:pt x="179" y="3911"/>
                    <a:pt x="165" y="3931"/>
                  </a:cubicBezTo>
                  <a:cubicBezTo>
                    <a:pt x="146" y="3977"/>
                    <a:pt x="126" y="4030"/>
                    <a:pt x="113" y="4083"/>
                  </a:cubicBezTo>
                  <a:cubicBezTo>
                    <a:pt x="106" y="4103"/>
                    <a:pt x="100" y="4129"/>
                    <a:pt x="93" y="4149"/>
                  </a:cubicBezTo>
                  <a:cubicBezTo>
                    <a:pt x="86" y="4169"/>
                    <a:pt x="80" y="4188"/>
                    <a:pt x="73" y="4215"/>
                  </a:cubicBezTo>
                  <a:cubicBezTo>
                    <a:pt x="73" y="4221"/>
                    <a:pt x="67" y="4235"/>
                    <a:pt x="67" y="4248"/>
                  </a:cubicBezTo>
                  <a:cubicBezTo>
                    <a:pt x="60" y="4268"/>
                    <a:pt x="53" y="4287"/>
                    <a:pt x="53" y="4314"/>
                  </a:cubicBezTo>
                  <a:cubicBezTo>
                    <a:pt x="47" y="4334"/>
                    <a:pt x="40" y="4353"/>
                    <a:pt x="40" y="4380"/>
                  </a:cubicBezTo>
                  <a:cubicBezTo>
                    <a:pt x="40" y="4386"/>
                    <a:pt x="34" y="4399"/>
                    <a:pt x="34" y="4413"/>
                  </a:cubicBezTo>
                  <a:cubicBezTo>
                    <a:pt x="27" y="4439"/>
                    <a:pt x="27" y="4465"/>
                    <a:pt x="20" y="4492"/>
                  </a:cubicBezTo>
                  <a:cubicBezTo>
                    <a:pt x="14" y="4551"/>
                    <a:pt x="7" y="4617"/>
                    <a:pt x="7" y="4676"/>
                  </a:cubicBezTo>
                  <a:cubicBezTo>
                    <a:pt x="1" y="4709"/>
                    <a:pt x="1" y="4742"/>
                    <a:pt x="1" y="4769"/>
                  </a:cubicBezTo>
                  <a:cubicBezTo>
                    <a:pt x="1" y="4802"/>
                    <a:pt x="1" y="4835"/>
                    <a:pt x="1" y="4868"/>
                  </a:cubicBezTo>
                  <a:cubicBezTo>
                    <a:pt x="1" y="5679"/>
                    <a:pt x="304" y="6668"/>
                    <a:pt x="990" y="7638"/>
                  </a:cubicBezTo>
                  <a:lnTo>
                    <a:pt x="6029" y="14775"/>
                  </a:lnTo>
                  <a:cubicBezTo>
                    <a:pt x="6636" y="15632"/>
                    <a:pt x="6887" y="16681"/>
                    <a:pt x="6656" y="17367"/>
                  </a:cubicBezTo>
                  <a:lnTo>
                    <a:pt x="4703" y="23079"/>
                  </a:lnTo>
                  <a:cubicBezTo>
                    <a:pt x="4248" y="24398"/>
                    <a:pt x="5060" y="26284"/>
                    <a:pt x="6187" y="27405"/>
                  </a:cubicBezTo>
                  <a:cubicBezTo>
                    <a:pt x="6220" y="27438"/>
                    <a:pt x="6260" y="27478"/>
                    <a:pt x="6293" y="27511"/>
                  </a:cubicBezTo>
                  <a:cubicBezTo>
                    <a:pt x="6313" y="27524"/>
                    <a:pt x="6333" y="27544"/>
                    <a:pt x="6352" y="27564"/>
                  </a:cubicBezTo>
                  <a:cubicBezTo>
                    <a:pt x="6405" y="27610"/>
                    <a:pt x="6464" y="27663"/>
                    <a:pt x="6524" y="27709"/>
                  </a:cubicBezTo>
                  <a:cubicBezTo>
                    <a:pt x="6596" y="27768"/>
                    <a:pt x="6676" y="27827"/>
                    <a:pt x="6755" y="27880"/>
                  </a:cubicBezTo>
                  <a:cubicBezTo>
                    <a:pt x="6794" y="27907"/>
                    <a:pt x="6834" y="27933"/>
                    <a:pt x="6873" y="27959"/>
                  </a:cubicBezTo>
                  <a:cubicBezTo>
                    <a:pt x="6906" y="27986"/>
                    <a:pt x="6946" y="28006"/>
                    <a:pt x="6986" y="28032"/>
                  </a:cubicBezTo>
                  <a:cubicBezTo>
                    <a:pt x="7337" y="28232"/>
                    <a:pt x="7692" y="28346"/>
                    <a:pt x="8037" y="28346"/>
                  </a:cubicBezTo>
                  <a:cubicBezTo>
                    <a:pt x="8159" y="28346"/>
                    <a:pt x="8279" y="28332"/>
                    <a:pt x="8397" y="28302"/>
                  </a:cubicBezTo>
                  <a:lnTo>
                    <a:pt x="13463" y="26996"/>
                  </a:lnTo>
                  <a:cubicBezTo>
                    <a:pt x="13502" y="26990"/>
                    <a:pt x="13535" y="26983"/>
                    <a:pt x="13581" y="26977"/>
                  </a:cubicBezTo>
                  <a:cubicBezTo>
                    <a:pt x="13595" y="26977"/>
                    <a:pt x="13608" y="26977"/>
                    <a:pt x="13628" y="26970"/>
                  </a:cubicBezTo>
                  <a:lnTo>
                    <a:pt x="13773" y="26970"/>
                  </a:lnTo>
                  <a:cubicBezTo>
                    <a:pt x="13792" y="26977"/>
                    <a:pt x="13819" y="26977"/>
                    <a:pt x="13839" y="26977"/>
                  </a:cubicBezTo>
                  <a:cubicBezTo>
                    <a:pt x="13858" y="26983"/>
                    <a:pt x="13872" y="26983"/>
                    <a:pt x="13891" y="26983"/>
                  </a:cubicBezTo>
                  <a:cubicBezTo>
                    <a:pt x="13918" y="26990"/>
                    <a:pt x="13951" y="26996"/>
                    <a:pt x="13984" y="27003"/>
                  </a:cubicBezTo>
                  <a:cubicBezTo>
                    <a:pt x="14003" y="27010"/>
                    <a:pt x="14017" y="27016"/>
                    <a:pt x="14030" y="27016"/>
                  </a:cubicBezTo>
                  <a:cubicBezTo>
                    <a:pt x="14050" y="27023"/>
                    <a:pt x="14063" y="27029"/>
                    <a:pt x="14083" y="27029"/>
                  </a:cubicBezTo>
                  <a:cubicBezTo>
                    <a:pt x="14116" y="27043"/>
                    <a:pt x="14149" y="27056"/>
                    <a:pt x="14182" y="27062"/>
                  </a:cubicBezTo>
                  <a:cubicBezTo>
                    <a:pt x="14215" y="27076"/>
                    <a:pt x="14248" y="27089"/>
                    <a:pt x="14281" y="27109"/>
                  </a:cubicBezTo>
                  <a:cubicBezTo>
                    <a:pt x="14346" y="27135"/>
                    <a:pt x="14412" y="27168"/>
                    <a:pt x="14478" y="27207"/>
                  </a:cubicBezTo>
                  <a:cubicBezTo>
                    <a:pt x="14835" y="27412"/>
                    <a:pt x="15191" y="27748"/>
                    <a:pt x="15494" y="28177"/>
                  </a:cubicBezTo>
                  <a:lnTo>
                    <a:pt x="20540" y="35314"/>
                  </a:lnTo>
                  <a:cubicBezTo>
                    <a:pt x="20988" y="35947"/>
                    <a:pt x="21470" y="36395"/>
                    <a:pt x="21938" y="36666"/>
                  </a:cubicBezTo>
                  <a:cubicBezTo>
                    <a:pt x="22316" y="36884"/>
                    <a:pt x="22684" y="36987"/>
                    <a:pt x="23012" y="36987"/>
                  </a:cubicBezTo>
                  <a:cubicBezTo>
                    <a:pt x="23051" y="36987"/>
                    <a:pt x="23088" y="36985"/>
                    <a:pt x="23125" y="36982"/>
                  </a:cubicBezTo>
                  <a:cubicBezTo>
                    <a:pt x="23145" y="36982"/>
                    <a:pt x="23165" y="36982"/>
                    <a:pt x="23185" y="36976"/>
                  </a:cubicBezTo>
                  <a:cubicBezTo>
                    <a:pt x="23218" y="36976"/>
                    <a:pt x="23251" y="36969"/>
                    <a:pt x="23290" y="36963"/>
                  </a:cubicBezTo>
                  <a:cubicBezTo>
                    <a:pt x="23317" y="36956"/>
                    <a:pt x="23337" y="36949"/>
                    <a:pt x="23363" y="36943"/>
                  </a:cubicBezTo>
                  <a:cubicBezTo>
                    <a:pt x="23409" y="36930"/>
                    <a:pt x="23455" y="36916"/>
                    <a:pt x="23501" y="36903"/>
                  </a:cubicBezTo>
                  <a:cubicBezTo>
                    <a:pt x="23521" y="36897"/>
                    <a:pt x="23534" y="36890"/>
                    <a:pt x="23554" y="36877"/>
                  </a:cubicBezTo>
                  <a:lnTo>
                    <a:pt x="23561" y="36877"/>
                  </a:lnTo>
                  <a:cubicBezTo>
                    <a:pt x="23581" y="36870"/>
                    <a:pt x="23600" y="36857"/>
                    <a:pt x="23614" y="36850"/>
                  </a:cubicBezTo>
                  <a:cubicBezTo>
                    <a:pt x="23620" y="36844"/>
                    <a:pt x="23633" y="36844"/>
                    <a:pt x="23640" y="36837"/>
                  </a:cubicBezTo>
                  <a:cubicBezTo>
                    <a:pt x="23653" y="36831"/>
                    <a:pt x="23660" y="36824"/>
                    <a:pt x="23673" y="36817"/>
                  </a:cubicBezTo>
                  <a:cubicBezTo>
                    <a:pt x="23680" y="36817"/>
                    <a:pt x="23680" y="36811"/>
                    <a:pt x="23686" y="36811"/>
                  </a:cubicBezTo>
                  <a:lnTo>
                    <a:pt x="23693" y="36811"/>
                  </a:lnTo>
                  <a:cubicBezTo>
                    <a:pt x="23693" y="36804"/>
                    <a:pt x="23699" y="36804"/>
                    <a:pt x="23706" y="36798"/>
                  </a:cubicBezTo>
                  <a:cubicBezTo>
                    <a:pt x="23713" y="36791"/>
                    <a:pt x="23726" y="36784"/>
                    <a:pt x="23732" y="36778"/>
                  </a:cubicBezTo>
                  <a:lnTo>
                    <a:pt x="23739" y="36778"/>
                  </a:lnTo>
                  <a:lnTo>
                    <a:pt x="23765" y="36758"/>
                  </a:lnTo>
                  <a:lnTo>
                    <a:pt x="23772" y="36758"/>
                  </a:lnTo>
                  <a:cubicBezTo>
                    <a:pt x="23785" y="36745"/>
                    <a:pt x="23798" y="36738"/>
                    <a:pt x="23811" y="36725"/>
                  </a:cubicBezTo>
                  <a:cubicBezTo>
                    <a:pt x="23818" y="36719"/>
                    <a:pt x="23825" y="36712"/>
                    <a:pt x="23831" y="36705"/>
                  </a:cubicBezTo>
                  <a:cubicBezTo>
                    <a:pt x="23838" y="36699"/>
                    <a:pt x="23844" y="36692"/>
                    <a:pt x="23851" y="36686"/>
                  </a:cubicBezTo>
                  <a:cubicBezTo>
                    <a:pt x="23864" y="36679"/>
                    <a:pt x="23877" y="36666"/>
                    <a:pt x="23891" y="36659"/>
                  </a:cubicBezTo>
                  <a:cubicBezTo>
                    <a:pt x="23904" y="36639"/>
                    <a:pt x="23924" y="36626"/>
                    <a:pt x="23943" y="36606"/>
                  </a:cubicBezTo>
                  <a:lnTo>
                    <a:pt x="23943" y="36600"/>
                  </a:lnTo>
                  <a:cubicBezTo>
                    <a:pt x="23950" y="36600"/>
                    <a:pt x="23950" y="36600"/>
                    <a:pt x="23950" y="36593"/>
                  </a:cubicBezTo>
                  <a:cubicBezTo>
                    <a:pt x="23957" y="36587"/>
                    <a:pt x="23970" y="36573"/>
                    <a:pt x="23976" y="36567"/>
                  </a:cubicBezTo>
                  <a:cubicBezTo>
                    <a:pt x="23996" y="36540"/>
                    <a:pt x="24016" y="36521"/>
                    <a:pt x="24036" y="36494"/>
                  </a:cubicBezTo>
                  <a:cubicBezTo>
                    <a:pt x="24036" y="36488"/>
                    <a:pt x="24042" y="36481"/>
                    <a:pt x="24049" y="36474"/>
                  </a:cubicBezTo>
                  <a:cubicBezTo>
                    <a:pt x="24062" y="36461"/>
                    <a:pt x="24075" y="36442"/>
                    <a:pt x="24088" y="36415"/>
                  </a:cubicBezTo>
                  <a:cubicBezTo>
                    <a:pt x="24102" y="36395"/>
                    <a:pt x="24115" y="36382"/>
                    <a:pt x="24121" y="36362"/>
                  </a:cubicBezTo>
                  <a:cubicBezTo>
                    <a:pt x="24128" y="36349"/>
                    <a:pt x="24135" y="36336"/>
                    <a:pt x="24141" y="36329"/>
                  </a:cubicBezTo>
                  <a:lnTo>
                    <a:pt x="24148" y="36323"/>
                  </a:lnTo>
                  <a:cubicBezTo>
                    <a:pt x="24148" y="36316"/>
                    <a:pt x="24148" y="36316"/>
                    <a:pt x="24148" y="36310"/>
                  </a:cubicBezTo>
                  <a:cubicBezTo>
                    <a:pt x="24154" y="36296"/>
                    <a:pt x="24168" y="36283"/>
                    <a:pt x="24174" y="36263"/>
                  </a:cubicBezTo>
                  <a:cubicBezTo>
                    <a:pt x="24181" y="36250"/>
                    <a:pt x="24187" y="36237"/>
                    <a:pt x="24194" y="36217"/>
                  </a:cubicBezTo>
                  <a:cubicBezTo>
                    <a:pt x="24201" y="36211"/>
                    <a:pt x="24201" y="36204"/>
                    <a:pt x="24201" y="36197"/>
                  </a:cubicBezTo>
                  <a:cubicBezTo>
                    <a:pt x="24214" y="36171"/>
                    <a:pt x="24227" y="36138"/>
                    <a:pt x="24240" y="36105"/>
                  </a:cubicBezTo>
                  <a:cubicBezTo>
                    <a:pt x="24247" y="36085"/>
                    <a:pt x="24260" y="36059"/>
                    <a:pt x="24267" y="36033"/>
                  </a:cubicBezTo>
                  <a:cubicBezTo>
                    <a:pt x="24267" y="36026"/>
                    <a:pt x="24267" y="36026"/>
                    <a:pt x="24273" y="36019"/>
                  </a:cubicBezTo>
                  <a:cubicBezTo>
                    <a:pt x="24286" y="35973"/>
                    <a:pt x="24293" y="35927"/>
                    <a:pt x="24306" y="35881"/>
                  </a:cubicBezTo>
                  <a:cubicBezTo>
                    <a:pt x="24306" y="35874"/>
                    <a:pt x="24313" y="35868"/>
                    <a:pt x="24313" y="35854"/>
                  </a:cubicBezTo>
                  <a:cubicBezTo>
                    <a:pt x="24319" y="35835"/>
                    <a:pt x="24319" y="35815"/>
                    <a:pt x="24326" y="35795"/>
                  </a:cubicBezTo>
                  <a:cubicBezTo>
                    <a:pt x="24326" y="35795"/>
                    <a:pt x="24326" y="35795"/>
                    <a:pt x="24326" y="35789"/>
                  </a:cubicBezTo>
                  <a:cubicBezTo>
                    <a:pt x="24326" y="35782"/>
                    <a:pt x="24333" y="35769"/>
                    <a:pt x="24333" y="35762"/>
                  </a:cubicBezTo>
                  <a:cubicBezTo>
                    <a:pt x="24339" y="35723"/>
                    <a:pt x="24346" y="35676"/>
                    <a:pt x="24352" y="35637"/>
                  </a:cubicBezTo>
                  <a:cubicBezTo>
                    <a:pt x="24359" y="35597"/>
                    <a:pt x="24359" y="35551"/>
                    <a:pt x="24359" y="35505"/>
                  </a:cubicBezTo>
                  <a:cubicBezTo>
                    <a:pt x="24365" y="35472"/>
                    <a:pt x="24365" y="35439"/>
                    <a:pt x="24365" y="35406"/>
                  </a:cubicBezTo>
                  <a:cubicBezTo>
                    <a:pt x="24372" y="35333"/>
                    <a:pt x="24372" y="35254"/>
                    <a:pt x="24365" y="35169"/>
                  </a:cubicBezTo>
                  <a:cubicBezTo>
                    <a:pt x="24365" y="35122"/>
                    <a:pt x="24359" y="35076"/>
                    <a:pt x="24359" y="35030"/>
                  </a:cubicBezTo>
                  <a:cubicBezTo>
                    <a:pt x="24359" y="35010"/>
                    <a:pt x="24352" y="34984"/>
                    <a:pt x="24352" y="34964"/>
                  </a:cubicBezTo>
                  <a:cubicBezTo>
                    <a:pt x="24352" y="34944"/>
                    <a:pt x="24346" y="34918"/>
                    <a:pt x="24346" y="34898"/>
                  </a:cubicBezTo>
                  <a:cubicBezTo>
                    <a:pt x="24346" y="34892"/>
                    <a:pt x="24346" y="34885"/>
                    <a:pt x="24346" y="34885"/>
                  </a:cubicBezTo>
                  <a:cubicBezTo>
                    <a:pt x="24339" y="34839"/>
                    <a:pt x="24333" y="34786"/>
                    <a:pt x="24326" y="34740"/>
                  </a:cubicBezTo>
                  <a:cubicBezTo>
                    <a:pt x="24319" y="34700"/>
                    <a:pt x="24313" y="34661"/>
                    <a:pt x="24300" y="34615"/>
                  </a:cubicBezTo>
                  <a:cubicBezTo>
                    <a:pt x="24293" y="34582"/>
                    <a:pt x="24286" y="34549"/>
                    <a:pt x="24280" y="34516"/>
                  </a:cubicBezTo>
                  <a:cubicBezTo>
                    <a:pt x="24280" y="34496"/>
                    <a:pt x="24273" y="34476"/>
                    <a:pt x="24267" y="34450"/>
                  </a:cubicBezTo>
                  <a:cubicBezTo>
                    <a:pt x="24260" y="34423"/>
                    <a:pt x="24253" y="34390"/>
                    <a:pt x="24247" y="34364"/>
                  </a:cubicBezTo>
                  <a:lnTo>
                    <a:pt x="22334" y="26416"/>
                  </a:lnTo>
                  <a:cubicBezTo>
                    <a:pt x="22281" y="26185"/>
                    <a:pt x="22255" y="25967"/>
                    <a:pt x="22255" y="25763"/>
                  </a:cubicBezTo>
                  <a:cubicBezTo>
                    <a:pt x="22255" y="25730"/>
                    <a:pt x="22255" y="25697"/>
                    <a:pt x="22255" y="25664"/>
                  </a:cubicBezTo>
                  <a:cubicBezTo>
                    <a:pt x="22255" y="25657"/>
                    <a:pt x="22255" y="25651"/>
                    <a:pt x="22255" y="25644"/>
                  </a:cubicBezTo>
                  <a:cubicBezTo>
                    <a:pt x="22255" y="25625"/>
                    <a:pt x="22255" y="25598"/>
                    <a:pt x="22261" y="25578"/>
                  </a:cubicBezTo>
                  <a:cubicBezTo>
                    <a:pt x="22268" y="25486"/>
                    <a:pt x="22281" y="25407"/>
                    <a:pt x="22301" y="25328"/>
                  </a:cubicBezTo>
                  <a:cubicBezTo>
                    <a:pt x="22301" y="25308"/>
                    <a:pt x="22308" y="25295"/>
                    <a:pt x="22314" y="25275"/>
                  </a:cubicBezTo>
                  <a:cubicBezTo>
                    <a:pt x="22314" y="25262"/>
                    <a:pt x="22321" y="25242"/>
                    <a:pt x="22327" y="25229"/>
                  </a:cubicBezTo>
                  <a:cubicBezTo>
                    <a:pt x="22334" y="25209"/>
                    <a:pt x="22341" y="25189"/>
                    <a:pt x="22347" y="25176"/>
                  </a:cubicBezTo>
                  <a:cubicBezTo>
                    <a:pt x="22347" y="25163"/>
                    <a:pt x="22354" y="25150"/>
                    <a:pt x="22360" y="25136"/>
                  </a:cubicBezTo>
                  <a:cubicBezTo>
                    <a:pt x="22367" y="25110"/>
                    <a:pt x="22374" y="25090"/>
                    <a:pt x="22387" y="25070"/>
                  </a:cubicBezTo>
                  <a:cubicBezTo>
                    <a:pt x="22393" y="25057"/>
                    <a:pt x="22400" y="25044"/>
                    <a:pt x="22407" y="25031"/>
                  </a:cubicBezTo>
                  <a:cubicBezTo>
                    <a:pt x="22413" y="25011"/>
                    <a:pt x="22420" y="24998"/>
                    <a:pt x="22433" y="24985"/>
                  </a:cubicBezTo>
                  <a:cubicBezTo>
                    <a:pt x="22446" y="24952"/>
                    <a:pt x="22466" y="24919"/>
                    <a:pt x="22486" y="24892"/>
                  </a:cubicBezTo>
                  <a:cubicBezTo>
                    <a:pt x="22492" y="24886"/>
                    <a:pt x="22499" y="24879"/>
                    <a:pt x="22505" y="24873"/>
                  </a:cubicBezTo>
                  <a:cubicBezTo>
                    <a:pt x="22512" y="24859"/>
                    <a:pt x="22525" y="24840"/>
                    <a:pt x="22538" y="24826"/>
                  </a:cubicBezTo>
                  <a:cubicBezTo>
                    <a:pt x="22538" y="24826"/>
                    <a:pt x="22538" y="24826"/>
                    <a:pt x="22545" y="24820"/>
                  </a:cubicBezTo>
                  <a:cubicBezTo>
                    <a:pt x="22558" y="24807"/>
                    <a:pt x="22571" y="24787"/>
                    <a:pt x="22591" y="24774"/>
                  </a:cubicBezTo>
                  <a:cubicBezTo>
                    <a:pt x="22604" y="24760"/>
                    <a:pt x="22618" y="24747"/>
                    <a:pt x="22631" y="24734"/>
                  </a:cubicBezTo>
                  <a:cubicBezTo>
                    <a:pt x="22637" y="24727"/>
                    <a:pt x="22644" y="24727"/>
                    <a:pt x="22651" y="24721"/>
                  </a:cubicBezTo>
                  <a:cubicBezTo>
                    <a:pt x="22664" y="24708"/>
                    <a:pt x="22677" y="24695"/>
                    <a:pt x="22690" y="24688"/>
                  </a:cubicBezTo>
                  <a:cubicBezTo>
                    <a:pt x="22697" y="24681"/>
                    <a:pt x="22703" y="24681"/>
                    <a:pt x="22710" y="24675"/>
                  </a:cubicBezTo>
                  <a:cubicBezTo>
                    <a:pt x="22723" y="24668"/>
                    <a:pt x="22736" y="24655"/>
                    <a:pt x="22750" y="24648"/>
                  </a:cubicBezTo>
                  <a:cubicBezTo>
                    <a:pt x="22756" y="24642"/>
                    <a:pt x="22763" y="24642"/>
                    <a:pt x="22769" y="24635"/>
                  </a:cubicBezTo>
                  <a:cubicBezTo>
                    <a:pt x="22835" y="24602"/>
                    <a:pt x="22901" y="24576"/>
                    <a:pt x="22974" y="24556"/>
                  </a:cubicBezTo>
                  <a:lnTo>
                    <a:pt x="27571" y="23375"/>
                  </a:lnTo>
                  <a:lnTo>
                    <a:pt x="28804" y="22656"/>
                  </a:lnTo>
                  <a:cubicBezTo>
                    <a:pt x="28877" y="22531"/>
                    <a:pt x="28930" y="22393"/>
                    <a:pt x="28969" y="22241"/>
                  </a:cubicBezTo>
                  <a:lnTo>
                    <a:pt x="28983" y="22188"/>
                  </a:lnTo>
                  <a:cubicBezTo>
                    <a:pt x="28983" y="22168"/>
                    <a:pt x="28989" y="22149"/>
                    <a:pt x="28996" y="22122"/>
                  </a:cubicBezTo>
                  <a:cubicBezTo>
                    <a:pt x="28996" y="22109"/>
                    <a:pt x="29002" y="22089"/>
                    <a:pt x="29002" y="22069"/>
                  </a:cubicBezTo>
                  <a:cubicBezTo>
                    <a:pt x="29016" y="21984"/>
                    <a:pt x="29029" y="21898"/>
                    <a:pt x="29035" y="21799"/>
                  </a:cubicBezTo>
                  <a:cubicBezTo>
                    <a:pt x="29035" y="21779"/>
                    <a:pt x="29035" y="21759"/>
                    <a:pt x="29035" y="21740"/>
                  </a:cubicBezTo>
                  <a:cubicBezTo>
                    <a:pt x="29042" y="21529"/>
                    <a:pt x="29029" y="21298"/>
                    <a:pt x="28996" y="21067"/>
                  </a:cubicBezTo>
                  <a:cubicBezTo>
                    <a:pt x="28996" y="21054"/>
                    <a:pt x="28989" y="21040"/>
                    <a:pt x="28989" y="21021"/>
                  </a:cubicBezTo>
                  <a:cubicBezTo>
                    <a:pt x="28976" y="20942"/>
                    <a:pt x="28963" y="20862"/>
                    <a:pt x="28943" y="20777"/>
                  </a:cubicBezTo>
                  <a:cubicBezTo>
                    <a:pt x="28903" y="20585"/>
                    <a:pt x="28844" y="20388"/>
                    <a:pt x="28778" y="20196"/>
                  </a:cubicBezTo>
                  <a:cubicBezTo>
                    <a:pt x="28725" y="20045"/>
                    <a:pt x="28673" y="19899"/>
                    <a:pt x="28607" y="19754"/>
                  </a:cubicBezTo>
                  <a:cubicBezTo>
                    <a:pt x="28560" y="19655"/>
                    <a:pt x="28514" y="19556"/>
                    <a:pt x="28468" y="19464"/>
                  </a:cubicBezTo>
                  <a:cubicBezTo>
                    <a:pt x="28415" y="19365"/>
                    <a:pt x="28369" y="19273"/>
                    <a:pt x="28310" y="19180"/>
                  </a:cubicBezTo>
                  <a:cubicBezTo>
                    <a:pt x="28257" y="19082"/>
                    <a:pt x="28198" y="18989"/>
                    <a:pt x="28138" y="18903"/>
                  </a:cubicBezTo>
                  <a:cubicBezTo>
                    <a:pt x="28105" y="18857"/>
                    <a:pt x="28079" y="18811"/>
                    <a:pt x="28046" y="18765"/>
                  </a:cubicBezTo>
                  <a:cubicBezTo>
                    <a:pt x="27921" y="18587"/>
                    <a:pt x="27782" y="18415"/>
                    <a:pt x="27637" y="18257"/>
                  </a:cubicBezTo>
                  <a:cubicBezTo>
                    <a:pt x="27340" y="17934"/>
                    <a:pt x="27004" y="17657"/>
                    <a:pt x="26641" y="17446"/>
                  </a:cubicBezTo>
                  <a:lnTo>
                    <a:pt x="20388" y="13838"/>
                  </a:lnTo>
                  <a:cubicBezTo>
                    <a:pt x="19643" y="13403"/>
                    <a:pt x="18977" y="12466"/>
                    <a:pt x="18746" y="11510"/>
                  </a:cubicBezTo>
                  <a:lnTo>
                    <a:pt x="16840" y="3568"/>
                  </a:lnTo>
                  <a:cubicBezTo>
                    <a:pt x="16807" y="3450"/>
                    <a:pt x="16774" y="3324"/>
                    <a:pt x="16734" y="3212"/>
                  </a:cubicBezTo>
                  <a:cubicBezTo>
                    <a:pt x="16662" y="2975"/>
                    <a:pt x="16576" y="2744"/>
                    <a:pt x="16470" y="2526"/>
                  </a:cubicBezTo>
                  <a:cubicBezTo>
                    <a:pt x="16292" y="2157"/>
                    <a:pt x="16081" y="1807"/>
                    <a:pt x="15844" y="1504"/>
                  </a:cubicBezTo>
                  <a:cubicBezTo>
                    <a:pt x="15745" y="1372"/>
                    <a:pt x="15633" y="1240"/>
                    <a:pt x="15521" y="1121"/>
                  </a:cubicBezTo>
                  <a:cubicBezTo>
                    <a:pt x="15217" y="798"/>
                    <a:pt x="14887" y="528"/>
                    <a:pt x="14558" y="336"/>
                  </a:cubicBezTo>
                  <a:cubicBezTo>
                    <a:pt x="14175" y="119"/>
                    <a:pt x="13792" y="0"/>
                    <a:pt x="13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55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C69BAE0-97F1-DFCA-53C3-D2DAD1DA8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514799" y="1094737"/>
            <a:ext cx="2180372" cy="2180372"/>
          </a:xfrm>
          <a:prstGeom prst="rect">
            <a:avLst/>
          </a:prstGeom>
        </p:spPr>
      </p:pic>
      <p:pic>
        <p:nvPicPr>
          <p:cNvPr id="3074" name="Picture 2" descr="Discord Logo Logodownload Download Logotipos - Pngroyale">
            <a:extLst>
              <a:ext uri="{FF2B5EF4-FFF2-40B4-BE49-F238E27FC236}">
                <a16:creationId xmlns:a16="http://schemas.microsoft.com/office/drawing/2014/main" id="{07A658F2-1732-C0BE-F00E-B43443A47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6" y="1132612"/>
            <a:ext cx="1262253" cy="12622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F2E79A-E3B7-1192-30F8-EA90791189CE}"/>
              </a:ext>
            </a:extLst>
          </p:cNvPr>
          <p:cNvGrpSpPr/>
          <p:nvPr/>
        </p:nvGrpSpPr>
        <p:grpSpPr>
          <a:xfrm>
            <a:off x="1892055" y="1755170"/>
            <a:ext cx="914194" cy="925652"/>
            <a:chOff x="2622592" y="1909595"/>
            <a:chExt cx="704088" cy="7129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576BEF-81D3-495B-035E-52B277E827B6}"/>
                </a:ext>
              </a:extLst>
            </p:cNvPr>
            <p:cNvSpPr/>
            <p:nvPr/>
          </p:nvSpPr>
          <p:spPr>
            <a:xfrm>
              <a:off x="2622592" y="1918420"/>
              <a:ext cx="704088" cy="704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pic>
          <p:nvPicPr>
            <p:cNvPr id="3076" name="Picture 4" descr="Github Logo - Free social media icons">
              <a:extLst>
                <a:ext uri="{FF2B5EF4-FFF2-40B4-BE49-F238E27FC236}">
                  <a16:creationId xmlns:a16="http://schemas.microsoft.com/office/drawing/2014/main" id="{19390F03-6901-E096-A5AD-D96241BE0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24226" y="1909595"/>
              <a:ext cx="702454" cy="702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8" name="Picture 6" descr="Unity Logo PNG Vectors Free Download">
            <a:extLst>
              <a:ext uri="{FF2B5EF4-FFF2-40B4-BE49-F238E27FC236}">
                <a16:creationId xmlns:a16="http://schemas.microsoft.com/office/drawing/2014/main" id="{96F956F3-0878-84B4-FD86-FC17A094C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8" y="2549080"/>
            <a:ext cx="864469" cy="8881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185A60E-99F2-D5DE-35FF-63589E9F6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85" y="2854920"/>
            <a:ext cx="876924" cy="8152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F72748A-AC48-98FE-2C45-B5AC620CB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05" y="1445251"/>
            <a:ext cx="1120522" cy="10420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72EC73-0754-3639-5865-56E18256C3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3660" y="2396197"/>
            <a:ext cx="1019198" cy="1019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88" name="Picture 16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681AD512-FA3E-91B5-BD1B-7D671F7F3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10"/>
          <a:stretch/>
        </p:blipFill>
        <p:spPr bwMode="auto">
          <a:xfrm>
            <a:off x="3067348" y="2705889"/>
            <a:ext cx="748602" cy="9116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A1BFD898-18C6-F50E-9A2E-29E831CE0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1" r="33743"/>
          <a:stretch/>
        </p:blipFill>
        <p:spPr bwMode="auto">
          <a:xfrm>
            <a:off x="5230583" y="1493025"/>
            <a:ext cx="902477" cy="10701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8EDBE955-06C5-5180-31BC-AE945B72A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5"/>
          <a:stretch/>
        </p:blipFill>
        <p:spPr bwMode="auto">
          <a:xfrm>
            <a:off x="5730214" y="2658483"/>
            <a:ext cx="807730" cy="9819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2913;p43">
            <a:extLst>
              <a:ext uri="{FF2B5EF4-FFF2-40B4-BE49-F238E27FC236}">
                <a16:creationId xmlns:a16="http://schemas.microsoft.com/office/drawing/2014/main" id="{6901CEBC-D510-33F0-269E-03C383D35B03}"/>
              </a:ext>
            </a:extLst>
          </p:cNvPr>
          <p:cNvSpPr txBox="1">
            <a:spLocks/>
          </p:cNvSpPr>
          <p:nvPr/>
        </p:nvSpPr>
        <p:spPr>
          <a:xfrm>
            <a:off x="2080205" y="566137"/>
            <a:ext cx="505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Future ideas</a:t>
            </a:r>
            <a:endParaRPr lang="en-US" dirty="0">
              <a:solidFill>
                <a:schemeClr val="tx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2910" name="Google Shape;2910;p43"/>
          <p:cNvSpPr/>
          <p:nvPr/>
        </p:nvSpPr>
        <p:spPr>
          <a:xfrm>
            <a:off x="3364477" y="2809734"/>
            <a:ext cx="2995200" cy="1138800"/>
          </a:xfrm>
          <a:prstGeom prst="roundRect">
            <a:avLst>
              <a:gd name="adj" fmla="val 24877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43"/>
          <p:cNvSpPr/>
          <p:nvPr/>
        </p:nvSpPr>
        <p:spPr>
          <a:xfrm>
            <a:off x="5211225" y="1441775"/>
            <a:ext cx="2995200" cy="1138800"/>
          </a:xfrm>
          <a:prstGeom prst="roundRect">
            <a:avLst>
              <a:gd name="adj" fmla="val 24877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43"/>
          <p:cNvSpPr/>
          <p:nvPr/>
        </p:nvSpPr>
        <p:spPr>
          <a:xfrm>
            <a:off x="1969500" y="1441775"/>
            <a:ext cx="2995200" cy="1138800"/>
          </a:xfrm>
          <a:prstGeom prst="roundRect">
            <a:avLst>
              <a:gd name="adj" fmla="val 24877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43"/>
          <p:cNvSpPr txBox="1">
            <a:spLocks noGrp="1"/>
          </p:cNvSpPr>
          <p:nvPr>
            <p:ph type="title"/>
          </p:nvPr>
        </p:nvSpPr>
        <p:spPr>
          <a:xfrm>
            <a:off x="2042550" y="536400"/>
            <a:ext cx="505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Future ideas</a:t>
            </a:r>
            <a:endParaRPr dirty="0">
              <a:solidFill>
                <a:schemeClr val="accent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2914" name="Google Shape;2914;p43"/>
          <p:cNvSpPr txBox="1">
            <a:spLocks noGrp="1"/>
          </p:cNvSpPr>
          <p:nvPr>
            <p:ph type="title" idx="2"/>
          </p:nvPr>
        </p:nvSpPr>
        <p:spPr>
          <a:xfrm>
            <a:off x="2902292" y="1796423"/>
            <a:ext cx="195978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Finish game</a:t>
            </a:r>
            <a:endParaRPr dirty="0"/>
          </a:p>
        </p:txBody>
      </p:sp>
      <p:sp>
        <p:nvSpPr>
          <p:cNvPr id="2916" name="Google Shape;2916;p43"/>
          <p:cNvSpPr txBox="1">
            <a:spLocks noGrp="1"/>
          </p:cNvSpPr>
          <p:nvPr>
            <p:ph type="title" idx="5"/>
          </p:nvPr>
        </p:nvSpPr>
        <p:spPr>
          <a:xfrm>
            <a:off x="2117792" y="1770323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917" name="Google Shape;2917;p43"/>
          <p:cNvSpPr txBox="1">
            <a:spLocks noGrp="1"/>
          </p:cNvSpPr>
          <p:nvPr>
            <p:ph type="title" idx="3"/>
          </p:nvPr>
        </p:nvSpPr>
        <p:spPr>
          <a:xfrm>
            <a:off x="6226205" y="1725625"/>
            <a:ext cx="1825800" cy="6012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Enchance website</a:t>
            </a:r>
            <a:endParaRPr dirty="0"/>
          </a:p>
        </p:txBody>
      </p:sp>
      <p:sp>
        <p:nvSpPr>
          <p:cNvPr id="2919" name="Google Shape;2919;p43"/>
          <p:cNvSpPr txBox="1">
            <a:spLocks noGrp="1"/>
          </p:cNvSpPr>
          <p:nvPr>
            <p:ph type="title" idx="6"/>
          </p:nvPr>
        </p:nvSpPr>
        <p:spPr>
          <a:xfrm>
            <a:off x="5407592" y="1770890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923" name="Google Shape;2923;p43"/>
          <p:cNvSpPr txBox="1">
            <a:spLocks noGrp="1"/>
          </p:cNvSpPr>
          <p:nvPr>
            <p:ph type="title" idx="7"/>
          </p:nvPr>
        </p:nvSpPr>
        <p:spPr>
          <a:xfrm>
            <a:off x="4364261" y="3013847"/>
            <a:ext cx="1825800" cy="7372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Add game levels</a:t>
            </a:r>
            <a:endParaRPr dirty="0"/>
          </a:p>
        </p:txBody>
      </p:sp>
      <p:sp>
        <p:nvSpPr>
          <p:cNvPr id="2925" name="Google Shape;2925;p43"/>
          <p:cNvSpPr txBox="1">
            <a:spLocks noGrp="1"/>
          </p:cNvSpPr>
          <p:nvPr>
            <p:ph type="title" idx="9"/>
          </p:nvPr>
        </p:nvSpPr>
        <p:spPr>
          <a:xfrm>
            <a:off x="3512779" y="3168718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926" name="Google Shape;2926;p43"/>
          <p:cNvGrpSpPr/>
          <p:nvPr/>
        </p:nvGrpSpPr>
        <p:grpSpPr>
          <a:xfrm>
            <a:off x="80076" y="2731616"/>
            <a:ext cx="1408492" cy="2341533"/>
            <a:chOff x="4173786" y="2899846"/>
            <a:chExt cx="1189604" cy="1977647"/>
          </a:xfrm>
        </p:grpSpPr>
        <p:sp>
          <p:nvSpPr>
            <p:cNvPr id="2927" name="Google Shape;2927;p43"/>
            <p:cNvSpPr/>
            <p:nvPr/>
          </p:nvSpPr>
          <p:spPr>
            <a:xfrm flipH="1">
              <a:off x="4216423" y="4518272"/>
              <a:ext cx="550187" cy="359221"/>
            </a:xfrm>
            <a:custGeom>
              <a:avLst/>
              <a:gdLst/>
              <a:ahLst/>
              <a:cxnLst/>
              <a:rect l="l" t="t" r="r" b="b"/>
              <a:pathLst>
                <a:path w="43796" h="28589" extrusionOk="0">
                  <a:moveTo>
                    <a:pt x="43796" y="0"/>
                  </a:moveTo>
                  <a:lnTo>
                    <a:pt x="0" y="25480"/>
                  </a:lnTo>
                  <a:lnTo>
                    <a:pt x="0" y="28589"/>
                  </a:lnTo>
                  <a:lnTo>
                    <a:pt x="43796" y="3109"/>
                  </a:lnTo>
                  <a:lnTo>
                    <a:pt x="437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3"/>
            <p:cNvSpPr/>
            <p:nvPr/>
          </p:nvSpPr>
          <p:spPr>
            <a:xfrm flipH="1">
              <a:off x="4766709" y="4518272"/>
              <a:ext cx="554006" cy="359221"/>
            </a:xfrm>
            <a:custGeom>
              <a:avLst/>
              <a:gdLst/>
              <a:ahLst/>
              <a:cxnLst/>
              <a:rect l="l" t="t" r="r" b="b"/>
              <a:pathLst>
                <a:path w="44100" h="28589" extrusionOk="0">
                  <a:moveTo>
                    <a:pt x="0" y="0"/>
                  </a:moveTo>
                  <a:lnTo>
                    <a:pt x="0" y="3109"/>
                  </a:lnTo>
                  <a:lnTo>
                    <a:pt x="44099" y="28589"/>
                  </a:lnTo>
                  <a:lnTo>
                    <a:pt x="44099" y="25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3"/>
            <p:cNvSpPr/>
            <p:nvPr/>
          </p:nvSpPr>
          <p:spPr>
            <a:xfrm flipH="1">
              <a:off x="4216535" y="4198544"/>
              <a:ext cx="1104181" cy="639885"/>
            </a:xfrm>
            <a:custGeom>
              <a:avLst/>
              <a:gdLst/>
              <a:ahLst/>
              <a:cxnLst/>
              <a:rect l="l" t="t" r="r" b="b"/>
              <a:pathLst>
                <a:path w="87895" h="50926" extrusionOk="0">
                  <a:moveTo>
                    <a:pt x="43795" y="0"/>
                  </a:moveTo>
                  <a:lnTo>
                    <a:pt x="0" y="25446"/>
                  </a:lnTo>
                  <a:lnTo>
                    <a:pt x="44099" y="50926"/>
                  </a:lnTo>
                  <a:lnTo>
                    <a:pt x="87895" y="25446"/>
                  </a:lnTo>
                  <a:lnTo>
                    <a:pt x="43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0" name="Google Shape;2930;p43"/>
            <p:cNvGrpSpPr/>
            <p:nvPr/>
          </p:nvGrpSpPr>
          <p:grpSpPr>
            <a:xfrm>
              <a:off x="4173786" y="2899846"/>
              <a:ext cx="1189604" cy="1762892"/>
              <a:chOff x="6429900" y="2140775"/>
              <a:chExt cx="1565475" cy="2319900"/>
            </a:xfrm>
          </p:grpSpPr>
          <p:sp>
            <p:nvSpPr>
              <p:cNvPr id="2931" name="Google Shape;2931;p43"/>
              <p:cNvSpPr/>
              <p:nvPr/>
            </p:nvSpPr>
            <p:spPr>
              <a:xfrm>
                <a:off x="6778825" y="3493325"/>
                <a:ext cx="114900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2637" extrusionOk="0">
                    <a:moveTo>
                      <a:pt x="2264" y="1"/>
                    </a:moveTo>
                    <a:lnTo>
                      <a:pt x="0" y="1319"/>
                    </a:lnTo>
                    <a:lnTo>
                      <a:pt x="2332" y="2636"/>
                    </a:lnTo>
                    <a:lnTo>
                      <a:pt x="4596" y="1352"/>
                    </a:lnTo>
                    <a:lnTo>
                      <a:pt x="2264" y="1"/>
                    </a:lnTo>
                    <a:close/>
                  </a:path>
                </a:pathLst>
              </a:custGeom>
              <a:solidFill>
                <a:srgbClr val="B06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43"/>
              <p:cNvSpPr/>
              <p:nvPr/>
            </p:nvSpPr>
            <p:spPr>
              <a:xfrm>
                <a:off x="6777975" y="3526275"/>
                <a:ext cx="379350" cy="653900"/>
              </a:xfrm>
              <a:custGeom>
                <a:avLst/>
                <a:gdLst/>
                <a:ahLst/>
                <a:cxnLst/>
                <a:rect l="l" t="t" r="r" b="b"/>
                <a:pathLst>
                  <a:path w="15174" h="26156" extrusionOk="0">
                    <a:moveTo>
                      <a:pt x="34" y="1"/>
                    </a:moveTo>
                    <a:lnTo>
                      <a:pt x="0" y="14734"/>
                    </a:lnTo>
                    <a:lnTo>
                      <a:pt x="0" y="17404"/>
                    </a:lnTo>
                    <a:lnTo>
                      <a:pt x="2332" y="18755"/>
                    </a:lnTo>
                    <a:lnTo>
                      <a:pt x="15139" y="26156"/>
                    </a:lnTo>
                    <a:lnTo>
                      <a:pt x="15173" y="23486"/>
                    </a:lnTo>
                    <a:lnTo>
                      <a:pt x="2332" y="16086"/>
                    </a:lnTo>
                    <a:lnTo>
                      <a:pt x="2366" y="1318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3"/>
              <p:cNvSpPr/>
              <p:nvPr/>
            </p:nvSpPr>
            <p:spPr>
              <a:xfrm>
                <a:off x="6836275" y="3527125"/>
                <a:ext cx="57450" cy="401300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16052" extrusionOk="0">
                    <a:moveTo>
                      <a:pt x="2298" y="0"/>
                    </a:moveTo>
                    <a:lnTo>
                      <a:pt x="34" y="1284"/>
                    </a:lnTo>
                    <a:lnTo>
                      <a:pt x="0" y="16052"/>
                    </a:lnTo>
                    <a:lnTo>
                      <a:pt x="2264" y="14734"/>
                    </a:lnTo>
                    <a:lnTo>
                      <a:pt x="22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3"/>
              <p:cNvSpPr/>
              <p:nvPr/>
            </p:nvSpPr>
            <p:spPr>
              <a:xfrm>
                <a:off x="6836275" y="3895450"/>
                <a:ext cx="376800" cy="218000"/>
              </a:xfrm>
              <a:custGeom>
                <a:avLst/>
                <a:gdLst/>
                <a:ahLst/>
                <a:cxnLst/>
                <a:rect l="l" t="t" r="r" b="b"/>
                <a:pathLst>
                  <a:path w="15072" h="8720" extrusionOk="0">
                    <a:moveTo>
                      <a:pt x="2264" y="1"/>
                    </a:moveTo>
                    <a:lnTo>
                      <a:pt x="0" y="1319"/>
                    </a:lnTo>
                    <a:lnTo>
                      <a:pt x="12841" y="8719"/>
                    </a:lnTo>
                    <a:lnTo>
                      <a:pt x="15072" y="7401"/>
                    </a:lnTo>
                    <a:lnTo>
                      <a:pt x="22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3"/>
              <p:cNvSpPr/>
              <p:nvPr/>
            </p:nvSpPr>
            <p:spPr>
              <a:xfrm>
                <a:off x="6777975" y="3495850"/>
                <a:ext cx="115750" cy="403850"/>
              </a:xfrm>
              <a:custGeom>
                <a:avLst/>
                <a:gdLst/>
                <a:ahLst/>
                <a:cxnLst/>
                <a:rect l="l" t="t" r="r" b="b"/>
                <a:pathLst>
                  <a:path w="4630" h="16154" extrusionOk="0">
                    <a:moveTo>
                      <a:pt x="2298" y="1"/>
                    </a:moveTo>
                    <a:lnTo>
                      <a:pt x="34" y="1319"/>
                    </a:lnTo>
                    <a:lnTo>
                      <a:pt x="0" y="14802"/>
                    </a:lnTo>
                    <a:lnTo>
                      <a:pt x="2332" y="16154"/>
                    </a:lnTo>
                    <a:lnTo>
                      <a:pt x="4596" y="13484"/>
                    </a:lnTo>
                    <a:lnTo>
                      <a:pt x="4630" y="1353"/>
                    </a:lnTo>
                    <a:lnTo>
                      <a:pt x="2298" y="1"/>
                    </a:lnTo>
                    <a:close/>
                  </a:path>
                </a:pathLst>
              </a:custGeom>
              <a:solidFill>
                <a:srgbClr val="000000">
                  <a:alpha val="20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3"/>
              <p:cNvSpPr/>
              <p:nvPr/>
            </p:nvSpPr>
            <p:spPr>
              <a:xfrm>
                <a:off x="6822750" y="3120775"/>
                <a:ext cx="397925" cy="724875"/>
              </a:xfrm>
              <a:custGeom>
                <a:avLst/>
                <a:gdLst/>
                <a:ahLst/>
                <a:cxnLst/>
                <a:rect l="l" t="t" r="r" b="b"/>
                <a:pathLst>
                  <a:path w="15917" h="28995" extrusionOk="0">
                    <a:moveTo>
                      <a:pt x="15917" y="0"/>
                    </a:moveTo>
                    <a:lnTo>
                      <a:pt x="68" y="9192"/>
                    </a:lnTo>
                    <a:lnTo>
                      <a:pt x="0" y="28994"/>
                    </a:lnTo>
                    <a:lnTo>
                      <a:pt x="15849" y="19769"/>
                    </a:lnTo>
                    <a:lnTo>
                      <a:pt x="1591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43"/>
              <p:cNvSpPr/>
              <p:nvPr/>
            </p:nvSpPr>
            <p:spPr>
              <a:xfrm>
                <a:off x="6429900" y="3124150"/>
                <a:ext cx="394550" cy="721500"/>
              </a:xfrm>
              <a:custGeom>
                <a:avLst/>
                <a:gdLst/>
                <a:ahLst/>
                <a:cxnLst/>
                <a:rect l="l" t="t" r="r" b="b"/>
                <a:pathLst>
                  <a:path w="15782" h="28860" extrusionOk="0">
                    <a:moveTo>
                      <a:pt x="102" y="0"/>
                    </a:moveTo>
                    <a:lnTo>
                      <a:pt x="1" y="19769"/>
                    </a:lnTo>
                    <a:lnTo>
                      <a:pt x="15714" y="28859"/>
                    </a:lnTo>
                    <a:lnTo>
                      <a:pt x="15782" y="90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43"/>
              <p:cNvSpPr/>
              <p:nvPr/>
            </p:nvSpPr>
            <p:spPr>
              <a:xfrm>
                <a:off x="6432450" y="2893500"/>
                <a:ext cx="788225" cy="457075"/>
              </a:xfrm>
              <a:custGeom>
                <a:avLst/>
                <a:gdLst/>
                <a:ahLst/>
                <a:cxnLst/>
                <a:rect l="l" t="t" r="r" b="b"/>
                <a:pathLst>
                  <a:path w="31529" h="18283" extrusionOk="0">
                    <a:moveTo>
                      <a:pt x="15849" y="1"/>
                    </a:moveTo>
                    <a:lnTo>
                      <a:pt x="0" y="9226"/>
                    </a:lnTo>
                    <a:lnTo>
                      <a:pt x="15680" y="18283"/>
                    </a:lnTo>
                    <a:lnTo>
                      <a:pt x="31529" y="9091"/>
                    </a:lnTo>
                    <a:lnTo>
                      <a:pt x="158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3"/>
              <p:cNvSpPr/>
              <p:nvPr/>
            </p:nvSpPr>
            <p:spPr>
              <a:xfrm>
                <a:off x="7195300" y="3109775"/>
                <a:ext cx="103950" cy="1350900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54036" extrusionOk="0">
                    <a:moveTo>
                      <a:pt x="4157" y="1"/>
                    </a:moveTo>
                    <a:lnTo>
                      <a:pt x="170" y="2332"/>
                    </a:lnTo>
                    <a:lnTo>
                      <a:pt x="1" y="54035"/>
                    </a:lnTo>
                    <a:lnTo>
                      <a:pt x="1" y="54035"/>
                    </a:lnTo>
                    <a:lnTo>
                      <a:pt x="3988" y="51703"/>
                    </a:lnTo>
                    <a:lnTo>
                      <a:pt x="41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3"/>
              <p:cNvSpPr/>
              <p:nvPr/>
            </p:nvSpPr>
            <p:spPr>
              <a:xfrm>
                <a:off x="7095625" y="3109775"/>
                <a:ext cx="103925" cy="1350900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54036" extrusionOk="0">
                    <a:moveTo>
                      <a:pt x="136" y="1"/>
                    </a:moveTo>
                    <a:lnTo>
                      <a:pt x="0" y="51737"/>
                    </a:lnTo>
                    <a:lnTo>
                      <a:pt x="3988" y="54035"/>
                    </a:lnTo>
                    <a:lnTo>
                      <a:pt x="4157" y="2332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3"/>
              <p:cNvSpPr/>
              <p:nvPr/>
            </p:nvSpPr>
            <p:spPr>
              <a:xfrm>
                <a:off x="7097325" y="3181600"/>
                <a:ext cx="201075" cy="603225"/>
              </a:xfrm>
              <a:custGeom>
                <a:avLst/>
                <a:gdLst/>
                <a:ahLst/>
                <a:cxnLst/>
                <a:rect l="l" t="t" r="r" b="b"/>
                <a:pathLst>
                  <a:path w="8043" h="24129" extrusionOk="0">
                    <a:moveTo>
                      <a:pt x="68" y="0"/>
                    </a:moveTo>
                    <a:lnTo>
                      <a:pt x="0" y="21830"/>
                    </a:lnTo>
                    <a:lnTo>
                      <a:pt x="4021" y="24128"/>
                    </a:lnTo>
                    <a:lnTo>
                      <a:pt x="7975" y="19465"/>
                    </a:lnTo>
                    <a:lnTo>
                      <a:pt x="8043" y="0"/>
                    </a:lnTo>
                    <a:lnTo>
                      <a:pt x="8043" y="0"/>
                    </a:lnTo>
                    <a:lnTo>
                      <a:pt x="4089" y="229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>
                  <a:alpha val="20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3"/>
              <p:cNvSpPr/>
              <p:nvPr/>
            </p:nvSpPr>
            <p:spPr>
              <a:xfrm>
                <a:off x="7099000" y="3052325"/>
                <a:ext cx="200250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8010" h="4631" extrusionOk="0">
                    <a:moveTo>
                      <a:pt x="3988" y="1"/>
                    </a:moveTo>
                    <a:lnTo>
                      <a:pt x="1" y="2299"/>
                    </a:lnTo>
                    <a:lnTo>
                      <a:pt x="4022" y="4630"/>
                    </a:lnTo>
                    <a:lnTo>
                      <a:pt x="8009" y="2299"/>
                    </a:lnTo>
                    <a:lnTo>
                      <a:pt x="3988" y="1"/>
                    </a:lnTo>
                    <a:close/>
                  </a:path>
                </a:pathLst>
              </a:custGeom>
              <a:solidFill>
                <a:srgbClr val="B06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3"/>
              <p:cNvSpPr/>
              <p:nvPr/>
            </p:nvSpPr>
            <p:spPr>
              <a:xfrm>
                <a:off x="7216425" y="3874350"/>
                <a:ext cx="376825" cy="217975"/>
              </a:xfrm>
              <a:custGeom>
                <a:avLst/>
                <a:gdLst/>
                <a:ahLst/>
                <a:cxnLst/>
                <a:rect l="l" t="t" r="r" b="b"/>
                <a:pathLst>
                  <a:path w="15073" h="8719" extrusionOk="0">
                    <a:moveTo>
                      <a:pt x="2231" y="0"/>
                    </a:moveTo>
                    <a:lnTo>
                      <a:pt x="1" y="1284"/>
                    </a:lnTo>
                    <a:lnTo>
                      <a:pt x="12808" y="8719"/>
                    </a:lnTo>
                    <a:lnTo>
                      <a:pt x="15072" y="7401"/>
                    </a:lnTo>
                    <a:lnTo>
                      <a:pt x="22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3"/>
              <p:cNvSpPr/>
              <p:nvPr/>
            </p:nvSpPr>
            <p:spPr>
              <a:xfrm>
                <a:off x="7538300" y="3691025"/>
                <a:ext cx="114075" cy="5018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20073" extrusionOk="0">
                    <a:moveTo>
                      <a:pt x="2231" y="0"/>
                    </a:moveTo>
                    <a:lnTo>
                      <a:pt x="1" y="1284"/>
                    </a:lnTo>
                    <a:lnTo>
                      <a:pt x="2332" y="2636"/>
                    </a:lnTo>
                    <a:lnTo>
                      <a:pt x="2265" y="17369"/>
                    </a:lnTo>
                    <a:lnTo>
                      <a:pt x="2265" y="20073"/>
                    </a:lnTo>
                    <a:lnTo>
                      <a:pt x="4529" y="18755"/>
                    </a:lnTo>
                    <a:lnTo>
                      <a:pt x="4529" y="16085"/>
                    </a:lnTo>
                    <a:lnTo>
                      <a:pt x="4563" y="1352"/>
                    </a:lnTo>
                    <a:lnTo>
                      <a:pt x="22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3"/>
              <p:cNvSpPr/>
              <p:nvPr/>
            </p:nvSpPr>
            <p:spPr>
              <a:xfrm>
                <a:off x="7216425" y="3723125"/>
                <a:ext cx="380200" cy="469725"/>
              </a:xfrm>
              <a:custGeom>
                <a:avLst/>
                <a:gdLst/>
                <a:ahLst/>
                <a:cxnLst/>
                <a:rect l="l" t="t" r="r" b="b"/>
                <a:pathLst>
                  <a:path w="15208" h="18789" extrusionOk="0">
                    <a:moveTo>
                      <a:pt x="12876" y="0"/>
                    </a:moveTo>
                    <a:lnTo>
                      <a:pt x="12808" y="14768"/>
                    </a:lnTo>
                    <a:lnTo>
                      <a:pt x="1" y="7333"/>
                    </a:lnTo>
                    <a:lnTo>
                      <a:pt x="1" y="10037"/>
                    </a:lnTo>
                    <a:lnTo>
                      <a:pt x="12808" y="17437"/>
                    </a:lnTo>
                    <a:lnTo>
                      <a:pt x="15140" y="18789"/>
                    </a:lnTo>
                    <a:lnTo>
                      <a:pt x="15140" y="16085"/>
                    </a:lnTo>
                    <a:lnTo>
                      <a:pt x="15207" y="1352"/>
                    </a:lnTo>
                    <a:lnTo>
                      <a:pt x="128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3"/>
              <p:cNvSpPr/>
              <p:nvPr/>
            </p:nvSpPr>
            <p:spPr>
              <a:xfrm>
                <a:off x="7537450" y="3675800"/>
                <a:ext cx="114925" cy="367525"/>
              </a:xfrm>
              <a:custGeom>
                <a:avLst/>
                <a:gdLst/>
                <a:ahLst/>
                <a:cxnLst/>
                <a:rect l="l" t="t" r="r" b="b"/>
                <a:pathLst>
                  <a:path w="4597" h="14701" extrusionOk="0">
                    <a:moveTo>
                      <a:pt x="2265" y="1"/>
                    </a:moveTo>
                    <a:lnTo>
                      <a:pt x="35" y="1285"/>
                    </a:lnTo>
                    <a:lnTo>
                      <a:pt x="1" y="13383"/>
                    </a:lnTo>
                    <a:lnTo>
                      <a:pt x="2299" y="14701"/>
                    </a:lnTo>
                    <a:lnTo>
                      <a:pt x="4563" y="12031"/>
                    </a:lnTo>
                    <a:lnTo>
                      <a:pt x="4597" y="1319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000000">
                  <a:alpha val="20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3"/>
              <p:cNvSpPr/>
              <p:nvPr/>
            </p:nvSpPr>
            <p:spPr>
              <a:xfrm>
                <a:off x="7091400" y="3059100"/>
                <a:ext cx="199400" cy="115750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4630" extrusionOk="0">
                    <a:moveTo>
                      <a:pt x="3988" y="0"/>
                    </a:moveTo>
                    <a:lnTo>
                      <a:pt x="0" y="2332"/>
                    </a:lnTo>
                    <a:lnTo>
                      <a:pt x="3988" y="4630"/>
                    </a:lnTo>
                    <a:lnTo>
                      <a:pt x="7976" y="2332"/>
                    </a:lnTo>
                    <a:lnTo>
                      <a:pt x="3988" y="0"/>
                    </a:lnTo>
                    <a:close/>
                  </a:path>
                </a:pathLst>
              </a:custGeom>
              <a:solidFill>
                <a:srgbClr val="B06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43"/>
              <p:cNvSpPr/>
              <p:nvPr/>
            </p:nvSpPr>
            <p:spPr>
              <a:xfrm>
                <a:off x="7186875" y="2473625"/>
                <a:ext cx="585475" cy="1064500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42580" extrusionOk="0">
                    <a:moveTo>
                      <a:pt x="23418" y="1"/>
                    </a:moveTo>
                    <a:lnTo>
                      <a:pt x="135" y="13518"/>
                    </a:lnTo>
                    <a:lnTo>
                      <a:pt x="0" y="42580"/>
                    </a:lnTo>
                    <a:lnTo>
                      <a:pt x="23283" y="29029"/>
                    </a:lnTo>
                    <a:lnTo>
                      <a:pt x="23418" y="1"/>
                    </a:lnTo>
                    <a:close/>
                  </a:path>
                </a:pathLst>
              </a:custGeom>
              <a:solidFill>
                <a:srgbClr val="2AA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43"/>
              <p:cNvSpPr/>
              <p:nvPr/>
            </p:nvSpPr>
            <p:spPr>
              <a:xfrm>
                <a:off x="7186875" y="2473625"/>
                <a:ext cx="585475" cy="1064500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42580" extrusionOk="0">
                    <a:moveTo>
                      <a:pt x="23418" y="1"/>
                    </a:moveTo>
                    <a:lnTo>
                      <a:pt x="135" y="13518"/>
                    </a:lnTo>
                    <a:lnTo>
                      <a:pt x="0" y="42580"/>
                    </a:lnTo>
                    <a:lnTo>
                      <a:pt x="23283" y="29029"/>
                    </a:lnTo>
                    <a:lnTo>
                      <a:pt x="234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3"/>
              <p:cNvSpPr/>
              <p:nvPr/>
            </p:nvSpPr>
            <p:spPr>
              <a:xfrm>
                <a:off x="6610700" y="2478700"/>
                <a:ext cx="579575" cy="1059425"/>
              </a:xfrm>
              <a:custGeom>
                <a:avLst/>
                <a:gdLst/>
                <a:ahLst/>
                <a:cxnLst/>
                <a:rect l="l" t="t" r="r" b="b"/>
                <a:pathLst>
                  <a:path w="23183" h="42377" extrusionOk="0">
                    <a:moveTo>
                      <a:pt x="136" y="1"/>
                    </a:moveTo>
                    <a:lnTo>
                      <a:pt x="0" y="29062"/>
                    </a:lnTo>
                    <a:lnTo>
                      <a:pt x="23047" y="42377"/>
                    </a:lnTo>
                    <a:lnTo>
                      <a:pt x="23182" y="13315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rgbClr val="2385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3"/>
              <p:cNvSpPr/>
              <p:nvPr/>
            </p:nvSpPr>
            <p:spPr>
              <a:xfrm>
                <a:off x="6610700" y="2478700"/>
                <a:ext cx="579575" cy="1059425"/>
              </a:xfrm>
              <a:custGeom>
                <a:avLst/>
                <a:gdLst/>
                <a:ahLst/>
                <a:cxnLst/>
                <a:rect l="l" t="t" r="r" b="b"/>
                <a:pathLst>
                  <a:path w="23183" h="42377" extrusionOk="0">
                    <a:moveTo>
                      <a:pt x="136" y="1"/>
                    </a:moveTo>
                    <a:lnTo>
                      <a:pt x="0" y="29062"/>
                    </a:lnTo>
                    <a:lnTo>
                      <a:pt x="23047" y="42377"/>
                    </a:lnTo>
                    <a:lnTo>
                      <a:pt x="23182" y="13315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3"/>
              <p:cNvSpPr/>
              <p:nvPr/>
            </p:nvSpPr>
            <p:spPr>
              <a:xfrm>
                <a:off x="6614075" y="2140775"/>
                <a:ext cx="1158275" cy="670825"/>
              </a:xfrm>
              <a:custGeom>
                <a:avLst/>
                <a:gdLst/>
                <a:ahLst/>
                <a:cxnLst/>
                <a:rect l="l" t="t" r="r" b="b"/>
                <a:pathLst>
                  <a:path w="46331" h="26833" extrusionOk="0">
                    <a:moveTo>
                      <a:pt x="23284" y="1"/>
                    </a:moveTo>
                    <a:lnTo>
                      <a:pt x="1" y="13518"/>
                    </a:lnTo>
                    <a:lnTo>
                      <a:pt x="23047" y="26832"/>
                    </a:lnTo>
                    <a:lnTo>
                      <a:pt x="46330" y="13315"/>
                    </a:lnTo>
                    <a:lnTo>
                      <a:pt x="232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3"/>
              <p:cNvSpPr/>
              <p:nvPr/>
            </p:nvSpPr>
            <p:spPr>
              <a:xfrm>
                <a:off x="7011150" y="3664825"/>
                <a:ext cx="167300" cy="98025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3921" extrusionOk="0">
                    <a:moveTo>
                      <a:pt x="4427" y="0"/>
                    </a:moveTo>
                    <a:lnTo>
                      <a:pt x="0" y="2636"/>
                    </a:lnTo>
                    <a:lnTo>
                      <a:pt x="2264" y="3920"/>
                    </a:lnTo>
                    <a:lnTo>
                      <a:pt x="6691" y="1285"/>
                    </a:lnTo>
                    <a:lnTo>
                      <a:pt x="44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3"/>
              <p:cNvSpPr/>
              <p:nvPr/>
            </p:nvSpPr>
            <p:spPr>
              <a:xfrm>
                <a:off x="6952000" y="3395325"/>
                <a:ext cx="574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8722" extrusionOk="0">
                    <a:moveTo>
                      <a:pt x="1" y="1"/>
                    </a:moveTo>
                    <a:lnTo>
                      <a:pt x="34" y="14734"/>
                    </a:lnTo>
                    <a:lnTo>
                      <a:pt x="68" y="17438"/>
                    </a:lnTo>
                    <a:lnTo>
                      <a:pt x="2299" y="18722"/>
                    </a:lnTo>
                    <a:lnTo>
                      <a:pt x="2299" y="16052"/>
                    </a:lnTo>
                    <a:lnTo>
                      <a:pt x="2265" y="131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3"/>
              <p:cNvSpPr/>
              <p:nvPr/>
            </p:nvSpPr>
            <p:spPr>
              <a:xfrm>
                <a:off x="6952000" y="3361525"/>
                <a:ext cx="11492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4597" h="2671" extrusionOk="0">
                    <a:moveTo>
                      <a:pt x="2332" y="1"/>
                    </a:moveTo>
                    <a:lnTo>
                      <a:pt x="1" y="1353"/>
                    </a:lnTo>
                    <a:lnTo>
                      <a:pt x="2265" y="2671"/>
                    </a:lnTo>
                    <a:lnTo>
                      <a:pt x="4596" y="1319"/>
                    </a:lnTo>
                    <a:lnTo>
                      <a:pt x="2332" y="1"/>
                    </a:lnTo>
                    <a:close/>
                  </a:path>
                </a:pathLst>
              </a:custGeom>
              <a:solidFill>
                <a:srgbClr val="B06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3"/>
              <p:cNvSpPr/>
              <p:nvPr/>
            </p:nvSpPr>
            <p:spPr>
              <a:xfrm>
                <a:off x="7008600" y="3394475"/>
                <a:ext cx="169850" cy="468900"/>
              </a:xfrm>
              <a:custGeom>
                <a:avLst/>
                <a:gdLst/>
                <a:ahLst/>
                <a:cxnLst/>
                <a:rect l="l" t="t" r="r" b="b"/>
                <a:pathLst>
                  <a:path w="6794" h="18756" extrusionOk="0">
                    <a:moveTo>
                      <a:pt x="2332" y="1"/>
                    </a:moveTo>
                    <a:lnTo>
                      <a:pt x="1" y="1353"/>
                    </a:lnTo>
                    <a:lnTo>
                      <a:pt x="35" y="16086"/>
                    </a:lnTo>
                    <a:lnTo>
                      <a:pt x="35" y="18756"/>
                    </a:lnTo>
                    <a:lnTo>
                      <a:pt x="2366" y="17404"/>
                    </a:lnTo>
                    <a:lnTo>
                      <a:pt x="6793" y="14768"/>
                    </a:lnTo>
                    <a:lnTo>
                      <a:pt x="6793" y="12099"/>
                    </a:lnTo>
                    <a:lnTo>
                      <a:pt x="2366" y="14734"/>
                    </a:lnTo>
                    <a:lnTo>
                      <a:pt x="23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3"/>
              <p:cNvSpPr/>
              <p:nvPr/>
            </p:nvSpPr>
            <p:spPr>
              <a:xfrm>
                <a:off x="6952000" y="3406300"/>
                <a:ext cx="115775" cy="375975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15039" extrusionOk="0">
                    <a:moveTo>
                      <a:pt x="2332" y="1"/>
                    </a:moveTo>
                    <a:lnTo>
                      <a:pt x="1" y="1353"/>
                    </a:lnTo>
                    <a:lnTo>
                      <a:pt x="34" y="13755"/>
                    </a:lnTo>
                    <a:lnTo>
                      <a:pt x="2299" y="15039"/>
                    </a:lnTo>
                    <a:lnTo>
                      <a:pt x="4630" y="12335"/>
                    </a:lnTo>
                    <a:lnTo>
                      <a:pt x="4596" y="1319"/>
                    </a:lnTo>
                    <a:lnTo>
                      <a:pt x="2332" y="1"/>
                    </a:lnTo>
                    <a:close/>
                  </a:path>
                </a:pathLst>
              </a:custGeom>
              <a:solidFill>
                <a:srgbClr val="000000">
                  <a:alpha val="20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43"/>
              <p:cNvSpPr/>
              <p:nvPr/>
            </p:nvSpPr>
            <p:spPr>
              <a:xfrm>
                <a:off x="6995100" y="3119075"/>
                <a:ext cx="315975" cy="575350"/>
              </a:xfrm>
              <a:custGeom>
                <a:avLst/>
                <a:gdLst/>
                <a:ahLst/>
                <a:cxnLst/>
                <a:rect l="l" t="t" r="r" b="b"/>
                <a:pathLst>
                  <a:path w="12639" h="23014" extrusionOk="0">
                    <a:moveTo>
                      <a:pt x="12639" y="1"/>
                    </a:moveTo>
                    <a:lnTo>
                      <a:pt x="68" y="7300"/>
                    </a:lnTo>
                    <a:lnTo>
                      <a:pt x="0" y="23013"/>
                    </a:lnTo>
                    <a:lnTo>
                      <a:pt x="12571" y="15714"/>
                    </a:lnTo>
                    <a:lnTo>
                      <a:pt x="126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43"/>
              <p:cNvSpPr/>
              <p:nvPr/>
            </p:nvSpPr>
            <p:spPr>
              <a:xfrm>
                <a:off x="6683350" y="3121600"/>
                <a:ext cx="313450" cy="572825"/>
              </a:xfrm>
              <a:custGeom>
                <a:avLst/>
                <a:gdLst/>
                <a:ahLst/>
                <a:cxnLst/>
                <a:rect l="l" t="t" r="r" b="b"/>
                <a:pathLst>
                  <a:path w="12538" h="22913" extrusionOk="0">
                    <a:moveTo>
                      <a:pt x="68" y="1"/>
                    </a:moveTo>
                    <a:lnTo>
                      <a:pt x="1" y="15714"/>
                    </a:lnTo>
                    <a:lnTo>
                      <a:pt x="12470" y="22912"/>
                    </a:lnTo>
                    <a:lnTo>
                      <a:pt x="12538" y="7199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43"/>
              <p:cNvSpPr/>
              <p:nvPr/>
            </p:nvSpPr>
            <p:spPr>
              <a:xfrm>
                <a:off x="6685050" y="2939125"/>
                <a:ext cx="626025" cy="362450"/>
              </a:xfrm>
              <a:custGeom>
                <a:avLst/>
                <a:gdLst/>
                <a:ahLst/>
                <a:cxnLst/>
                <a:rect l="l" t="t" r="r" b="b"/>
                <a:pathLst>
                  <a:path w="25041" h="14498" extrusionOk="0">
                    <a:moveTo>
                      <a:pt x="12605" y="1"/>
                    </a:moveTo>
                    <a:lnTo>
                      <a:pt x="0" y="7300"/>
                    </a:lnTo>
                    <a:lnTo>
                      <a:pt x="12470" y="14498"/>
                    </a:lnTo>
                    <a:lnTo>
                      <a:pt x="25041" y="7199"/>
                    </a:lnTo>
                    <a:lnTo>
                      <a:pt x="126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43"/>
              <p:cNvSpPr/>
              <p:nvPr/>
            </p:nvSpPr>
            <p:spPr>
              <a:xfrm>
                <a:off x="7597450" y="3266075"/>
                <a:ext cx="397925" cy="724025"/>
              </a:xfrm>
              <a:custGeom>
                <a:avLst/>
                <a:gdLst/>
                <a:ahLst/>
                <a:cxnLst/>
                <a:rect l="l" t="t" r="r" b="b"/>
                <a:pathLst>
                  <a:path w="15917" h="28961" extrusionOk="0">
                    <a:moveTo>
                      <a:pt x="15917" y="0"/>
                    </a:moveTo>
                    <a:lnTo>
                      <a:pt x="102" y="9192"/>
                    </a:lnTo>
                    <a:lnTo>
                      <a:pt x="0" y="28961"/>
                    </a:lnTo>
                    <a:lnTo>
                      <a:pt x="15849" y="19769"/>
                    </a:lnTo>
                    <a:lnTo>
                      <a:pt x="1591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43"/>
              <p:cNvSpPr/>
              <p:nvPr/>
            </p:nvSpPr>
            <p:spPr>
              <a:xfrm>
                <a:off x="7205450" y="3269450"/>
                <a:ext cx="394550" cy="720650"/>
              </a:xfrm>
              <a:custGeom>
                <a:avLst/>
                <a:gdLst/>
                <a:ahLst/>
                <a:cxnLst/>
                <a:rect l="l" t="t" r="r" b="b"/>
                <a:pathLst>
                  <a:path w="15782" h="28826" extrusionOk="0">
                    <a:moveTo>
                      <a:pt x="68" y="1"/>
                    </a:moveTo>
                    <a:lnTo>
                      <a:pt x="0" y="19769"/>
                    </a:lnTo>
                    <a:lnTo>
                      <a:pt x="15680" y="28826"/>
                    </a:lnTo>
                    <a:lnTo>
                      <a:pt x="15782" y="905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43"/>
              <p:cNvSpPr/>
              <p:nvPr/>
            </p:nvSpPr>
            <p:spPr>
              <a:xfrm>
                <a:off x="7207150" y="3039675"/>
                <a:ext cx="788225" cy="456200"/>
              </a:xfrm>
              <a:custGeom>
                <a:avLst/>
                <a:gdLst/>
                <a:ahLst/>
                <a:cxnLst/>
                <a:rect l="l" t="t" r="r" b="b"/>
                <a:pathLst>
                  <a:path w="31529" h="18248" extrusionOk="0">
                    <a:moveTo>
                      <a:pt x="15849" y="0"/>
                    </a:moveTo>
                    <a:lnTo>
                      <a:pt x="0" y="9192"/>
                    </a:lnTo>
                    <a:lnTo>
                      <a:pt x="15714" y="18248"/>
                    </a:lnTo>
                    <a:lnTo>
                      <a:pt x="31529" y="9056"/>
                    </a:lnTo>
                    <a:lnTo>
                      <a:pt x="158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4" name="Google Shape;2964;p43"/>
          <p:cNvGrpSpPr/>
          <p:nvPr/>
        </p:nvGrpSpPr>
        <p:grpSpPr>
          <a:xfrm>
            <a:off x="879755" y="705745"/>
            <a:ext cx="742482" cy="594924"/>
            <a:chOff x="4458400" y="2657663"/>
            <a:chExt cx="945475" cy="757575"/>
          </a:xfrm>
        </p:grpSpPr>
        <p:sp>
          <p:nvSpPr>
            <p:cNvPr id="2965" name="Google Shape;2965;p43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3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3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8" name="Google Shape;2968;p43"/>
          <p:cNvGrpSpPr/>
          <p:nvPr/>
        </p:nvGrpSpPr>
        <p:grpSpPr>
          <a:xfrm>
            <a:off x="7155805" y="238933"/>
            <a:ext cx="742482" cy="594924"/>
            <a:chOff x="4458400" y="2657663"/>
            <a:chExt cx="945475" cy="757575"/>
          </a:xfrm>
        </p:grpSpPr>
        <p:sp>
          <p:nvSpPr>
            <p:cNvPr id="2969" name="Google Shape;2969;p43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3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3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2" name="Google Shape;2972;p43"/>
          <p:cNvGrpSpPr/>
          <p:nvPr/>
        </p:nvGrpSpPr>
        <p:grpSpPr>
          <a:xfrm>
            <a:off x="1185486" y="1910481"/>
            <a:ext cx="243987" cy="339453"/>
            <a:chOff x="4661686" y="366694"/>
            <a:chExt cx="243987" cy="339453"/>
          </a:xfrm>
        </p:grpSpPr>
        <p:sp>
          <p:nvSpPr>
            <p:cNvPr id="2973" name="Google Shape;2973;p43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3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3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3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3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3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9" name="Google Shape;2979;p43"/>
          <p:cNvSpPr/>
          <p:nvPr/>
        </p:nvSpPr>
        <p:spPr>
          <a:xfrm>
            <a:off x="1185473" y="4495155"/>
            <a:ext cx="6774000" cy="535500"/>
          </a:xfrm>
          <a:prstGeom prst="roundRect">
            <a:avLst>
              <a:gd name="adj" fmla="val 1978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43">
            <a:hlinkClick r:id="" action="ppaction://hlinkshowjump?jump=firstslide"/>
          </p:cNvPr>
          <p:cNvSpPr/>
          <p:nvPr/>
        </p:nvSpPr>
        <p:spPr>
          <a:xfrm>
            <a:off x="18921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1" name="Google Shape;2981;p43">
            <a:hlinkClick r:id="" action="ppaction://hlinkshowjump?jump=firstslide"/>
          </p:cNvPr>
          <p:cNvSpPr txBox="1"/>
          <p:nvPr/>
        </p:nvSpPr>
        <p:spPr>
          <a:xfrm>
            <a:off x="2263155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Home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82" name="Google Shape;2982;p43">
            <a:hlinkClick r:id="rId3" action="ppaction://hlinksldjump"/>
          </p:cNvPr>
          <p:cNvSpPr/>
          <p:nvPr/>
        </p:nvSpPr>
        <p:spPr>
          <a:xfrm>
            <a:off x="29808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3" name="Google Shape;2983;p43">
            <a:hlinkClick r:id="rId3" action="ppaction://hlinksldjump"/>
          </p:cNvPr>
          <p:cNvSpPr txBox="1"/>
          <p:nvPr/>
        </p:nvSpPr>
        <p:spPr>
          <a:xfrm>
            <a:off x="3351854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Game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84" name="Google Shape;2984;p43">
            <a:hlinkClick r:id="rId4" action="ppaction://hlinksldjump"/>
          </p:cNvPr>
          <p:cNvSpPr/>
          <p:nvPr/>
        </p:nvSpPr>
        <p:spPr>
          <a:xfrm>
            <a:off x="40695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3">
            <a:hlinkClick r:id="rId4" action="ppaction://hlinksldjump"/>
          </p:cNvPr>
          <p:cNvSpPr txBox="1"/>
          <p:nvPr/>
        </p:nvSpPr>
        <p:spPr>
          <a:xfrm>
            <a:off x="4440552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Tools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86" name="Google Shape;2986;p43">
            <a:hlinkClick r:id="" action="ppaction://noaction"/>
          </p:cNvPr>
          <p:cNvSpPr/>
          <p:nvPr/>
        </p:nvSpPr>
        <p:spPr>
          <a:xfrm>
            <a:off x="51582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43">
            <a:hlinkClick r:id="" action="ppaction://noaction"/>
          </p:cNvPr>
          <p:cNvSpPr txBox="1"/>
          <p:nvPr/>
        </p:nvSpPr>
        <p:spPr>
          <a:xfrm>
            <a:off x="5529251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Facts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88" name="Google Shape;2988;p43">
            <a:hlinkClick r:id="rId5" action="ppaction://hlinksldjump"/>
          </p:cNvPr>
          <p:cNvSpPr/>
          <p:nvPr/>
        </p:nvSpPr>
        <p:spPr>
          <a:xfrm>
            <a:off x="62469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43">
            <a:hlinkClick r:id="rId5" action="ppaction://hlinksldjump"/>
          </p:cNvPr>
          <p:cNvSpPr txBox="1"/>
          <p:nvPr/>
        </p:nvSpPr>
        <p:spPr>
          <a:xfrm>
            <a:off x="6617950" y="4666375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Team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90" name="Google Shape;2990;p43">
            <a:hlinkClick r:id="" action="ppaction://hlinkshowjump?jump=previousslide"/>
          </p:cNvPr>
          <p:cNvSpPr/>
          <p:nvPr/>
        </p:nvSpPr>
        <p:spPr>
          <a:xfrm>
            <a:off x="1375194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1" name="Google Shape;2991;p43">
            <a:hlinkClick r:id="" action="ppaction://hlinkshowjump?jump=previousslide"/>
          </p:cNvPr>
          <p:cNvSpPr/>
          <p:nvPr/>
        </p:nvSpPr>
        <p:spPr>
          <a:xfrm>
            <a:off x="1454268" y="4701855"/>
            <a:ext cx="243900" cy="122100"/>
          </a:xfrm>
          <a:prstGeom prst="leftArrow">
            <a:avLst>
              <a:gd name="adj1" fmla="val 50000"/>
              <a:gd name="adj2" fmla="val 7870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2" name="Google Shape;2992;p43">
            <a:hlinkClick r:id="" action="ppaction://hlinkshowjump?jump=nextslide"/>
          </p:cNvPr>
          <p:cNvSpPr/>
          <p:nvPr/>
        </p:nvSpPr>
        <p:spPr>
          <a:xfrm>
            <a:off x="7335669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3" name="Google Shape;2993;p43">
            <a:hlinkClick r:id="" action="ppaction://hlinkshowjump?jump=nextslide"/>
          </p:cNvPr>
          <p:cNvSpPr/>
          <p:nvPr/>
        </p:nvSpPr>
        <p:spPr>
          <a:xfrm>
            <a:off x="7416418" y="4701843"/>
            <a:ext cx="243900" cy="122100"/>
          </a:xfrm>
          <a:prstGeom prst="rightArrow">
            <a:avLst>
              <a:gd name="adj1" fmla="val 50000"/>
              <a:gd name="adj2" fmla="val 7741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4" name="Google Shape;2994;p43"/>
          <p:cNvGrpSpPr/>
          <p:nvPr/>
        </p:nvGrpSpPr>
        <p:grpSpPr>
          <a:xfrm>
            <a:off x="1992121" y="4623314"/>
            <a:ext cx="159899" cy="279351"/>
            <a:chOff x="2000128" y="4623314"/>
            <a:chExt cx="159899" cy="279351"/>
          </a:xfrm>
        </p:grpSpPr>
        <p:sp>
          <p:nvSpPr>
            <p:cNvPr id="2995" name="Google Shape;2995;p43"/>
            <p:cNvSpPr/>
            <p:nvPr/>
          </p:nvSpPr>
          <p:spPr>
            <a:xfrm>
              <a:off x="2000128" y="4623314"/>
              <a:ext cx="159899" cy="279351"/>
            </a:xfrm>
            <a:custGeom>
              <a:avLst/>
              <a:gdLst/>
              <a:ahLst/>
              <a:cxnLst/>
              <a:rect l="l" t="t" r="r" b="b"/>
              <a:pathLst>
                <a:path w="24154" h="42214" extrusionOk="0">
                  <a:moveTo>
                    <a:pt x="4353" y="1"/>
                  </a:moveTo>
                  <a:lnTo>
                    <a:pt x="0" y="2527"/>
                  </a:lnTo>
                  <a:lnTo>
                    <a:pt x="0" y="29358"/>
                  </a:lnTo>
                  <a:lnTo>
                    <a:pt x="8001" y="42213"/>
                  </a:lnTo>
                  <a:lnTo>
                    <a:pt x="20909" y="41429"/>
                  </a:lnTo>
                  <a:lnTo>
                    <a:pt x="24154" y="38269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3"/>
            <p:cNvSpPr/>
            <p:nvPr/>
          </p:nvSpPr>
          <p:spPr>
            <a:xfrm>
              <a:off x="2053088" y="4689396"/>
              <a:ext cx="85458" cy="213269"/>
            </a:xfrm>
            <a:custGeom>
              <a:avLst/>
              <a:gdLst/>
              <a:ahLst/>
              <a:cxnLst/>
              <a:rect l="l" t="t" r="r" b="b"/>
              <a:pathLst>
                <a:path w="12909" h="32228" extrusionOk="0">
                  <a:moveTo>
                    <a:pt x="1" y="1"/>
                  </a:moveTo>
                  <a:lnTo>
                    <a:pt x="1" y="32227"/>
                  </a:lnTo>
                  <a:lnTo>
                    <a:pt x="12909" y="31443"/>
                  </a:lnTo>
                  <a:lnTo>
                    <a:pt x="12909" y="4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3"/>
            <p:cNvSpPr/>
            <p:nvPr/>
          </p:nvSpPr>
          <p:spPr>
            <a:xfrm>
              <a:off x="2000128" y="4623314"/>
              <a:ext cx="159899" cy="96602"/>
            </a:xfrm>
            <a:custGeom>
              <a:avLst/>
              <a:gdLst/>
              <a:ahLst/>
              <a:cxnLst/>
              <a:rect l="l" t="t" r="r" b="b"/>
              <a:pathLst>
                <a:path w="24154" h="14598" extrusionOk="0">
                  <a:moveTo>
                    <a:pt x="4353" y="1"/>
                  </a:moveTo>
                  <a:lnTo>
                    <a:pt x="0" y="2527"/>
                  </a:lnTo>
                  <a:lnTo>
                    <a:pt x="8001" y="9987"/>
                  </a:lnTo>
                  <a:lnTo>
                    <a:pt x="20909" y="14597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3"/>
            <p:cNvSpPr/>
            <p:nvPr/>
          </p:nvSpPr>
          <p:spPr>
            <a:xfrm>
              <a:off x="2008205" y="4658975"/>
              <a:ext cx="121914" cy="229680"/>
            </a:xfrm>
            <a:custGeom>
              <a:avLst/>
              <a:gdLst/>
              <a:ahLst/>
              <a:cxnLst/>
              <a:rect l="l" t="t" r="r" b="b"/>
              <a:pathLst>
                <a:path w="18416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18416" y="33856"/>
                  </a:lnTo>
                  <a:lnTo>
                    <a:pt x="18416" y="1056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3"/>
            <p:cNvSpPr/>
            <p:nvPr/>
          </p:nvSpPr>
          <p:spPr>
            <a:xfrm>
              <a:off x="2008205" y="4658975"/>
              <a:ext cx="44718" cy="229680"/>
            </a:xfrm>
            <a:custGeom>
              <a:avLst/>
              <a:gdLst/>
              <a:ahLst/>
              <a:cxnLst/>
              <a:rect l="l" t="t" r="r" b="b"/>
              <a:pathLst>
                <a:path w="6755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0" name="Google Shape;3000;p43"/>
          <p:cNvGrpSpPr/>
          <p:nvPr/>
        </p:nvGrpSpPr>
        <p:grpSpPr>
          <a:xfrm>
            <a:off x="5246843" y="4644827"/>
            <a:ext cx="206281" cy="241552"/>
            <a:chOff x="5254850" y="4644827"/>
            <a:chExt cx="206281" cy="241552"/>
          </a:xfrm>
        </p:grpSpPr>
        <p:sp>
          <p:nvSpPr>
            <p:cNvPr id="3001" name="Google Shape;3001;p43"/>
            <p:cNvSpPr/>
            <p:nvPr/>
          </p:nvSpPr>
          <p:spPr>
            <a:xfrm>
              <a:off x="5254850" y="4644827"/>
              <a:ext cx="206281" cy="241552"/>
            </a:xfrm>
            <a:custGeom>
              <a:avLst/>
              <a:gdLst/>
              <a:ahLst/>
              <a:cxnLst/>
              <a:rect l="l" t="t" r="r" b="b"/>
              <a:pathLst>
                <a:path w="13384" h="15675" extrusionOk="0">
                  <a:moveTo>
                    <a:pt x="5281" y="0"/>
                  </a:moveTo>
                  <a:cubicBezTo>
                    <a:pt x="5199" y="0"/>
                    <a:pt x="5119" y="3"/>
                    <a:pt x="5040" y="9"/>
                  </a:cubicBezTo>
                  <a:cubicBezTo>
                    <a:pt x="4928" y="16"/>
                    <a:pt x="4809" y="29"/>
                    <a:pt x="4703" y="49"/>
                  </a:cubicBezTo>
                  <a:cubicBezTo>
                    <a:pt x="4697" y="49"/>
                    <a:pt x="4690" y="55"/>
                    <a:pt x="4684" y="55"/>
                  </a:cubicBezTo>
                  <a:cubicBezTo>
                    <a:pt x="4360" y="115"/>
                    <a:pt x="4064" y="220"/>
                    <a:pt x="3793" y="379"/>
                  </a:cubicBezTo>
                  <a:lnTo>
                    <a:pt x="1696" y="1599"/>
                  </a:lnTo>
                  <a:cubicBezTo>
                    <a:pt x="1689" y="1605"/>
                    <a:pt x="1682" y="1605"/>
                    <a:pt x="1676" y="1612"/>
                  </a:cubicBezTo>
                  <a:cubicBezTo>
                    <a:pt x="1663" y="1619"/>
                    <a:pt x="1649" y="1625"/>
                    <a:pt x="1643" y="1632"/>
                  </a:cubicBezTo>
                  <a:cubicBezTo>
                    <a:pt x="1610" y="1645"/>
                    <a:pt x="1584" y="1665"/>
                    <a:pt x="1557" y="1685"/>
                  </a:cubicBezTo>
                  <a:cubicBezTo>
                    <a:pt x="1531" y="1698"/>
                    <a:pt x="1504" y="1718"/>
                    <a:pt x="1471" y="1737"/>
                  </a:cubicBezTo>
                  <a:cubicBezTo>
                    <a:pt x="1445" y="1757"/>
                    <a:pt x="1419" y="1777"/>
                    <a:pt x="1399" y="1790"/>
                  </a:cubicBezTo>
                  <a:cubicBezTo>
                    <a:pt x="1366" y="1816"/>
                    <a:pt x="1333" y="1843"/>
                    <a:pt x="1300" y="1869"/>
                  </a:cubicBezTo>
                  <a:cubicBezTo>
                    <a:pt x="1267" y="1889"/>
                    <a:pt x="1241" y="1915"/>
                    <a:pt x="1214" y="1942"/>
                  </a:cubicBezTo>
                  <a:cubicBezTo>
                    <a:pt x="1188" y="1962"/>
                    <a:pt x="1161" y="1988"/>
                    <a:pt x="1135" y="2014"/>
                  </a:cubicBezTo>
                  <a:cubicBezTo>
                    <a:pt x="1109" y="2041"/>
                    <a:pt x="1082" y="2067"/>
                    <a:pt x="1049" y="2093"/>
                  </a:cubicBezTo>
                  <a:cubicBezTo>
                    <a:pt x="970" y="2179"/>
                    <a:pt x="891" y="2272"/>
                    <a:pt x="818" y="2370"/>
                  </a:cubicBezTo>
                  <a:cubicBezTo>
                    <a:pt x="779" y="2430"/>
                    <a:pt x="733" y="2489"/>
                    <a:pt x="693" y="2549"/>
                  </a:cubicBezTo>
                  <a:cubicBezTo>
                    <a:pt x="673" y="2582"/>
                    <a:pt x="654" y="2615"/>
                    <a:pt x="634" y="2648"/>
                  </a:cubicBezTo>
                  <a:cubicBezTo>
                    <a:pt x="614" y="2687"/>
                    <a:pt x="588" y="2720"/>
                    <a:pt x="568" y="2753"/>
                  </a:cubicBezTo>
                  <a:cubicBezTo>
                    <a:pt x="561" y="2773"/>
                    <a:pt x="555" y="2786"/>
                    <a:pt x="548" y="2799"/>
                  </a:cubicBezTo>
                  <a:cubicBezTo>
                    <a:pt x="535" y="2819"/>
                    <a:pt x="522" y="2845"/>
                    <a:pt x="508" y="2872"/>
                  </a:cubicBezTo>
                  <a:cubicBezTo>
                    <a:pt x="495" y="2892"/>
                    <a:pt x="489" y="2918"/>
                    <a:pt x="475" y="2938"/>
                  </a:cubicBezTo>
                  <a:cubicBezTo>
                    <a:pt x="462" y="2964"/>
                    <a:pt x="449" y="2990"/>
                    <a:pt x="442" y="3017"/>
                  </a:cubicBezTo>
                  <a:cubicBezTo>
                    <a:pt x="429" y="3043"/>
                    <a:pt x="416" y="3070"/>
                    <a:pt x="403" y="3103"/>
                  </a:cubicBezTo>
                  <a:cubicBezTo>
                    <a:pt x="390" y="3136"/>
                    <a:pt x="370" y="3169"/>
                    <a:pt x="357" y="3208"/>
                  </a:cubicBezTo>
                  <a:cubicBezTo>
                    <a:pt x="344" y="3241"/>
                    <a:pt x="337" y="3274"/>
                    <a:pt x="324" y="3307"/>
                  </a:cubicBezTo>
                  <a:cubicBezTo>
                    <a:pt x="317" y="3320"/>
                    <a:pt x="311" y="3340"/>
                    <a:pt x="304" y="3360"/>
                  </a:cubicBezTo>
                  <a:cubicBezTo>
                    <a:pt x="278" y="3426"/>
                    <a:pt x="258" y="3492"/>
                    <a:pt x="238" y="3564"/>
                  </a:cubicBezTo>
                  <a:cubicBezTo>
                    <a:pt x="231" y="3584"/>
                    <a:pt x="225" y="3610"/>
                    <a:pt x="218" y="3630"/>
                  </a:cubicBezTo>
                  <a:cubicBezTo>
                    <a:pt x="212" y="3657"/>
                    <a:pt x="205" y="3676"/>
                    <a:pt x="198" y="3703"/>
                  </a:cubicBezTo>
                  <a:cubicBezTo>
                    <a:pt x="192" y="3716"/>
                    <a:pt x="192" y="3729"/>
                    <a:pt x="185" y="3749"/>
                  </a:cubicBezTo>
                  <a:cubicBezTo>
                    <a:pt x="179" y="3782"/>
                    <a:pt x="165" y="3822"/>
                    <a:pt x="159" y="3861"/>
                  </a:cubicBezTo>
                  <a:cubicBezTo>
                    <a:pt x="152" y="3907"/>
                    <a:pt x="139" y="3947"/>
                    <a:pt x="132" y="3993"/>
                  </a:cubicBezTo>
                  <a:cubicBezTo>
                    <a:pt x="126" y="4033"/>
                    <a:pt x="113" y="4079"/>
                    <a:pt x="106" y="4118"/>
                  </a:cubicBezTo>
                  <a:cubicBezTo>
                    <a:pt x="99" y="4158"/>
                    <a:pt x="93" y="4191"/>
                    <a:pt x="93" y="4224"/>
                  </a:cubicBezTo>
                  <a:cubicBezTo>
                    <a:pt x="86" y="4244"/>
                    <a:pt x="86" y="4263"/>
                    <a:pt x="80" y="4283"/>
                  </a:cubicBezTo>
                  <a:lnTo>
                    <a:pt x="73" y="4356"/>
                  </a:lnTo>
                  <a:cubicBezTo>
                    <a:pt x="66" y="4395"/>
                    <a:pt x="60" y="4435"/>
                    <a:pt x="53" y="4475"/>
                  </a:cubicBezTo>
                  <a:cubicBezTo>
                    <a:pt x="53" y="4521"/>
                    <a:pt x="47" y="4567"/>
                    <a:pt x="40" y="4613"/>
                  </a:cubicBezTo>
                  <a:cubicBezTo>
                    <a:pt x="40" y="4646"/>
                    <a:pt x="34" y="4686"/>
                    <a:pt x="34" y="4719"/>
                  </a:cubicBezTo>
                  <a:cubicBezTo>
                    <a:pt x="34" y="4752"/>
                    <a:pt x="27" y="4778"/>
                    <a:pt x="27" y="4804"/>
                  </a:cubicBezTo>
                  <a:cubicBezTo>
                    <a:pt x="27" y="4850"/>
                    <a:pt x="20" y="4890"/>
                    <a:pt x="20" y="4936"/>
                  </a:cubicBezTo>
                  <a:cubicBezTo>
                    <a:pt x="20" y="4976"/>
                    <a:pt x="20" y="5015"/>
                    <a:pt x="20" y="5055"/>
                  </a:cubicBezTo>
                  <a:cubicBezTo>
                    <a:pt x="14" y="5114"/>
                    <a:pt x="14" y="5167"/>
                    <a:pt x="14" y="5220"/>
                  </a:cubicBezTo>
                  <a:cubicBezTo>
                    <a:pt x="1" y="8782"/>
                    <a:pt x="2507" y="13115"/>
                    <a:pt x="5607" y="14902"/>
                  </a:cubicBezTo>
                  <a:cubicBezTo>
                    <a:pt x="5660" y="14935"/>
                    <a:pt x="5712" y="14968"/>
                    <a:pt x="5765" y="14995"/>
                  </a:cubicBezTo>
                  <a:cubicBezTo>
                    <a:pt x="5818" y="15021"/>
                    <a:pt x="5871" y="15047"/>
                    <a:pt x="5924" y="15074"/>
                  </a:cubicBezTo>
                  <a:cubicBezTo>
                    <a:pt x="5943" y="15087"/>
                    <a:pt x="5963" y="15100"/>
                    <a:pt x="5983" y="15107"/>
                  </a:cubicBezTo>
                  <a:cubicBezTo>
                    <a:pt x="6082" y="15160"/>
                    <a:pt x="6181" y="15206"/>
                    <a:pt x="6280" y="15245"/>
                  </a:cubicBezTo>
                  <a:cubicBezTo>
                    <a:pt x="6332" y="15272"/>
                    <a:pt x="6385" y="15292"/>
                    <a:pt x="6438" y="15311"/>
                  </a:cubicBezTo>
                  <a:cubicBezTo>
                    <a:pt x="6438" y="15318"/>
                    <a:pt x="6445" y="15318"/>
                    <a:pt x="6451" y="15318"/>
                  </a:cubicBezTo>
                  <a:cubicBezTo>
                    <a:pt x="6497" y="15338"/>
                    <a:pt x="6544" y="15357"/>
                    <a:pt x="6590" y="15377"/>
                  </a:cubicBezTo>
                  <a:lnTo>
                    <a:pt x="6596" y="15377"/>
                  </a:lnTo>
                  <a:cubicBezTo>
                    <a:pt x="6656" y="15397"/>
                    <a:pt x="6708" y="15417"/>
                    <a:pt x="6761" y="15437"/>
                  </a:cubicBezTo>
                  <a:cubicBezTo>
                    <a:pt x="6860" y="15470"/>
                    <a:pt x="6959" y="15496"/>
                    <a:pt x="7051" y="15522"/>
                  </a:cubicBezTo>
                  <a:cubicBezTo>
                    <a:pt x="7071" y="15529"/>
                    <a:pt x="7091" y="15536"/>
                    <a:pt x="7111" y="15536"/>
                  </a:cubicBezTo>
                  <a:cubicBezTo>
                    <a:pt x="7197" y="15562"/>
                    <a:pt x="7289" y="15582"/>
                    <a:pt x="7375" y="15595"/>
                  </a:cubicBezTo>
                  <a:cubicBezTo>
                    <a:pt x="7394" y="15602"/>
                    <a:pt x="7421" y="15608"/>
                    <a:pt x="7441" y="15608"/>
                  </a:cubicBezTo>
                  <a:cubicBezTo>
                    <a:pt x="7474" y="15615"/>
                    <a:pt x="7507" y="15621"/>
                    <a:pt x="7533" y="15628"/>
                  </a:cubicBezTo>
                  <a:cubicBezTo>
                    <a:pt x="7573" y="15635"/>
                    <a:pt x="7612" y="15641"/>
                    <a:pt x="7645" y="15641"/>
                  </a:cubicBezTo>
                  <a:lnTo>
                    <a:pt x="7658" y="15641"/>
                  </a:lnTo>
                  <a:cubicBezTo>
                    <a:pt x="7678" y="15648"/>
                    <a:pt x="7704" y="15648"/>
                    <a:pt x="7731" y="15654"/>
                  </a:cubicBezTo>
                  <a:cubicBezTo>
                    <a:pt x="7751" y="15654"/>
                    <a:pt x="7770" y="15654"/>
                    <a:pt x="7790" y="15661"/>
                  </a:cubicBezTo>
                  <a:lnTo>
                    <a:pt x="7797" y="15661"/>
                  </a:lnTo>
                  <a:cubicBezTo>
                    <a:pt x="7823" y="15661"/>
                    <a:pt x="7850" y="15661"/>
                    <a:pt x="7876" y="15667"/>
                  </a:cubicBezTo>
                  <a:lnTo>
                    <a:pt x="7889" y="15667"/>
                  </a:lnTo>
                  <a:cubicBezTo>
                    <a:pt x="7948" y="15667"/>
                    <a:pt x="8001" y="15674"/>
                    <a:pt x="8061" y="15674"/>
                  </a:cubicBezTo>
                  <a:lnTo>
                    <a:pt x="8245" y="15674"/>
                  </a:lnTo>
                  <a:cubicBezTo>
                    <a:pt x="8278" y="15667"/>
                    <a:pt x="8318" y="15667"/>
                    <a:pt x="8351" y="15667"/>
                  </a:cubicBezTo>
                  <a:cubicBezTo>
                    <a:pt x="8377" y="15667"/>
                    <a:pt x="8404" y="15661"/>
                    <a:pt x="8430" y="15661"/>
                  </a:cubicBezTo>
                  <a:cubicBezTo>
                    <a:pt x="8456" y="15661"/>
                    <a:pt x="8483" y="15654"/>
                    <a:pt x="8509" y="15654"/>
                  </a:cubicBezTo>
                  <a:cubicBezTo>
                    <a:pt x="8555" y="15648"/>
                    <a:pt x="8608" y="15641"/>
                    <a:pt x="8661" y="15628"/>
                  </a:cubicBezTo>
                  <a:cubicBezTo>
                    <a:pt x="8681" y="15628"/>
                    <a:pt x="8707" y="15621"/>
                    <a:pt x="8733" y="15615"/>
                  </a:cubicBezTo>
                  <a:cubicBezTo>
                    <a:pt x="8766" y="15608"/>
                    <a:pt x="8799" y="15602"/>
                    <a:pt x="8832" y="15595"/>
                  </a:cubicBezTo>
                  <a:cubicBezTo>
                    <a:pt x="8892" y="15582"/>
                    <a:pt x="8951" y="15562"/>
                    <a:pt x="9017" y="15549"/>
                  </a:cubicBezTo>
                  <a:cubicBezTo>
                    <a:pt x="9083" y="15529"/>
                    <a:pt x="9149" y="15503"/>
                    <a:pt x="9215" y="15476"/>
                  </a:cubicBezTo>
                  <a:lnTo>
                    <a:pt x="9294" y="15443"/>
                  </a:lnTo>
                  <a:cubicBezTo>
                    <a:pt x="9353" y="15423"/>
                    <a:pt x="9406" y="15397"/>
                    <a:pt x="9466" y="15364"/>
                  </a:cubicBezTo>
                  <a:cubicBezTo>
                    <a:pt x="9492" y="15351"/>
                    <a:pt x="9525" y="15338"/>
                    <a:pt x="9551" y="15318"/>
                  </a:cubicBezTo>
                  <a:cubicBezTo>
                    <a:pt x="9571" y="15311"/>
                    <a:pt x="9591" y="15298"/>
                    <a:pt x="9611" y="15285"/>
                  </a:cubicBezTo>
                  <a:cubicBezTo>
                    <a:pt x="9624" y="15278"/>
                    <a:pt x="9644" y="15272"/>
                    <a:pt x="9657" y="15259"/>
                  </a:cubicBezTo>
                  <a:lnTo>
                    <a:pt x="11741" y="14052"/>
                  </a:lnTo>
                  <a:cubicBezTo>
                    <a:pt x="12744" y="13465"/>
                    <a:pt x="13370" y="12225"/>
                    <a:pt x="13377" y="10450"/>
                  </a:cubicBezTo>
                  <a:cubicBezTo>
                    <a:pt x="13383" y="7337"/>
                    <a:pt x="11464" y="3624"/>
                    <a:pt x="8905" y="1546"/>
                  </a:cubicBezTo>
                  <a:cubicBezTo>
                    <a:pt x="8786" y="1447"/>
                    <a:pt x="8661" y="1355"/>
                    <a:pt x="8542" y="1262"/>
                  </a:cubicBezTo>
                  <a:cubicBezTo>
                    <a:pt x="8410" y="1170"/>
                    <a:pt x="8278" y="1078"/>
                    <a:pt x="8146" y="992"/>
                  </a:cubicBezTo>
                  <a:cubicBezTo>
                    <a:pt x="8127" y="979"/>
                    <a:pt x="8113" y="972"/>
                    <a:pt x="8100" y="966"/>
                  </a:cubicBezTo>
                  <a:cubicBezTo>
                    <a:pt x="7995" y="893"/>
                    <a:pt x="7889" y="834"/>
                    <a:pt x="7784" y="768"/>
                  </a:cubicBezTo>
                  <a:cubicBezTo>
                    <a:pt x="7315" y="504"/>
                    <a:pt x="6860" y="306"/>
                    <a:pt x="6425" y="181"/>
                  </a:cubicBezTo>
                  <a:cubicBezTo>
                    <a:pt x="6385" y="168"/>
                    <a:pt x="6346" y="154"/>
                    <a:pt x="6306" y="141"/>
                  </a:cubicBezTo>
                  <a:lnTo>
                    <a:pt x="6135" y="207"/>
                  </a:lnTo>
                  <a:lnTo>
                    <a:pt x="6022" y="148"/>
                  </a:lnTo>
                  <a:lnTo>
                    <a:pt x="6022" y="141"/>
                  </a:lnTo>
                  <a:lnTo>
                    <a:pt x="5864" y="49"/>
                  </a:lnTo>
                  <a:cubicBezTo>
                    <a:pt x="5666" y="16"/>
                    <a:pt x="5470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3"/>
            <p:cNvSpPr/>
            <p:nvPr/>
          </p:nvSpPr>
          <p:spPr>
            <a:xfrm>
              <a:off x="5254958" y="4664012"/>
              <a:ext cx="173129" cy="222320"/>
            </a:xfrm>
            <a:custGeom>
              <a:avLst/>
              <a:gdLst/>
              <a:ahLst/>
              <a:cxnLst/>
              <a:rect l="l" t="t" r="r" b="b"/>
              <a:pathLst>
                <a:path w="11233" h="14427" extrusionOk="0">
                  <a:moveTo>
                    <a:pt x="3120" y="1"/>
                  </a:moveTo>
                  <a:cubicBezTo>
                    <a:pt x="1283" y="1"/>
                    <a:pt x="16" y="1457"/>
                    <a:pt x="7" y="3975"/>
                  </a:cubicBezTo>
                  <a:cubicBezTo>
                    <a:pt x="0" y="7537"/>
                    <a:pt x="2500" y="11870"/>
                    <a:pt x="5600" y="13657"/>
                  </a:cubicBezTo>
                  <a:cubicBezTo>
                    <a:pt x="6504" y="14179"/>
                    <a:pt x="7358" y="14427"/>
                    <a:pt x="8116" y="14427"/>
                  </a:cubicBezTo>
                  <a:cubicBezTo>
                    <a:pt x="9951" y="14427"/>
                    <a:pt x="11217" y="12973"/>
                    <a:pt x="11226" y="10452"/>
                  </a:cubicBezTo>
                  <a:cubicBezTo>
                    <a:pt x="11233" y="6897"/>
                    <a:pt x="8733" y="2557"/>
                    <a:pt x="5633" y="769"/>
                  </a:cubicBezTo>
                  <a:cubicBezTo>
                    <a:pt x="4731" y="248"/>
                    <a:pt x="3877" y="1"/>
                    <a:pt x="3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3"/>
            <p:cNvSpPr/>
            <p:nvPr/>
          </p:nvSpPr>
          <p:spPr>
            <a:xfrm>
              <a:off x="5270508" y="4703305"/>
              <a:ext cx="124040" cy="150741"/>
            </a:xfrm>
            <a:custGeom>
              <a:avLst/>
              <a:gdLst/>
              <a:ahLst/>
              <a:cxnLst/>
              <a:rect l="l" t="t" r="r" b="b"/>
              <a:pathLst>
                <a:path w="8048" h="9782" extrusionOk="0">
                  <a:moveTo>
                    <a:pt x="4354" y="0"/>
                  </a:moveTo>
                  <a:lnTo>
                    <a:pt x="3714" y="370"/>
                  </a:lnTo>
                  <a:lnTo>
                    <a:pt x="3041" y="2335"/>
                  </a:lnTo>
                  <a:lnTo>
                    <a:pt x="640" y="950"/>
                  </a:lnTo>
                  <a:lnTo>
                    <a:pt x="0" y="1326"/>
                  </a:lnTo>
                  <a:lnTo>
                    <a:pt x="2282" y="4558"/>
                  </a:lnTo>
                  <a:lnTo>
                    <a:pt x="1399" y="7143"/>
                  </a:lnTo>
                  <a:lnTo>
                    <a:pt x="3694" y="6550"/>
                  </a:lnTo>
                  <a:lnTo>
                    <a:pt x="5976" y="9782"/>
                  </a:lnTo>
                  <a:lnTo>
                    <a:pt x="6616" y="9412"/>
                  </a:lnTo>
                  <a:lnTo>
                    <a:pt x="5798" y="6009"/>
                  </a:lnTo>
                  <a:lnTo>
                    <a:pt x="7401" y="5600"/>
                  </a:lnTo>
                  <a:lnTo>
                    <a:pt x="8047" y="5224"/>
                  </a:lnTo>
                  <a:lnTo>
                    <a:pt x="5218" y="3595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4" name="Google Shape;3004;p43"/>
          <p:cNvGrpSpPr/>
          <p:nvPr/>
        </p:nvGrpSpPr>
        <p:grpSpPr>
          <a:xfrm>
            <a:off x="4126327" y="4607105"/>
            <a:ext cx="202168" cy="279358"/>
            <a:chOff x="4134334" y="4607105"/>
            <a:chExt cx="202168" cy="279358"/>
          </a:xfrm>
        </p:grpSpPr>
        <p:sp>
          <p:nvSpPr>
            <p:cNvPr id="3005" name="Google Shape;3005;p43"/>
            <p:cNvSpPr/>
            <p:nvPr/>
          </p:nvSpPr>
          <p:spPr>
            <a:xfrm>
              <a:off x="4134334" y="4684331"/>
              <a:ext cx="202168" cy="202132"/>
            </a:xfrm>
            <a:custGeom>
              <a:avLst/>
              <a:gdLst/>
              <a:ahLst/>
              <a:cxnLst/>
              <a:rect l="l" t="t" r="r" b="b"/>
              <a:pathLst>
                <a:path w="30539" h="30545" extrusionOk="0">
                  <a:moveTo>
                    <a:pt x="15270" y="0"/>
                  </a:moveTo>
                  <a:cubicBezTo>
                    <a:pt x="6840" y="0"/>
                    <a:pt x="0" y="6840"/>
                    <a:pt x="0" y="15269"/>
                  </a:cubicBezTo>
                  <a:cubicBezTo>
                    <a:pt x="0" y="23705"/>
                    <a:pt x="6840" y="30545"/>
                    <a:pt x="15270" y="30545"/>
                  </a:cubicBezTo>
                  <a:cubicBezTo>
                    <a:pt x="23706" y="30545"/>
                    <a:pt x="30539" y="23705"/>
                    <a:pt x="30539" y="15269"/>
                  </a:cubicBezTo>
                  <a:cubicBezTo>
                    <a:pt x="30539" y="6840"/>
                    <a:pt x="23706" y="0"/>
                    <a:pt x="1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3"/>
            <p:cNvSpPr/>
            <p:nvPr/>
          </p:nvSpPr>
          <p:spPr>
            <a:xfrm>
              <a:off x="4148832" y="4723368"/>
              <a:ext cx="173219" cy="148609"/>
            </a:xfrm>
            <a:custGeom>
              <a:avLst/>
              <a:gdLst/>
              <a:ahLst/>
              <a:cxnLst/>
              <a:rect l="l" t="t" r="r" b="b"/>
              <a:pathLst>
                <a:path w="26166" h="22457" extrusionOk="0">
                  <a:moveTo>
                    <a:pt x="13044" y="1"/>
                  </a:moveTo>
                  <a:cubicBezTo>
                    <a:pt x="9749" y="1"/>
                    <a:pt x="6457" y="730"/>
                    <a:pt x="3951" y="2187"/>
                  </a:cubicBezTo>
                  <a:cubicBezTo>
                    <a:pt x="1781" y="3441"/>
                    <a:pt x="561" y="5043"/>
                    <a:pt x="277" y="6686"/>
                  </a:cubicBezTo>
                  <a:cubicBezTo>
                    <a:pt x="92" y="7550"/>
                    <a:pt x="0" y="8453"/>
                    <a:pt x="0" y="9370"/>
                  </a:cubicBezTo>
                  <a:cubicBezTo>
                    <a:pt x="0" y="16599"/>
                    <a:pt x="5857" y="22456"/>
                    <a:pt x="13080" y="22456"/>
                  </a:cubicBezTo>
                  <a:cubicBezTo>
                    <a:pt x="20309" y="22456"/>
                    <a:pt x="26166" y="16599"/>
                    <a:pt x="26166" y="9370"/>
                  </a:cubicBezTo>
                  <a:cubicBezTo>
                    <a:pt x="26166" y="8447"/>
                    <a:pt x="26067" y="7550"/>
                    <a:pt x="25889" y="6679"/>
                  </a:cubicBezTo>
                  <a:cubicBezTo>
                    <a:pt x="25585" y="5037"/>
                    <a:pt x="24339" y="3441"/>
                    <a:pt x="22162" y="2187"/>
                  </a:cubicBezTo>
                  <a:cubicBezTo>
                    <a:pt x="19639" y="730"/>
                    <a:pt x="16340" y="1"/>
                    <a:pt x="13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3"/>
            <p:cNvSpPr/>
            <p:nvPr/>
          </p:nvSpPr>
          <p:spPr>
            <a:xfrm>
              <a:off x="4148176" y="4767566"/>
              <a:ext cx="174702" cy="104411"/>
            </a:xfrm>
            <a:custGeom>
              <a:avLst/>
              <a:gdLst/>
              <a:ahLst/>
              <a:cxnLst/>
              <a:rect l="l" t="t" r="r" b="b"/>
              <a:pathLst>
                <a:path w="26390" h="15778" extrusionOk="0">
                  <a:moveTo>
                    <a:pt x="25988" y="0"/>
                  </a:moveTo>
                  <a:cubicBezTo>
                    <a:pt x="26390" y="2157"/>
                    <a:pt x="25170" y="4400"/>
                    <a:pt x="22320" y="6055"/>
                  </a:cubicBezTo>
                  <a:cubicBezTo>
                    <a:pt x="19814" y="7509"/>
                    <a:pt x="16523" y="8237"/>
                    <a:pt x="13227" y="8237"/>
                  </a:cubicBezTo>
                  <a:cubicBezTo>
                    <a:pt x="9932" y="8237"/>
                    <a:pt x="6632" y="7509"/>
                    <a:pt x="4109" y="6055"/>
                  </a:cubicBezTo>
                  <a:cubicBezTo>
                    <a:pt x="1247" y="4400"/>
                    <a:pt x="0" y="2164"/>
                    <a:pt x="376" y="7"/>
                  </a:cubicBezTo>
                  <a:lnTo>
                    <a:pt x="376" y="7"/>
                  </a:lnTo>
                  <a:cubicBezTo>
                    <a:pt x="191" y="871"/>
                    <a:pt x="99" y="1774"/>
                    <a:pt x="99" y="2691"/>
                  </a:cubicBezTo>
                  <a:cubicBezTo>
                    <a:pt x="99" y="9920"/>
                    <a:pt x="5956" y="15777"/>
                    <a:pt x="13179" y="15777"/>
                  </a:cubicBezTo>
                  <a:cubicBezTo>
                    <a:pt x="20408" y="15777"/>
                    <a:pt x="26265" y="9920"/>
                    <a:pt x="26265" y="2691"/>
                  </a:cubicBezTo>
                  <a:cubicBezTo>
                    <a:pt x="26265" y="1768"/>
                    <a:pt x="26166" y="871"/>
                    <a:pt x="259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3"/>
            <p:cNvSpPr/>
            <p:nvPr/>
          </p:nvSpPr>
          <p:spPr>
            <a:xfrm>
              <a:off x="4206333" y="4651158"/>
              <a:ext cx="58124" cy="67267"/>
            </a:xfrm>
            <a:custGeom>
              <a:avLst/>
              <a:gdLst/>
              <a:ahLst/>
              <a:cxnLst/>
              <a:rect l="l" t="t" r="r" b="b"/>
              <a:pathLst>
                <a:path w="8780" h="10165" extrusionOk="0">
                  <a:moveTo>
                    <a:pt x="1" y="0"/>
                  </a:moveTo>
                  <a:lnTo>
                    <a:pt x="1" y="8001"/>
                  </a:lnTo>
                  <a:cubicBezTo>
                    <a:pt x="1" y="8542"/>
                    <a:pt x="324" y="9083"/>
                    <a:pt x="1155" y="9505"/>
                  </a:cubicBezTo>
                  <a:cubicBezTo>
                    <a:pt x="2022" y="9944"/>
                    <a:pt x="3173" y="10165"/>
                    <a:pt x="4322" y="10165"/>
                  </a:cubicBezTo>
                  <a:cubicBezTo>
                    <a:pt x="5419" y="10165"/>
                    <a:pt x="6515" y="9963"/>
                    <a:pt x="7362" y="9558"/>
                  </a:cubicBezTo>
                  <a:cubicBezTo>
                    <a:pt x="8245" y="9142"/>
                    <a:pt x="8780" y="8377"/>
                    <a:pt x="8780" y="8021"/>
                  </a:cubicBezTo>
                  <a:lnTo>
                    <a:pt x="8780" y="20"/>
                  </a:lnTo>
                  <a:cubicBezTo>
                    <a:pt x="8780" y="581"/>
                    <a:pt x="8331" y="1141"/>
                    <a:pt x="7454" y="1557"/>
                  </a:cubicBezTo>
                  <a:cubicBezTo>
                    <a:pt x="6604" y="1963"/>
                    <a:pt x="5507" y="2164"/>
                    <a:pt x="4410" y="2164"/>
                  </a:cubicBezTo>
                  <a:cubicBezTo>
                    <a:pt x="3260" y="2164"/>
                    <a:pt x="2111" y="1943"/>
                    <a:pt x="1247" y="1504"/>
                  </a:cubicBezTo>
                  <a:cubicBezTo>
                    <a:pt x="416" y="1082"/>
                    <a:pt x="1" y="54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3"/>
            <p:cNvSpPr/>
            <p:nvPr/>
          </p:nvSpPr>
          <p:spPr>
            <a:xfrm>
              <a:off x="4215330" y="4627454"/>
              <a:ext cx="40177" cy="53039"/>
            </a:xfrm>
            <a:custGeom>
              <a:avLst/>
              <a:gdLst/>
              <a:ahLst/>
              <a:cxnLst/>
              <a:rect l="l" t="t" r="r" b="b"/>
              <a:pathLst>
                <a:path w="6069" h="8015" extrusionOk="0">
                  <a:moveTo>
                    <a:pt x="3035" y="1"/>
                  </a:moveTo>
                  <a:cubicBezTo>
                    <a:pt x="2274" y="1"/>
                    <a:pt x="1513" y="166"/>
                    <a:pt x="924" y="496"/>
                  </a:cubicBezTo>
                  <a:cubicBezTo>
                    <a:pt x="310" y="839"/>
                    <a:pt x="7" y="1294"/>
                    <a:pt x="0" y="1749"/>
                  </a:cubicBezTo>
                  <a:cubicBezTo>
                    <a:pt x="0" y="1749"/>
                    <a:pt x="7" y="6313"/>
                    <a:pt x="7" y="6313"/>
                  </a:cubicBezTo>
                  <a:cubicBezTo>
                    <a:pt x="7" y="6313"/>
                    <a:pt x="7" y="6313"/>
                    <a:pt x="7" y="6313"/>
                  </a:cubicBezTo>
                  <a:cubicBezTo>
                    <a:pt x="33" y="6748"/>
                    <a:pt x="330" y="7170"/>
                    <a:pt x="898" y="7500"/>
                  </a:cubicBezTo>
                  <a:cubicBezTo>
                    <a:pt x="1491" y="7843"/>
                    <a:pt x="2268" y="8015"/>
                    <a:pt x="3044" y="8015"/>
                  </a:cubicBezTo>
                  <a:cubicBezTo>
                    <a:pt x="3819" y="8015"/>
                    <a:pt x="4594" y="7843"/>
                    <a:pt x="5185" y="7500"/>
                  </a:cubicBezTo>
                  <a:cubicBezTo>
                    <a:pt x="5739" y="7177"/>
                    <a:pt x="6029" y="6768"/>
                    <a:pt x="6062" y="6346"/>
                  </a:cubicBezTo>
                  <a:cubicBezTo>
                    <a:pt x="6062" y="6346"/>
                    <a:pt x="6062" y="6346"/>
                    <a:pt x="6062" y="6346"/>
                  </a:cubicBezTo>
                  <a:cubicBezTo>
                    <a:pt x="6062" y="6346"/>
                    <a:pt x="6069" y="1762"/>
                    <a:pt x="6069" y="1762"/>
                  </a:cubicBezTo>
                  <a:cubicBezTo>
                    <a:pt x="6069" y="1320"/>
                    <a:pt x="5785" y="878"/>
                    <a:pt x="5211" y="535"/>
                  </a:cubicBezTo>
                  <a:cubicBezTo>
                    <a:pt x="4616" y="179"/>
                    <a:pt x="3826" y="1"/>
                    <a:pt x="3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3"/>
            <p:cNvSpPr/>
            <p:nvPr/>
          </p:nvSpPr>
          <p:spPr>
            <a:xfrm>
              <a:off x="4195853" y="4615344"/>
              <a:ext cx="79169" cy="57030"/>
            </a:xfrm>
            <a:custGeom>
              <a:avLst/>
              <a:gdLst/>
              <a:ahLst/>
              <a:cxnLst/>
              <a:rect l="l" t="t" r="r" b="b"/>
              <a:pathLst>
                <a:path w="11959" h="8618" extrusionOk="0">
                  <a:moveTo>
                    <a:pt x="5958" y="1"/>
                  </a:moveTo>
                  <a:cubicBezTo>
                    <a:pt x="4514" y="1"/>
                    <a:pt x="3070" y="313"/>
                    <a:pt x="1953" y="940"/>
                  </a:cubicBezTo>
                  <a:cubicBezTo>
                    <a:pt x="1834" y="1006"/>
                    <a:pt x="1683" y="1099"/>
                    <a:pt x="1571" y="1178"/>
                  </a:cubicBezTo>
                  <a:cubicBezTo>
                    <a:pt x="1425" y="1277"/>
                    <a:pt x="1287" y="1369"/>
                    <a:pt x="1122" y="1521"/>
                  </a:cubicBezTo>
                  <a:cubicBezTo>
                    <a:pt x="759" y="1837"/>
                    <a:pt x="594" y="2068"/>
                    <a:pt x="476" y="2233"/>
                  </a:cubicBezTo>
                  <a:cubicBezTo>
                    <a:pt x="383" y="2372"/>
                    <a:pt x="298" y="2543"/>
                    <a:pt x="251" y="2636"/>
                  </a:cubicBezTo>
                  <a:cubicBezTo>
                    <a:pt x="179" y="2781"/>
                    <a:pt x="133" y="2932"/>
                    <a:pt x="113" y="2998"/>
                  </a:cubicBezTo>
                  <a:cubicBezTo>
                    <a:pt x="93" y="3058"/>
                    <a:pt x="54" y="3190"/>
                    <a:pt x="27" y="3368"/>
                  </a:cubicBezTo>
                  <a:cubicBezTo>
                    <a:pt x="7" y="3506"/>
                    <a:pt x="1" y="3605"/>
                    <a:pt x="1" y="3724"/>
                  </a:cubicBezTo>
                  <a:lnTo>
                    <a:pt x="1" y="4852"/>
                  </a:lnTo>
                  <a:cubicBezTo>
                    <a:pt x="1" y="5043"/>
                    <a:pt x="7" y="5168"/>
                    <a:pt x="67" y="5439"/>
                  </a:cubicBezTo>
                  <a:cubicBezTo>
                    <a:pt x="86" y="5524"/>
                    <a:pt x="133" y="5703"/>
                    <a:pt x="238" y="5933"/>
                  </a:cubicBezTo>
                  <a:cubicBezTo>
                    <a:pt x="311" y="6092"/>
                    <a:pt x="515" y="6487"/>
                    <a:pt x="918" y="6883"/>
                  </a:cubicBezTo>
                  <a:cubicBezTo>
                    <a:pt x="1333" y="7292"/>
                    <a:pt x="1735" y="7543"/>
                    <a:pt x="2078" y="7727"/>
                  </a:cubicBezTo>
                  <a:cubicBezTo>
                    <a:pt x="2369" y="7886"/>
                    <a:pt x="2725" y="8024"/>
                    <a:pt x="2745" y="8031"/>
                  </a:cubicBezTo>
                  <a:cubicBezTo>
                    <a:pt x="2982" y="8130"/>
                    <a:pt x="3233" y="8209"/>
                    <a:pt x="3483" y="8281"/>
                  </a:cubicBezTo>
                  <a:cubicBezTo>
                    <a:pt x="4423" y="8547"/>
                    <a:pt x="5317" y="8617"/>
                    <a:pt x="6004" y="8617"/>
                  </a:cubicBezTo>
                  <a:cubicBezTo>
                    <a:pt x="6359" y="8617"/>
                    <a:pt x="6658" y="8598"/>
                    <a:pt x="6880" y="8578"/>
                  </a:cubicBezTo>
                  <a:cubicBezTo>
                    <a:pt x="7263" y="8539"/>
                    <a:pt x="7856" y="8473"/>
                    <a:pt x="8549" y="8268"/>
                  </a:cubicBezTo>
                  <a:cubicBezTo>
                    <a:pt x="8892" y="8169"/>
                    <a:pt x="9406" y="7998"/>
                    <a:pt x="10007" y="7668"/>
                  </a:cubicBezTo>
                  <a:cubicBezTo>
                    <a:pt x="10145" y="7589"/>
                    <a:pt x="10514" y="7378"/>
                    <a:pt x="10838" y="7088"/>
                  </a:cubicBezTo>
                  <a:cubicBezTo>
                    <a:pt x="10930" y="7009"/>
                    <a:pt x="11055" y="6890"/>
                    <a:pt x="11154" y="6784"/>
                  </a:cubicBezTo>
                  <a:cubicBezTo>
                    <a:pt x="11194" y="6731"/>
                    <a:pt x="11253" y="6672"/>
                    <a:pt x="11293" y="6619"/>
                  </a:cubicBezTo>
                  <a:cubicBezTo>
                    <a:pt x="11352" y="6547"/>
                    <a:pt x="11425" y="6448"/>
                    <a:pt x="11477" y="6375"/>
                  </a:cubicBezTo>
                  <a:cubicBezTo>
                    <a:pt x="11517" y="6316"/>
                    <a:pt x="11603" y="6184"/>
                    <a:pt x="11702" y="5980"/>
                  </a:cubicBezTo>
                  <a:cubicBezTo>
                    <a:pt x="11774" y="5828"/>
                    <a:pt x="11827" y="5676"/>
                    <a:pt x="11847" y="5610"/>
                  </a:cubicBezTo>
                  <a:cubicBezTo>
                    <a:pt x="11867" y="5551"/>
                    <a:pt x="11900" y="5426"/>
                    <a:pt x="11926" y="5241"/>
                  </a:cubicBezTo>
                  <a:cubicBezTo>
                    <a:pt x="11952" y="5102"/>
                    <a:pt x="11952" y="5003"/>
                    <a:pt x="11959" y="4885"/>
                  </a:cubicBezTo>
                  <a:lnTo>
                    <a:pt x="11959" y="3757"/>
                  </a:lnTo>
                  <a:cubicBezTo>
                    <a:pt x="11959" y="3500"/>
                    <a:pt x="11919" y="3249"/>
                    <a:pt x="11847" y="3012"/>
                  </a:cubicBezTo>
                  <a:cubicBezTo>
                    <a:pt x="11814" y="2913"/>
                    <a:pt x="11721" y="2609"/>
                    <a:pt x="11491" y="2266"/>
                  </a:cubicBezTo>
                  <a:cubicBezTo>
                    <a:pt x="11293" y="1976"/>
                    <a:pt x="11082" y="1758"/>
                    <a:pt x="10937" y="1626"/>
                  </a:cubicBezTo>
                  <a:cubicBezTo>
                    <a:pt x="10890" y="1580"/>
                    <a:pt x="10745" y="1448"/>
                    <a:pt x="10561" y="1310"/>
                  </a:cubicBezTo>
                  <a:cubicBezTo>
                    <a:pt x="10435" y="1217"/>
                    <a:pt x="10264" y="1112"/>
                    <a:pt x="10132" y="1026"/>
                  </a:cubicBezTo>
                  <a:lnTo>
                    <a:pt x="10125" y="1026"/>
                  </a:lnTo>
                  <a:cubicBezTo>
                    <a:pt x="8987" y="344"/>
                    <a:pt x="7472" y="1"/>
                    <a:pt x="5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3"/>
            <p:cNvSpPr/>
            <p:nvPr/>
          </p:nvSpPr>
          <p:spPr>
            <a:xfrm>
              <a:off x="4195814" y="4639981"/>
              <a:ext cx="79208" cy="30507"/>
            </a:xfrm>
            <a:custGeom>
              <a:avLst/>
              <a:gdLst/>
              <a:ahLst/>
              <a:cxnLst/>
              <a:rect l="l" t="t" r="r" b="b"/>
              <a:pathLst>
                <a:path w="11965" h="4610" extrusionOk="0">
                  <a:moveTo>
                    <a:pt x="11965" y="34"/>
                  </a:moveTo>
                  <a:lnTo>
                    <a:pt x="11965" y="57"/>
                  </a:lnTo>
                  <a:lnTo>
                    <a:pt x="11965" y="57"/>
                  </a:lnTo>
                  <a:cubicBezTo>
                    <a:pt x="11965" y="50"/>
                    <a:pt x="11965" y="42"/>
                    <a:pt x="11965" y="34"/>
                  </a:cubicBezTo>
                  <a:close/>
                  <a:moveTo>
                    <a:pt x="7" y="1"/>
                  </a:moveTo>
                  <a:lnTo>
                    <a:pt x="7" y="1129"/>
                  </a:lnTo>
                  <a:cubicBezTo>
                    <a:pt x="0" y="1999"/>
                    <a:pt x="561" y="2877"/>
                    <a:pt x="1695" y="3549"/>
                  </a:cubicBezTo>
                  <a:cubicBezTo>
                    <a:pt x="2873" y="4255"/>
                    <a:pt x="4439" y="4609"/>
                    <a:pt x="6005" y="4609"/>
                  </a:cubicBezTo>
                  <a:cubicBezTo>
                    <a:pt x="7500" y="4609"/>
                    <a:pt x="8995" y="4286"/>
                    <a:pt x="10151" y="3635"/>
                  </a:cubicBezTo>
                  <a:cubicBezTo>
                    <a:pt x="11352" y="2962"/>
                    <a:pt x="11958" y="2065"/>
                    <a:pt x="11958" y="1162"/>
                  </a:cubicBezTo>
                  <a:lnTo>
                    <a:pt x="11965" y="57"/>
                  </a:lnTo>
                  <a:lnTo>
                    <a:pt x="11965" y="57"/>
                  </a:lnTo>
                  <a:cubicBezTo>
                    <a:pt x="11954" y="953"/>
                    <a:pt x="11348" y="1840"/>
                    <a:pt x="10151" y="2507"/>
                  </a:cubicBezTo>
                  <a:cubicBezTo>
                    <a:pt x="8995" y="3158"/>
                    <a:pt x="7500" y="3481"/>
                    <a:pt x="6005" y="3481"/>
                  </a:cubicBezTo>
                  <a:cubicBezTo>
                    <a:pt x="4439" y="3481"/>
                    <a:pt x="2873" y="3127"/>
                    <a:pt x="1695" y="2421"/>
                  </a:cubicBezTo>
                  <a:cubicBezTo>
                    <a:pt x="567" y="1749"/>
                    <a:pt x="7" y="87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3"/>
            <p:cNvSpPr/>
            <p:nvPr/>
          </p:nvSpPr>
          <p:spPr>
            <a:xfrm>
              <a:off x="4214674" y="4607105"/>
              <a:ext cx="41574" cy="43020"/>
            </a:xfrm>
            <a:custGeom>
              <a:avLst/>
              <a:gdLst/>
              <a:ahLst/>
              <a:cxnLst/>
              <a:rect l="l" t="t" r="r" b="b"/>
              <a:pathLst>
                <a:path w="6280" h="6501" extrusionOk="0">
                  <a:moveTo>
                    <a:pt x="3124" y="1"/>
                  </a:moveTo>
                  <a:cubicBezTo>
                    <a:pt x="2322" y="1"/>
                    <a:pt x="1521" y="177"/>
                    <a:pt x="911" y="530"/>
                  </a:cubicBezTo>
                  <a:cubicBezTo>
                    <a:pt x="304" y="886"/>
                    <a:pt x="1" y="1348"/>
                    <a:pt x="1" y="1809"/>
                  </a:cubicBezTo>
                  <a:lnTo>
                    <a:pt x="1" y="4679"/>
                  </a:lnTo>
                  <a:cubicBezTo>
                    <a:pt x="1" y="5140"/>
                    <a:pt x="291" y="5615"/>
                    <a:pt x="911" y="5971"/>
                  </a:cubicBezTo>
                  <a:cubicBezTo>
                    <a:pt x="1524" y="6324"/>
                    <a:pt x="2327" y="6501"/>
                    <a:pt x="3129" y="6501"/>
                  </a:cubicBezTo>
                  <a:cubicBezTo>
                    <a:pt x="3932" y="6501"/>
                    <a:pt x="4733" y="6324"/>
                    <a:pt x="5343" y="5971"/>
                  </a:cubicBezTo>
                  <a:cubicBezTo>
                    <a:pt x="5950" y="5615"/>
                    <a:pt x="6253" y="5154"/>
                    <a:pt x="6253" y="4692"/>
                  </a:cubicBezTo>
                  <a:lnTo>
                    <a:pt x="6273" y="1823"/>
                  </a:lnTo>
                  <a:cubicBezTo>
                    <a:pt x="6273" y="1829"/>
                    <a:pt x="6273" y="1836"/>
                    <a:pt x="6273" y="1842"/>
                  </a:cubicBezTo>
                  <a:cubicBezTo>
                    <a:pt x="6280" y="1368"/>
                    <a:pt x="5970" y="893"/>
                    <a:pt x="5343" y="530"/>
                  </a:cubicBezTo>
                  <a:cubicBezTo>
                    <a:pt x="4730" y="177"/>
                    <a:pt x="3927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3"/>
            <p:cNvSpPr/>
            <p:nvPr/>
          </p:nvSpPr>
          <p:spPr>
            <a:xfrm>
              <a:off x="4214674" y="4619076"/>
              <a:ext cx="41534" cy="31049"/>
            </a:xfrm>
            <a:custGeom>
              <a:avLst/>
              <a:gdLst/>
              <a:ahLst/>
              <a:cxnLst/>
              <a:rect l="l" t="t" r="r" b="b"/>
              <a:pathLst>
                <a:path w="6274" h="4692" extrusionOk="0">
                  <a:moveTo>
                    <a:pt x="1" y="0"/>
                  </a:moveTo>
                  <a:lnTo>
                    <a:pt x="1" y="2870"/>
                  </a:lnTo>
                  <a:cubicBezTo>
                    <a:pt x="1" y="3338"/>
                    <a:pt x="291" y="3806"/>
                    <a:pt x="911" y="4162"/>
                  </a:cubicBezTo>
                  <a:cubicBezTo>
                    <a:pt x="1524" y="4515"/>
                    <a:pt x="2327" y="4692"/>
                    <a:pt x="3129" y="4692"/>
                  </a:cubicBezTo>
                  <a:cubicBezTo>
                    <a:pt x="3932" y="4692"/>
                    <a:pt x="4733" y="4515"/>
                    <a:pt x="5343" y="4162"/>
                  </a:cubicBezTo>
                  <a:cubicBezTo>
                    <a:pt x="5950" y="3806"/>
                    <a:pt x="6253" y="3345"/>
                    <a:pt x="6253" y="2883"/>
                  </a:cubicBezTo>
                  <a:lnTo>
                    <a:pt x="6273" y="14"/>
                  </a:lnTo>
                  <a:lnTo>
                    <a:pt x="6273" y="14"/>
                  </a:lnTo>
                  <a:cubicBezTo>
                    <a:pt x="6267" y="475"/>
                    <a:pt x="5963" y="937"/>
                    <a:pt x="5363" y="1293"/>
                  </a:cubicBezTo>
                  <a:cubicBezTo>
                    <a:pt x="4750" y="1646"/>
                    <a:pt x="3946" y="1823"/>
                    <a:pt x="3143" y="1823"/>
                  </a:cubicBezTo>
                  <a:cubicBezTo>
                    <a:pt x="2340" y="1823"/>
                    <a:pt x="1537" y="1646"/>
                    <a:pt x="924" y="1293"/>
                  </a:cubicBezTo>
                  <a:cubicBezTo>
                    <a:pt x="304" y="937"/>
                    <a:pt x="1" y="46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4" name="Google Shape;3014;p43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43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6" name="Google Shape;3016;p43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7" name="Google Shape;3017;p43"/>
          <p:cNvGrpSpPr/>
          <p:nvPr/>
        </p:nvGrpSpPr>
        <p:grpSpPr>
          <a:xfrm>
            <a:off x="6300092" y="4620438"/>
            <a:ext cx="269374" cy="279338"/>
            <a:chOff x="6314624" y="4620438"/>
            <a:chExt cx="269374" cy="279338"/>
          </a:xfrm>
        </p:grpSpPr>
        <p:sp>
          <p:nvSpPr>
            <p:cNvPr id="3018" name="Google Shape;3018;p43"/>
            <p:cNvSpPr/>
            <p:nvPr/>
          </p:nvSpPr>
          <p:spPr>
            <a:xfrm>
              <a:off x="6331306" y="4620438"/>
              <a:ext cx="252692" cy="256647"/>
            </a:xfrm>
            <a:custGeom>
              <a:avLst/>
              <a:gdLst/>
              <a:ahLst/>
              <a:cxnLst/>
              <a:rect l="l" t="t" r="r" b="b"/>
              <a:pathLst>
                <a:path w="38171" h="38783" extrusionOk="0">
                  <a:moveTo>
                    <a:pt x="18" y="6090"/>
                  </a:moveTo>
                  <a:cubicBezTo>
                    <a:pt x="12" y="6094"/>
                    <a:pt x="6" y="6097"/>
                    <a:pt x="0" y="6100"/>
                  </a:cubicBezTo>
                  <a:lnTo>
                    <a:pt x="18" y="6090"/>
                  </a:lnTo>
                  <a:close/>
                  <a:moveTo>
                    <a:pt x="11742" y="0"/>
                  </a:moveTo>
                  <a:cubicBezTo>
                    <a:pt x="10912" y="0"/>
                    <a:pt x="10159" y="196"/>
                    <a:pt x="9511" y="573"/>
                  </a:cubicBezTo>
                  <a:lnTo>
                    <a:pt x="18" y="6090"/>
                  </a:lnTo>
                  <a:lnTo>
                    <a:pt x="18" y="6090"/>
                  </a:lnTo>
                  <a:cubicBezTo>
                    <a:pt x="47" y="6074"/>
                    <a:pt x="80" y="6057"/>
                    <a:pt x="112" y="6041"/>
                  </a:cubicBezTo>
                  <a:cubicBezTo>
                    <a:pt x="152" y="6015"/>
                    <a:pt x="191" y="5995"/>
                    <a:pt x="231" y="5975"/>
                  </a:cubicBezTo>
                  <a:cubicBezTo>
                    <a:pt x="264" y="5962"/>
                    <a:pt x="290" y="5949"/>
                    <a:pt x="323" y="5929"/>
                  </a:cubicBezTo>
                  <a:cubicBezTo>
                    <a:pt x="343" y="5922"/>
                    <a:pt x="363" y="5909"/>
                    <a:pt x="383" y="5903"/>
                  </a:cubicBezTo>
                  <a:cubicBezTo>
                    <a:pt x="422" y="5889"/>
                    <a:pt x="455" y="5870"/>
                    <a:pt x="495" y="5856"/>
                  </a:cubicBezTo>
                  <a:cubicBezTo>
                    <a:pt x="521" y="5843"/>
                    <a:pt x="554" y="5837"/>
                    <a:pt x="581" y="5823"/>
                  </a:cubicBezTo>
                  <a:cubicBezTo>
                    <a:pt x="600" y="5817"/>
                    <a:pt x="620" y="5810"/>
                    <a:pt x="640" y="5804"/>
                  </a:cubicBezTo>
                  <a:cubicBezTo>
                    <a:pt x="686" y="5784"/>
                    <a:pt x="739" y="5764"/>
                    <a:pt x="792" y="5751"/>
                  </a:cubicBezTo>
                  <a:cubicBezTo>
                    <a:pt x="825" y="5738"/>
                    <a:pt x="858" y="5724"/>
                    <a:pt x="897" y="5718"/>
                  </a:cubicBezTo>
                  <a:cubicBezTo>
                    <a:pt x="930" y="5705"/>
                    <a:pt x="970" y="5698"/>
                    <a:pt x="1009" y="5685"/>
                  </a:cubicBezTo>
                  <a:cubicBezTo>
                    <a:pt x="1029" y="5678"/>
                    <a:pt x="1056" y="5672"/>
                    <a:pt x="1082" y="5665"/>
                  </a:cubicBezTo>
                  <a:cubicBezTo>
                    <a:pt x="1095" y="5665"/>
                    <a:pt x="1108" y="5658"/>
                    <a:pt x="1121" y="5658"/>
                  </a:cubicBezTo>
                  <a:cubicBezTo>
                    <a:pt x="1148" y="5652"/>
                    <a:pt x="1174" y="5645"/>
                    <a:pt x="1201" y="5639"/>
                  </a:cubicBezTo>
                  <a:cubicBezTo>
                    <a:pt x="1220" y="5639"/>
                    <a:pt x="1234" y="5632"/>
                    <a:pt x="1253" y="5632"/>
                  </a:cubicBezTo>
                  <a:cubicBezTo>
                    <a:pt x="1280" y="5626"/>
                    <a:pt x="1306" y="5619"/>
                    <a:pt x="1339" y="5612"/>
                  </a:cubicBezTo>
                  <a:cubicBezTo>
                    <a:pt x="1418" y="5599"/>
                    <a:pt x="1497" y="5586"/>
                    <a:pt x="1583" y="5573"/>
                  </a:cubicBezTo>
                  <a:cubicBezTo>
                    <a:pt x="1610" y="5573"/>
                    <a:pt x="1636" y="5566"/>
                    <a:pt x="1669" y="5566"/>
                  </a:cubicBezTo>
                  <a:cubicBezTo>
                    <a:pt x="1689" y="5560"/>
                    <a:pt x="1715" y="5560"/>
                    <a:pt x="1735" y="5560"/>
                  </a:cubicBezTo>
                  <a:cubicBezTo>
                    <a:pt x="1774" y="5553"/>
                    <a:pt x="1814" y="5546"/>
                    <a:pt x="1854" y="5546"/>
                  </a:cubicBezTo>
                  <a:cubicBezTo>
                    <a:pt x="1880" y="5546"/>
                    <a:pt x="1913" y="5540"/>
                    <a:pt x="1946" y="5540"/>
                  </a:cubicBezTo>
                  <a:cubicBezTo>
                    <a:pt x="2037" y="5535"/>
                    <a:pt x="2130" y="5532"/>
                    <a:pt x="2224" y="5532"/>
                  </a:cubicBezTo>
                  <a:cubicBezTo>
                    <a:pt x="3370" y="5532"/>
                    <a:pt x="4663" y="5908"/>
                    <a:pt x="6029" y="6701"/>
                  </a:cubicBezTo>
                  <a:cubicBezTo>
                    <a:pt x="8977" y="8402"/>
                    <a:pt x="11569" y="11634"/>
                    <a:pt x="13086" y="15137"/>
                  </a:cubicBezTo>
                  <a:cubicBezTo>
                    <a:pt x="13396" y="14780"/>
                    <a:pt x="13746" y="14490"/>
                    <a:pt x="14135" y="14266"/>
                  </a:cubicBezTo>
                  <a:cubicBezTo>
                    <a:pt x="14175" y="14246"/>
                    <a:pt x="14214" y="14226"/>
                    <a:pt x="14254" y="14207"/>
                  </a:cubicBezTo>
                  <a:cubicBezTo>
                    <a:pt x="14300" y="14180"/>
                    <a:pt x="14346" y="14154"/>
                    <a:pt x="14392" y="14134"/>
                  </a:cubicBezTo>
                  <a:cubicBezTo>
                    <a:pt x="14425" y="14114"/>
                    <a:pt x="14452" y="14101"/>
                    <a:pt x="14485" y="14088"/>
                  </a:cubicBezTo>
                  <a:cubicBezTo>
                    <a:pt x="14491" y="14081"/>
                    <a:pt x="14504" y="14081"/>
                    <a:pt x="14518" y="14075"/>
                  </a:cubicBezTo>
                  <a:cubicBezTo>
                    <a:pt x="14557" y="14055"/>
                    <a:pt x="14597" y="14042"/>
                    <a:pt x="14636" y="14022"/>
                  </a:cubicBezTo>
                  <a:cubicBezTo>
                    <a:pt x="14669" y="14009"/>
                    <a:pt x="14709" y="13995"/>
                    <a:pt x="14742" y="13982"/>
                  </a:cubicBezTo>
                  <a:cubicBezTo>
                    <a:pt x="14768" y="13969"/>
                    <a:pt x="14788" y="13963"/>
                    <a:pt x="14814" y="13956"/>
                  </a:cubicBezTo>
                  <a:cubicBezTo>
                    <a:pt x="14834" y="13949"/>
                    <a:pt x="14854" y="13943"/>
                    <a:pt x="14874" y="13936"/>
                  </a:cubicBezTo>
                  <a:cubicBezTo>
                    <a:pt x="14894" y="13930"/>
                    <a:pt x="14913" y="13923"/>
                    <a:pt x="14940" y="13916"/>
                  </a:cubicBezTo>
                  <a:cubicBezTo>
                    <a:pt x="14973" y="13903"/>
                    <a:pt x="15006" y="13890"/>
                    <a:pt x="15045" y="13883"/>
                  </a:cubicBezTo>
                  <a:cubicBezTo>
                    <a:pt x="15085" y="13870"/>
                    <a:pt x="15131" y="13857"/>
                    <a:pt x="15177" y="13844"/>
                  </a:cubicBezTo>
                  <a:cubicBezTo>
                    <a:pt x="15223" y="13831"/>
                    <a:pt x="15269" y="13824"/>
                    <a:pt x="15309" y="13811"/>
                  </a:cubicBezTo>
                  <a:cubicBezTo>
                    <a:pt x="15335" y="13804"/>
                    <a:pt x="15362" y="13798"/>
                    <a:pt x="15395" y="13798"/>
                  </a:cubicBezTo>
                  <a:cubicBezTo>
                    <a:pt x="15395" y="13791"/>
                    <a:pt x="15401" y="13791"/>
                    <a:pt x="15408" y="13791"/>
                  </a:cubicBezTo>
                  <a:cubicBezTo>
                    <a:pt x="15434" y="13784"/>
                    <a:pt x="15467" y="13778"/>
                    <a:pt x="15494" y="13778"/>
                  </a:cubicBezTo>
                  <a:cubicBezTo>
                    <a:pt x="15527" y="13771"/>
                    <a:pt x="15560" y="13765"/>
                    <a:pt x="15593" y="13758"/>
                  </a:cubicBezTo>
                  <a:lnTo>
                    <a:pt x="15612" y="13758"/>
                  </a:lnTo>
                  <a:cubicBezTo>
                    <a:pt x="15652" y="13751"/>
                    <a:pt x="15692" y="13745"/>
                    <a:pt x="15731" y="13738"/>
                  </a:cubicBezTo>
                  <a:cubicBezTo>
                    <a:pt x="15744" y="13738"/>
                    <a:pt x="15758" y="13732"/>
                    <a:pt x="15771" y="13732"/>
                  </a:cubicBezTo>
                  <a:cubicBezTo>
                    <a:pt x="15810" y="13732"/>
                    <a:pt x="15857" y="13725"/>
                    <a:pt x="15903" y="13718"/>
                  </a:cubicBezTo>
                  <a:lnTo>
                    <a:pt x="15909" y="13718"/>
                  </a:lnTo>
                  <a:cubicBezTo>
                    <a:pt x="15949" y="13718"/>
                    <a:pt x="15982" y="13712"/>
                    <a:pt x="16021" y="13712"/>
                  </a:cubicBezTo>
                  <a:cubicBezTo>
                    <a:pt x="16041" y="13712"/>
                    <a:pt x="16061" y="13705"/>
                    <a:pt x="16081" y="13705"/>
                  </a:cubicBezTo>
                  <a:lnTo>
                    <a:pt x="16180" y="13705"/>
                  </a:lnTo>
                  <a:cubicBezTo>
                    <a:pt x="16246" y="13703"/>
                    <a:pt x="16312" y="13701"/>
                    <a:pt x="16380" y="13701"/>
                  </a:cubicBezTo>
                  <a:cubicBezTo>
                    <a:pt x="17524" y="13701"/>
                    <a:pt x="18812" y="14074"/>
                    <a:pt x="20170" y="14860"/>
                  </a:cubicBezTo>
                  <a:cubicBezTo>
                    <a:pt x="21193" y="15453"/>
                    <a:pt x="22175" y="16231"/>
                    <a:pt x="23079" y="17135"/>
                  </a:cubicBezTo>
                  <a:cubicBezTo>
                    <a:pt x="23211" y="17267"/>
                    <a:pt x="23336" y="17399"/>
                    <a:pt x="23468" y="17531"/>
                  </a:cubicBezTo>
                  <a:cubicBezTo>
                    <a:pt x="23653" y="17735"/>
                    <a:pt x="23844" y="17940"/>
                    <a:pt x="24022" y="18151"/>
                  </a:cubicBezTo>
                  <a:cubicBezTo>
                    <a:pt x="24147" y="18296"/>
                    <a:pt x="24266" y="18441"/>
                    <a:pt x="24385" y="18586"/>
                  </a:cubicBezTo>
                  <a:cubicBezTo>
                    <a:pt x="24563" y="18804"/>
                    <a:pt x="24734" y="19028"/>
                    <a:pt x="24906" y="19259"/>
                  </a:cubicBezTo>
                  <a:cubicBezTo>
                    <a:pt x="24959" y="19331"/>
                    <a:pt x="25018" y="19411"/>
                    <a:pt x="25071" y="19490"/>
                  </a:cubicBezTo>
                  <a:cubicBezTo>
                    <a:pt x="25183" y="19641"/>
                    <a:pt x="25288" y="19800"/>
                    <a:pt x="25394" y="19958"/>
                  </a:cubicBezTo>
                  <a:cubicBezTo>
                    <a:pt x="25506" y="20116"/>
                    <a:pt x="25605" y="20275"/>
                    <a:pt x="25711" y="20433"/>
                  </a:cubicBezTo>
                  <a:cubicBezTo>
                    <a:pt x="25862" y="20677"/>
                    <a:pt x="26014" y="20921"/>
                    <a:pt x="26153" y="21172"/>
                  </a:cubicBezTo>
                  <a:cubicBezTo>
                    <a:pt x="26205" y="21251"/>
                    <a:pt x="26251" y="21337"/>
                    <a:pt x="26298" y="21422"/>
                  </a:cubicBezTo>
                  <a:cubicBezTo>
                    <a:pt x="26390" y="21587"/>
                    <a:pt x="26482" y="21752"/>
                    <a:pt x="26568" y="21924"/>
                  </a:cubicBezTo>
                  <a:cubicBezTo>
                    <a:pt x="26614" y="22009"/>
                    <a:pt x="26660" y="22095"/>
                    <a:pt x="26700" y="22174"/>
                  </a:cubicBezTo>
                  <a:cubicBezTo>
                    <a:pt x="26832" y="22431"/>
                    <a:pt x="26957" y="22689"/>
                    <a:pt x="27069" y="22946"/>
                  </a:cubicBezTo>
                  <a:cubicBezTo>
                    <a:pt x="27188" y="23210"/>
                    <a:pt x="27300" y="23467"/>
                    <a:pt x="27406" y="23731"/>
                  </a:cubicBezTo>
                  <a:cubicBezTo>
                    <a:pt x="28191" y="25663"/>
                    <a:pt x="28639" y="27662"/>
                    <a:pt x="28633" y="29522"/>
                  </a:cubicBezTo>
                  <a:cubicBezTo>
                    <a:pt x="28633" y="29601"/>
                    <a:pt x="28633" y="29674"/>
                    <a:pt x="28626" y="29753"/>
                  </a:cubicBezTo>
                  <a:cubicBezTo>
                    <a:pt x="28626" y="29825"/>
                    <a:pt x="28626" y="29898"/>
                    <a:pt x="28619" y="29970"/>
                  </a:cubicBezTo>
                  <a:cubicBezTo>
                    <a:pt x="28619" y="30023"/>
                    <a:pt x="28613" y="30082"/>
                    <a:pt x="28613" y="30142"/>
                  </a:cubicBezTo>
                  <a:cubicBezTo>
                    <a:pt x="28606" y="30181"/>
                    <a:pt x="28606" y="30221"/>
                    <a:pt x="28600" y="30254"/>
                  </a:cubicBezTo>
                  <a:cubicBezTo>
                    <a:pt x="28600" y="30307"/>
                    <a:pt x="28593" y="30366"/>
                    <a:pt x="28586" y="30419"/>
                  </a:cubicBezTo>
                  <a:cubicBezTo>
                    <a:pt x="28580" y="30485"/>
                    <a:pt x="28573" y="30557"/>
                    <a:pt x="28567" y="30623"/>
                  </a:cubicBezTo>
                  <a:cubicBezTo>
                    <a:pt x="28567" y="30630"/>
                    <a:pt x="28560" y="30643"/>
                    <a:pt x="28560" y="30650"/>
                  </a:cubicBezTo>
                  <a:cubicBezTo>
                    <a:pt x="28553" y="30702"/>
                    <a:pt x="28547" y="30749"/>
                    <a:pt x="28540" y="30795"/>
                  </a:cubicBezTo>
                  <a:cubicBezTo>
                    <a:pt x="28540" y="30828"/>
                    <a:pt x="28534" y="30854"/>
                    <a:pt x="28527" y="30887"/>
                  </a:cubicBezTo>
                  <a:cubicBezTo>
                    <a:pt x="28520" y="30947"/>
                    <a:pt x="28507" y="31006"/>
                    <a:pt x="28501" y="31065"/>
                  </a:cubicBezTo>
                  <a:cubicBezTo>
                    <a:pt x="28487" y="31125"/>
                    <a:pt x="28474" y="31191"/>
                    <a:pt x="28468" y="31257"/>
                  </a:cubicBezTo>
                  <a:cubicBezTo>
                    <a:pt x="28448" y="31342"/>
                    <a:pt x="28428" y="31428"/>
                    <a:pt x="28408" y="31514"/>
                  </a:cubicBezTo>
                  <a:cubicBezTo>
                    <a:pt x="28395" y="31573"/>
                    <a:pt x="28382" y="31632"/>
                    <a:pt x="28369" y="31685"/>
                  </a:cubicBezTo>
                  <a:cubicBezTo>
                    <a:pt x="28349" y="31751"/>
                    <a:pt x="28336" y="31824"/>
                    <a:pt x="28316" y="31890"/>
                  </a:cubicBezTo>
                  <a:cubicBezTo>
                    <a:pt x="28316" y="31890"/>
                    <a:pt x="28316" y="31896"/>
                    <a:pt x="28309" y="31903"/>
                  </a:cubicBezTo>
                  <a:cubicBezTo>
                    <a:pt x="28296" y="31962"/>
                    <a:pt x="28276" y="32022"/>
                    <a:pt x="28263" y="32081"/>
                  </a:cubicBezTo>
                  <a:cubicBezTo>
                    <a:pt x="28257" y="32094"/>
                    <a:pt x="28257" y="32101"/>
                    <a:pt x="28250" y="32114"/>
                  </a:cubicBezTo>
                  <a:cubicBezTo>
                    <a:pt x="28237" y="32160"/>
                    <a:pt x="28224" y="32206"/>
                    <a:pt x="28204" y="32259"/>
                  </a:cubicBezTo>
                  <a:cubicBezTo>
                    <a:pt x="28197" y="32279"/>
                    <a:pt x="28191" y="32305"/>
                    <a:pt x="28184" y="32332"/>
                  </a:cubicBezTo>
                  <a:cubicBezTo>
                    <a:pt x="28171" y="32371"/>
                    <a:pt x="28158" y="32404"/>
                    <a:pt x="28144" y="32444"/>
                  </a:cubicBezTo>
                  <a:cubicBezTo>
                    <a:pt x="28138" y="32470"/>
                    <a:pt x="28125" y="32490"/>
                    <a:pt x="28118" y="32516"/>
                  </a:cubicBezTo>
                  <a:cubicBezTo>
                    <a:pt x="28105" y="32549"/>
                    <a:pt x="28098" y="32582"/>
                    <a:pt x="28085" y="32609"/>
                  </a:cubicBezTo>
                  <a:cubicBezTo>
                    <a:pt x="28072" y="32648"/>
                    <a:pt x="28052" y="32694"/>
                    <a:pt x="28039" y="32734"/>
                  </a:cubicBezTo>
                  <a:cubicBezTo>
                    <a:pt x="28019" y="32780"/>
                    <a:pt x="27999" y="32826"/>
                    <a:pt x="27980" y="32879"/>
                  </a:cubicBezTo>
                  <a:cubicBezTo>
                    <a:pt x="27960" y="32938"/>
                    <a:pt x="27933" y="32998"/>
                    <a:pt x="27907" y="33057"/>
                  </a:cubicBezTo>
                  <a:cubicBezTo>
                    <a:pt x="27881" y="33116"/>
                    <a:pt x="27854" y="33182"/>
                    <a:pt x="27821" y="33242"/>
                  </a:cubicBezTo>
                  <a:cubicBezTo>
                    <a:pt x="27749" y="33413"/>
                    <a:pt x="27663" y="33578"/>
                    <a:pt x="27577" y="33743"/>
                  </a:cubicBezTo>
                  <a:cubicBezTo>
                    <a:pt x="27551" y="33796"/>
                    <a:pt x="27518" y="33842"/>
                    <a:pt x="27491" y="33895"/>
                  </a:cubicBezTo>
                  <a:cubicBezTo>
                    <a:pt x="27465" y="33941"/>
                    <a:pt x="27439" y="33987"/>
                    <a:pt x="27412" y="34033"/>
                  </a:cubicBezTo>
                  <a:cubicBezTo>
                    <a:pt x="27393" y="34073"/>
                    <a:pt x="27366" y="34119"/>
                    <a:pt x="27340" y="34159"/>
                  </a:cubicBezTo>
                  <a:cubicBezTo>
                    <a:pt x="27320" y="34192"/>
                    <a:pt x="27300" y="34225"/>
                    <a:pt x="27280" y="34258"/>
                  </a:cubicBezTo>
                  <a:cubicBezTo>
                    <a:pt x="27050" y="34627"/>
                    <a:pt x="26799" y="34983"/>
                    <a:pt x="26529" y="35319"/>
                  </a:cubicBezTo>
                  <a:cubicBezTo>
                    <a:pt x="26496" y="35366"/>
                    <a:pt x="26456" y="35412"/>
                    <a:pt x="26416" y="35451"/>
                  </a:cubicBezTo>
                  <a:cubicBezTo>
                    <a:pt x="26383" y="35498"/>
                    <a:pt x="26350" y="35537"/>
                    <a:pt x="26317" y="35577"/>
                  </a:cubicBezTo>
                  <a:cubicBezTo>
                    <a:pt x="26291" y="35603"/>
                    <a:pt x="26265" y="35636"/>
                    <a:pt x="26238" y="35669"/>
                  </a:cubicBezTo>
                  <a:cubicBezTo>
                    <a:pt x="26199" y="35715"/>
                    <a:pt x="26159" y="35761"/>
                    <a:pt x="26120" y="35801"/>
                  </a:cubicBezTo>
                  <a:cubicBezTo>
                    <a:pt x="26034" y="35893"/>
                    <a:pt x="25955" y="35986"/>
                    <a:pt x="25869" y="36071"/>
                  </a:cubicBezTo>
                  <a:cubicBezTo>
                    <a:pt x="25783" y="36164"/>
                    <a:pt x="25691" y="36256"/>
                    <a:pt x="25599" y="36348"/>
                  </a:cubicBezTo>
                  <a:cubicBezTo>
                    <a:pt x="25447" y="36494"/>
                    <a:pt x="25295" y="36639"/>
                    <a:pt x="25143" y="36784"/>
                  </a:cubicBezTo>
                  <a:cubicBezTo>
                    <a:pt x="25104" y="36817"/>
                    <a:pt x="25064" y="36850"/>
                    <a:pt x="25025" y="36883"/>
                  </a:cubicBezTo>
                  <a:cubicBezTo>
                    <a:pt x="24998" y="36909"/>
                    <a:pt x="24965" y="36935"/>
                    <a:pt x="24939" y="36955"/>
                  </a:cubicBezTo>
                  <a:cubicBezTo>
                    <a:pt x="24893" y="36995"/>
                    <a:pt x="24847" y="37034"/>
                    <a:pt x="24800" y="37074"/>
                  </a:cubicBezTo>
                  <a:cubicBezTo>
                    <a:pt x="24754" y="37114"/>
                    <a:pt x="24708" y="37153"/>
                    <a:pt x="24662" y="37193"/>
                  </a:cubicBezTo>
                  <a:cubicBezTo>
                    <a:pt x="24616" y="37232"/>
                    <a:pt x="24563" y="37272"/>
                    <a:pt x="24517" y="37311"/>
                  </a:cubicBezTo>
                  <a:cubicBezTo>
                    <a:pt x="24424" y="37384"/>
                    <a:pt x="24326" y="37463"/>
                    <a:pt x="24227" y="37536"/>
                  </a:cubicBezTo>
                  <a:cubicBezTo>
                    <a:pt x="24180" y="37575"/>
                    <a:pt x="24134" y="37615"/>
                    <a:pt x="24081" y="37648"/>
                  </a:cubicBezTo>
                  <a:cubicBezTo>
                    <a:pt x="24029" y="37687"/>
                    <a:pt x="23983" y="37720"/>
                    <a:pt x="23930" y="37760"/>
                  </a:cubicBezTo>
                  <a:cubicBezTo>
                    <a:pt x="23884" y="37793"/>
                    <a:pt x="23837" y="37832"/>
                    <a:pt x="23785" y="37865"/>
                  </a:cubicBezTo>
                  <a:cubicBezTo>
                    <a:pt x="23732" y="37898"/>
                    <a:pt x="23686" y="37938"/>
                    <a:pt x="23633" y="37971"/>
                  </a:cubicBezTo>
                  <a:cubicBezTo>
                    <a:pt x="23580" y="38011"/>
                    <a:pt x="23534" y="38044"/>
                    <a:pt x="23481" y="38076"/>
                  </a:cubicBezTo>
                  <a:cubicBezTo>
                    <a:pt x="23382" y="38149"/>
                    <a:pt x="23277" y="38215"/>
                    <a:pt x="23178" y="38281"/>
                  </a:cubicBezTo>
                  <a:cubicBezTo>
                    <a:pt x="23072" y="38354"/>
                    <a:pt x="22973" y="38419"/>
                    <a:pt x="22868" y="38479"/>
                  </a:cubicBezTo>
                  <a:lnTo>
                    <a:pt x="22868" y="38485"/>
                  </a:lnTo>
                  <a:cubicBezTo>
                    <a:pt x="22716" y="38578"/>
                    <a:pt x="22571" y="38664"/>
                    <a:pt x="22419" y="38756"/>
                  </a:cubicBezTo>
                  <a:cubicBezTo>
                    <a:pt x="22413" y="38762"/>
                    <a:pt x="22406" y="38762"/>
                    <a:pt x="22400" y="38769"/>
                  </a:cubicBezTo>
                  <a:lnTo>
                    <a:pt x="22380" y="38782"/>
                  </a:lnTo>
                  <a:lnTo>
                    <a:pt x="22380" y="38782"/>
                  </a:lnTo>
                  <a:lnTo>
                    <a:pt x="31759" y="33328"/>
                  </a:lnTo>
                  <a:cubicBezTo>
                    <a:pt x="31970" y="33202"/>
                    <a:pt x="32181" y="33077"/>
                    <a:pt x="32392" y="32945"/>
                  </a:cubicBezTo>
                  <a:cubicBezTo>
                    <a:pt x="32874" y="32642"/>
                    <a:pt x="33349" y="32312"/>
                    <a:pt x="33804" y="31962"/>
                  </a:cubicBezTo>
                  <a:cubicBezTo>
                    <a:pt x="33988" y="31817"/>
                    <a:pt x="34166" y="31679"/>
                    <a:pt x="34345" y="31527"/>
                  </a:cubicBezTo>
                  <a:cubicBezTo>
                    <a:pt x="34430" y="31454"/>
                    <a:pt x="34516" y="31375"/>
                    <a:pt x="34602" y="31303"/>
                  </a:cubicBezTo>
                  <a:cubicBezTo>
                    <a:pt x="36660" y="29476"/>
                    <a:pt x="38144" y="27081"/>
                    <a:pt x="38157" y="23988"/>
                  </a:cubicBezTo>
                  <a:cubicBezTo>
                    <a:pt x="38170" y="18599"/>
                    <a:pt x="34378" y="12037"/>
                    <a:pt x="29688" y="9326"/>
                  </a:cubicBezTo>
                  <a:cubicBezTo>
                    <a:pt x="28323" y="8538"/>
                    <a:pt x="27032" y="8165"/>
                    <a:pt x="25886" y="8165"/>
                  </a:cubicBezTo>
                  <a:cubicBezTo>
                    <a:pt x="25056" y="8165"/>
                    <a:pt x="24302" y="8362"/>
                    <a:pt x="23653" y="8739"/>
                  </a:cubicBezTo>
                  <a:lnTo>
                    <a:pt x="22518" y="9398"/>
                  </a:lnTo>
                  <a:cubicBezTo>
                    <a:pt x="21819" y="7835"/>
                    <a:pt x="20909" y="6331"/>
                    <a:pt x="19847" y="4992"/>
                  </a:cubicBezTo>
                  <a:cubicBezTo>
                    <a:pt x="19603" y="4689"/>
                    <a:pt x="19352" y="4386"/>
                    <a:pt x="19095" y="4102"/>
                  </a:cubicBezTo>
                  <a:cubicBezTo>
                    <a:pt x="19036" y="4036"/>
                    <a:pt x="18976" y="3977"/>
                    <a:pt x="18917" y="3911"/>
                  </a:cubicBezTo>
                  <a:cubicBezTo>
                    <a:pt x="18745" y="3719"/>
                    <a:pt x="18567" y="3541"/>
                    <a:pt x="18383" y="3357"/>
                  </a:cubicBezTo>
                  <a:cubicBezTo>
                    <a:pt x="18343" y="3317"/>
                    <a:pt x="18304" y="3277"/>
                    <a:pt x="18257" y="3238"/>
                  </a:cubicBezTo>
                  <a:cubicBezTo>
                    <a:pt x="18218" y="3198"/>
                    <a:pt x="18178" y="3159"/>
                    <a:pt x="18139" y="3126"/>
                  </a:cubicBezTo>
                  <a:cubicBezTo>
                    <a:pt x="18099" y="3086"/>
                    <a:pt x="18053" y="3040"/>
                    <a:pt x="18013" y="3000"/>
                  </a:cubicBezTo>
                  <a:cubicBezTo>
                    <a:pt x="17974" y="2967"/>
                    <a:pt x="17934" y="2928"/>
                    <a:pt x="17895" y="2895"/>
                  </a:cubicBezTo>
                  <a:cubicBezTo>
                    <a:pt x="17855" y="2855"/>
                    <a:pt x="17809" y="2822"/>
                    <a:pt x="17769" y="2783"/>
                  </a:cubicBezTo>
                  <a:cubicBezTo>
                    <a:pt x="17730" y="2750"/>
                    <a:pt x="17684" y="2710"/>
                    <a:pt x="17644" y="2671"/>
                  </a:cubicBezTo>
                  <a:cubicBezTo>
                    <a:pt x="17486" y="2539"/>
                    <a:pt x="17327" y="2407"/>
                    <a:pt x="17169" y="2275"/>
                  </a:cubicBezTo>
                  <a:cubicBezTo>
                    <a:pt x="17129" y="2248"/>
                    <a:pt x="17090" y="2216"/>
                    <a:pt x="17057" y="2189"/>
                  </a:cubicBezTo>
                  <a:cubicBezTo>
                    <a:pt x="16833" y="2011"/>
                    <a:pt x="16602" y="1840"/>
                    <a:pt x="16371" y="1681"/>
                  </a:cubicBezTo>
                  <a:cubicBezTo>
                    <a:pt x="16325" y="1655"/>
                    <a:pt x="16279" y="1622"/>
                    <a:pt x="16232" y="1589"/>
                  </a:cubicBezTo>
                  <a:cubicBezTo>
                    <a:pt x="16008" y="1437"/>
                    <a:pt x="15784" y="1299"/>
                    <a:pt x="15553" y="1167"/>
                  </a:cubicBezTo>
                  <a:cubicBezTo>
                    <a:pt x="14183" y="375"/>
                    <a:pt x="12889" y="0"/>
                    <a:pt x="11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3"/>
            <p:cNvSpPr/>
            <p:nvPr/>
          </p:nvSpPr>
          <p:spPr>
            <a:xfrm>
              <a:off x="6314624" y="4657046"/>
              <a:ext cx="206279" cy="242730"/>
            </a:xfrm>
            <a:custGeom>
              <a:avLst/>
              <a:gdLst/>
              <a:ahLst/>
              <a:cxnLst/>
              <a:rect l="l" t="t" r="r" b="b"/>
              <a:pathLst>
                <a:path w="31160" h="36680" extrusionOk="0">
                  <a:moveTo>
                    <a:pt x="4744" y="0"/>
                  </a:moveTo>
                  <a:cubicBezTo>
                    <a:pt x="4650" y="0"/>
                    <a:pt x="4557" y="3"/>
                    <a:pt x="4466" y="8"/>
                  </a:cubicBezTo>
                  <a:cubicBezTo>
                    <a:pt x="4433" y="8"/>
                    <a:pt x="4400" y="14"/>
                    <a:pt x="4367" y="14"/>
                  </a:cubicBezTo>
                  <a:cubicBezTo>
                    <a:pt x="4334" y="14"/>
                    <a:pt x="4294" y="21"/>
                    <a:pt x="4255" y="28"/>
                  </a:cubicBezTo>
                  <a:cubicBezTo>
                    <a:pt x="4235" y="28"/>
                    <a:pt x="4209" y="28"/>
                    <a:pt x="4182" y="34"/>
                  </a:cubicBezTo>
                  <a:cubicBezTo>
                    <a:pt x="4156" y="34"/>
                    <a:pt x="4130" y="41"/>
                    <a:pt x="4103" y="41"/>
                  </a:cubicBezTo>
                  <a:cubicBezTo>
                    <a:pt x="4017" y="54"/>
                    <a:pt x="3938" y="67"/>
                    <a:pt x="3859" y="80"/>
                  </a:cubicBezTo>
                  <a:cubicBezTo>
                    <a:pt x="3826" y="87"/>
                    <a:pt x="3800" y="94"/>
                    <a:pt x="3773" y="100"/>
                  </a:cubicBezTo>
                  <a:cubicBezTo>
                    <a:pt x="3754" y="100"/>
                    <a:pt x="3740" y="107"/>
                    <a:pt x="3721" y="107"/>
                  </a:cubicBezTo>
                  <a:cubicBezTo>
                    <a:pt x="3694" y="113"/>
                    <a:pt x="3668" y="120"/>
                    <a:pt x="3641" y="126"/>
                  </a:cubicBezTo>
                  <a:cubicBezTo>
                    <a:pt x="3628" y="126"/>
                    <a:pt x="3615" y="133"/>
                    <a:pt x="3602" y="133"/>
                  </a:cubicBezTo>
                  <a:cubicBezTo>
                    <a:pt x="3576" y="140"/>
                    <a:pt x="3549" y="146"/>
                    <a:pt x="3529" y="153"/>
                  </a:cubicBezTo>
                  <a:cubicBezTo>
                    <a:pt x="3490" y="166"/>
                    <a:pt x="3450" y="173"/>
                    <a:pt x="3417" y="186"/>
                  </a:cubicBezTo>
                  <a:cubicBezTo>
                    <a:pt x="3378" y="192"/>
                    <a:pt x="3345" y="206"/>
                    <a:pt x="3312" y="219"/>
                  </a:cubicBezTo>
                  <a:cubicBezTo>
                    <a:pt x="3259" y="232"/>
                    <a:pt x="3206" y="252"/>
                    <a:pt x="3160" y="272"/>
                  </a:cubicBezTo>
                  <a:cubicBezTo>
                    <a:pt x="3140" y="278"/>
                    <a:pt x="3120" y="285"/>
                    <a:pt x="3101" y="291"/>
                  </a:cubicBezTo>
                  <a:cubicBezTo>
                    <a:pt x="3074" y="305"/>
                    <a:pt x="3041" y="311"/>
                    <a:pt x="3008" y="324"/>
                  </a:cubicBezTo>
                  <a:cubicBezTo>
                    <a:pt x="2975" y="338"/>
                    <a:pt x="2942" y="357"/>
                    <a:pt x="2903" y="371"/>
                  </a:cubicBezTo>
                  <a:cubicBezTo>
                    <a:pt x="2883" y="377"/>
                    <a:pt x="2863" y="390"/>
                    <a:pt x="2843" y="397"/>
                  </a:cubicBezTo>
                  <a:cubicBezTo>
                    <a:pt x="2810" y="417"/>
                    <a:pt x="2777" y="430"/>
                    <a:pt x="2751" y="443"/>
                  </a:cubicBezTo>
                  <a:cubicBezTo>
                    <a:pt x="2705" y="463"/>
                    <a:pt x="2665" y="483"/>
                    <a:pt x="2626" y="509"/>
                  </a:cubicBezTo>
                  <a:cubicBezTo>
                    <a:pt x="2593" y="529"/>
                    <a:pt x="2553" y="549"/>
                    <a:pt x="2514" y="568"/>
                  </a:cubicBezTo>
                  <a:cubicBezTo>
                    <a:pt x="2514" y="568"/>
                    <a:pt x="2514" y="568"/>
                    <a:pt x="2507" y="575"/>
                  </a:cubicBezTo>
                  <a:cubicBezTo>
                    <a:pt x="2316" y="687"/>
                    <a:pt x="2131" y="812"/>
                    <a:pt x="1960" y="958"/>
                  </a:cubicBezTo>
                  <a:cubicBezTo>
                    <a:pt x="1953" y="958"/>
                    <a:pt x="1953" y="964"/>
                    <a:pt x="1953" y="964"/>
                  </a:cubicBezTo>
                  <a:cubicBezTo>
                    <a:pt x="1867" y="1037"/>
                    <a:pt x="1781" y="1109"/>
                    <a:pt x="1702" y="1188"/>
                  </a:cubicBezTo>
                  <a:cubicBezTo>
                    <a:pt x="1669" y="1215"/>
                    <a:pt x="1643" y="1248"/>
                    <a:pt x="1617" y="1274"/>
                  </a:cubicBezTo>
                  <a:cubicBezTo>
                    <a:pt x="1537" y="1353"/>
                    <a:pt x="1465" y="1432"/>
                    <a:pt x="1392" y="1518"/>
                  </a:cubicBezTo>
                  <a:cubicBezTo>
                    <a:pt x="1386" y="1531"/>
                    <a:pt x="1373" y="1545"/>
                    <a:pt x="1359" y="1564"/>
                  </a:cubicBezTo>
                  <a:cubicBezTo>
                    <a:pt x="1326" y="1604"/>
                    <a:pt x="1293" y="1650"/>
                    <a:pt x="1260" y="1690"/>
                  </a:cubicBezTo>
                  <a:cubicBezTo>
                    <a:pt x="1227" y="1736"/>
                    <a:pt x="1194" y="1782"/>
                    <a:pt x="1161" y="1822"/>
                  </a:cubicBezTo>
                  <a:cubicBezTo>
                    <a:pt x="1089" y="1921"/>
                    <a:pt x="1030" y="2019"/>
                    <a:pt x="964" y="2125"/>
                  </a:cubicBezTo>
                  <a:cubicBezTo>
                    <a:pt x="871" y="2283"/>
                    <a:pt x="785" y="2448"/>
                    <a:pt x="700" y="2620"/>
                  </a:cubicBezTo>
                  <a:cubicBezTo>
                    <a:pt x="673" y="2672"/>
                    <a:pt x="647" y="2732"/>
                    <a:pt x="627" y="2791"/>
                  </a:cubicBezTo>
                  <a:cubicBezTo>
                    <a:pt x="601" y="2851"/>
                    <a:pt x="574" y="2903"/>
                    <a:pt x="555" y="2963"/>
                  </a:cubicBezTo>
                  <a:cubicBezTo>
                    <a:pt x="548" y="2969"/>
                    <a:pt x="548" y="2982"/>
                    <a:pt x="541" y="2989"/>
                  </a:cubicBezTo>
                  <a:cubicBezTo>
                    <a:pt x="522" y="3042"/>
                    <a:pt x="502" y="3101"/>
                    <a:pt x="482" y="3161"/>
                  </a:cubicBezTo>
                  <a:cubicBezTo>
                    <a:pt x="436" y="3286"/>
                    <a:pt x="396" y="3411"/>
                    <a:pt x="357" y="3543"/>
                  </a:cubicBezTo>
                  <a:cubicBezTo>
                    <a:pt x="337" y="3609"/>
                    <a:pt x="317" y="3675"/>
                    <a:pt x="304" y="3741"/>
                  </a:cubicBezTo>
                  <a:cubicBezTo>
                    <a:pt x="284" y="3813"/>
                    <a:pt x="264" y="3879"/>
                    <a:pt x="251" y="3952"/>
                  </a:cubicBezTo>
                  <a:cubicBezTo>
                    <a:pt x="231" y="4018"/>
                    <a:pt x="218" y="4091"/>
                    <a:pt x="205" y="4163"/>
                  </a:cubicBezTo>
                  <a:cubicBezTo>
                    <a:pt x="192" y="4222"/>
                    <a:pt x="179" y="4288"/>
                    <a:pt x="172" y="4354"/>
                  </a:cubicBezTo>
                  <a:cubicBezTo>
                    <a:pt x="165" y="4374"/>
                    <a:pt x="159" y="4394"/>
                    <a:pt x="159" y="4414"/>
                  </a:cubicBezTo>
                  <a:cubicBezTo>
                    <a:pt x="152" y="4466"/>
                    <a:pt x="139" y="4513"/>
                    <a:pt x="133" y="4565"/>
                  </a:cubicBezTo>
                  <a:cubicBezTo>
                    <a:pt x="126" y="4612"/>
                    <a:pt x="119" y="4658"/>
                    <a:pt x="113" y="4704"/>
                  </a:cubicBezTo>
                  <a:cubicBezTo>
                    <a:pt x="100" y="4803"/>
                    <a:pt x="93" y="4895"/>
                    <a:pt x="80" y="4994"/>
                  </a:cubicBezTo>
                  <a:cubicBezTo>
                    <a:pt x="73" y="5034"/>
                    <a:pt x="73" y="5080"/>
                    <a:pt x="67" y="5126"/>
                  </a:cubicBezTo>
                  <a:cubicBezTo>
                    <a:pt x="53" y="5271"/>
                    <a:pt x="47" y="5423"/>
                    <a:pt x="40" y="5575"/>
                  </a:cubicBezTo>
                  <a:cubicBezTo>
                    <a:pt x="34" y="5627"/>
                    <a:pt x="34" y="5680"/>
                    <a:pt x="34" y="5733"/>
                  </a:cubicBezTo>
                  <a:cubicBezTo>
                    <a:pt x="34" y="5753"/>
                    <a:pt x="34" y="5772"/>
                    <a:pt x="34" y="5799"/>
                  </a:cubicBezTo>
                  <a:cubicBezTo>
                    <a:pt x="27" y="5871"/>
                    <a:pt x="27" y="5944"/>
                    <a:pt x="27" y="6023"/>
                  </a:cubicBezTo>
                  <a:cubicBezTo>
                    <a:pt x="1" y="15798"/>
                    <a:pt x="14755" y="35638"/>
                    <a:pt x="15527" y="36680"/>
                  </a:cubicBezTo>
                  <a:cubicBezTo>
                    <a:pt x="15540" y="36680"/>
                    <a:pt x="15553" y="36673"/>
                    <a:pt x="15573" y="36673"/>
                  </a:cubicBezTo>
                  <a:lnTo>
                    <a:pt x="15580" y="36673"/>
                  </a:lnTo>
                  <a:cubicBezTo>
                    <a:pt x="15600" y="36667"/>
                    <a:pt x="15619" y="36660"/>
                    <a:pt x="15639" y="36660"/>
                  </a:cubicBezTo>
                  <a:cubicBezTo>
                    <a:pt x="15652" y="36654"/>
                    <a:pt x="15666" y="36654"/>
                    <a:pt x="15685" y="36654"/>
                  </a:cubicBezTo>
                  <a:cubicBezTo>
                    <a:pt x="15699" y="36647"/>
                    <a:pt x="15712" y="36647"/>
                    <a:pt x="15725" y="36640"/>
                  </a:cubicBezTo>
                  <a:cubicBezTo>
                    <a:pt x="16015" y="36588"/>
                    <a:pt x="16549" y="36476"/>
                    <a:pt x="17255" y="36291"/>
                  </a:cubicBezTo>
                  <a:cubicBezTo>
                    <a:pt x="17295" y="36284"/>
                    <a:pt x="17334" y="36271"/>
                    <a:pt x="17374" y="36264"/>
                  </a:cubicBezTo>
                  <a:cubicBezTo>
                    <a:pt x="17499" y="36232"/>
                    <a:pt x="17625" y="36199"/>
                    <a:pt x="17756" y="36166"/>
                  </a:cubicBezTo>
                  <a:cubicBezTo>
                    <a:pt x="17849" y="36139"/>
                    <a:pt x="17941" y="36113"/>
                    <a:pt x="18040" y="36086"/>
                  </a:cubicBezTo>
                  <a:cubicBezTo>
                    <a:pt x="18086" y="36073"/>
                    <a:pt x="18139" y="36053"/>
                    <a:pt x="18192" y="36040"/>
                  </a:cubicBezTo>
                  <a:cubicBezTo>
                    <a:pt x="18271" y="36020"/>
                    <a:pt x="18350" y="35994"/>
                    <a:pt x="18436" y="35968"/>
                  </a:cubicBezTo>
                  <a:cubicBezTo>
                    <a:pt x="18462" y="35961"/>
                    <a:pt x="18489" y="35954"/>
                    <a:pt x="18515" y="35948"/>
                  </a:cubicBezTo>
                  <a:cubicBezTo>
                    <a:pt x="18568" y="35935"/>
                    <a:pt x="18614" y="35915"/>
                    <a:pt x="18667" y="35902"/>
                  </a:cubicBezTo>
                  <a:cubicBezTo>
                    <a:pt x="18739" y="35882"/>
                    <a:pt x="18805" y="35862"/>
                    <a:pt x="18878" y="35836"/>
                  </a:cubicBezTo>
                  <a:cubicBezTo>
                    <a:pt x="18970" y="35809"/>
                    <a:pt x="19076" y="35776"/>
                    <a:pt x="19175" y="35743"/>
                  </a:cubicBezTo>
                  <a:cubicBezTo>
                    <a:pt x="19227" y="35724"/>
                    <a:pt x="19287" y="35710"/>
                    <a:pt x="19346" y="35691"/>
                  </a:cubicBezTo>
                  <a:cubicBezTo>
                    <a:pt x="19445" y="35658"/>
                    <a:pt x="19551" y="35625"/>
                    <a:pt x="19649" y="35592"/>
                  </a:cubicBezTo>
                  <a:cubicBezTo>
                    <a:pt x="19729" y="35565"/>
                    <a:pt x="19801" y="35539"/>
                    <a:pt x="19880" y="35513"/>
                  </a:cubicBezTo>
                  <a:cubicBezTo>
                    <a:pt x="20058" y="35453"/>
                    <a:pt x="20243" y="35387"/>
                    <a:pt x="20434" y="35315"/>
                  </a:cubicBezTo>
                  <a:cubicBezTo>
                    <a:pt x="20494" y="35295"/>
                    <a:pt x="20553" y="35275"/>
                    <a:pt x="20619" y="35249"/>
                  </a:cubicBezTo>
                  <a:cubicBezTo>
                    <a:pt x="20678" y="35229"/>
                    <a:pt x="20744" y="35203"/>
                    <a:pt x="20810" y="35176"/>
                  </a:cubicBezTo>
                  <a:cubicBezTo>
                    <a:pt x="20870" y="35156"/>
                    <a:pt x="20936" y="35130"/>
                    <a:pt x="20995" y="35104"/>
                  </a:cubicBezTo>
                  <a:cubicBezTo>
                    <a:pt x="21127" y="35057"/>
                    <a:pt x="21252" y="35005"/>
                    <a:pt x="21384" y="34952"/>
                  </a:cubicBezTo>
                  <a:cubicBezTo>
                    <a:pt x="21450" y="34932"/>
                    <a:pt x="21510" y="34906"/>
                    <a:pt x="21575" y="34879"/>
                  </a:cubicBezTo>
                  <a:cubicBezTo>
                    <a:pt x="21635" y="34853"/>
                    <a:pt x="21694" y="34827"/>
                    <a:pt x="21754" y="34807"/>
                  </a:cubicBezTo>
                  <a:cubicBezTo>
                    <a:pt x="21839" y="34767"/>
                    <a:pt x="21932" y="34728"/>
                    <a:pt x="22024" y="34695"/>
                  </a:cubicBezTo>
                  <a:cubicBezTo>
                    <a:pt x="22195" y="34616"/>
                    <a:pt x="22374" y="34536"/>
                    <a:pt x="22552" y="34457"/>
                  </a:cubicBezTo>
                  <a:cubicBezTo>
                    <a:pt x="22624" y="34424"/>
                    <a:pt x="22690" y="34398"/>
                    <a:pt x="22763" y="34365"/>
                  </a:cubicBezTo>
                  <a:cubicBezTo>
                    <a:pt x="22895" y="34306"/>
                    <a:pt x="23027" y="34240"/>
                    <a:pt x="23158" y="34174"/>
                  </a:cubicBezTo>
                  <a:cubicBezTo>
                    <a:pt x="23224" y="34147"/>
                    <a:pt x="23290" y="34114"/>
                    <a:pt x="23356" y="34081"/>
                  </a:cubicBezTo>
                  <a:cubicBezTo>
                    <a:pt x="23422" y="34048"/>
                    <a:pt x="23488" y="34015"/>
                    <a:pt x="23554" y="33982"/>
                  </a:cubicBezTo>
                  <a:cubicBezTo>
                    <a:pt x="23699" y="33910"/>
                    <a:pt x="23838" y="33837"/>
                    <a:pt x="23976" y="33765"/>
                  </a:cubicBezTo>
                  <a:cubicBezTo>
                    <a:pt x="24095" y="33699"/>
                    <a:pt x="24214" y="33633"/>
                    <a:pt x="24333" y="33567"/>
                  </a:cubicBezTo>
                  <a:lnTo>
                    <a:pt x="24352" y="33560"/>
                  </a:lnTo>
                  <a:cubicBezTo>
                    <a:pt x="24418" y="33521"/>
                    <a:pt x="24484" y="33488"/>
                    <a:pt x="24550" y="33448"/>
                  </a:cubicBezTo>
                  <a:cubicBezTo>
                    <a:pt x="24616" y="33415"/>
                    <a:pt x="24682" y="33376"/>
                    <a:pt x="24741" y="33336"/>
                  </a:cubicBezTo>
                  <a:cubicBezTo>
                    <a:pt x="24748" y="33336"/>
                    <a:pt x="24755" y="33329"/>
                    <a:pt x="24761" y="33329"/>
                  </a:cubicBezTo>
                  <a:cubicBezTo>
                    <a:pt x="24768" y="33323"/>
                    <a:pt x="24774" y="33323"/>
                    <a:pt x="24781" y="33316"/>
                  </a:cubicBezTo>
                  <a:cubicBezTo>
                    <a:pt x="24788" y="33310"/>
                    <a:pt x="24801" y="33303"/>
                    <a:pt x="24807" y="33303"/>
                  </a:cubicBezTo>
                  <a:cubicBezTo>
                    <a:pt x="24821" y="33296"/>
                    <a:pt x="24834" y="33290"/>
                    <a:pt x="24840" y="33277"/>
                  </a:cubicBezTo>
                  <a:cubicBezTo>
                    <a:pt x="24847" y="33277"/>
                    <a:pt x="24854" y="33270"/>
                    <a:pt x="24860" y="33270"/>
                  </a:cubicBezTo>
                  <a:cubicBezTo>
                    <a:pt x="24873" y="33263"/>
                    <a:pt x="24887" y="33257"/>
                    <a:pt x="24900" y="33250"/>
                  </a:cubicBezTo>
                  <a:lnTo>
                    <a:pt x="24920" y="33237"/>
                  </a:lnTo>
                  <a:cubicBezTo>
                    <a:pt x="24926" y="33230"/>
                    <a:pt x="24933" y="33224"/>
                    <a:pt x="24939" y="33224"/>
                  </a:cubicBezTo>
                  <a:cubicBezTo>
                    <a:pt x="25091" y="33132"/>
                    <a:pt x="25236" y="33039"/>
                    <a:pt x="25388" y="32953"/>
                  </a:cubicBezTo>
                  <a:lnTo>
                    <a:pt x="25388" y="32947"/>
                  </a:lnTo>
                  <a:cubicBezTo>
                    <a:pt x="25493" y="32881"/>
                    <a:pt x="25592" y="32822"/>
                    <a:pt x="25698" y="32749"/>
                  </a:cubicBezTo>
                  <a:cubicBezTo>
                    <a:pt x="25797" y="32683"/>
                    <a:pt x="25902" y="32617"/>
                    <a:pt x="26001" y="32544"/>
                  </a:cubicBezTo>
                  <a:cubicBezTo>
                    <a:pt x="26054" y="32512"/>
                    <a:pt x="26100" y="32472"/>
                    <a:pt x="26153" y="32439"/>
                  </a:cubicBezTo>
                  <a:cubicBezTo>
                    <a:pt x="26206" y="32406"/>
                    <a:pt x="26252" y="32366"/>
                    <a:pt x="26305" y="32333"/>
                  </a:cubicBezTo>
                  <a:cubicBezTo>
                    <a:pt x="26351" y="32300"/>
                    <a:pt x="26404" y="32261"/>
                    <a:pt x="26450" y="32228"/>
                  </a:cubicBezTo>
                  <a:cubicBezTo>
                    <a:pt x="26503" y="32188"/>
                    <a:pt x="26549" y="32155"/>
                    <a:pt x="26601" y="32116"/>
                  </a:cubicBezTo>
                  <a:cubicBezTo>
                    <a:pt x="26654" y="32076"/>
                    <a:pt x="26700" y="32043"/>
                    <a:pt x="26747" y="32004"/>
                  </a:cubicBezTo>
                  <a:cubicBezTo>
                    <a:pt x="26846" y="31931"/>
                    <a:pt x="26944" y="31852"/>
                    <a:pt x="27037" y="31779"/>
                  </a:cubicBezTo>
                  <a:cubicBezTo>
                    <a:pt x="27083" y="31740"/>
                    <a:pt x="27136" y="31700"/>
                    <a:pt x="27182" y="31661"/>
                  </a:cubicBezTo>
                  <a:cubicBezTo>
                    <a:pt x="27228" y="31621"/>
                    <a:pt x="27274" y="31582"/>
                    <a:pt x="27320" y="31542"/>
                  </a:cubicBezTo>
                  <a:cubicBezTo>
                    <a:pt x="27367" y="31502"/>
                    <a:pt x="27413" y="31463"/>
                    <a:pt x="27459" y="31423"/>
                  </a:cubicBezTo>
                  <a:cubicBezTo>
                    <a:pt x="27485" y="31403"/>
                    <a:pt x="27518" y="31377"/>
                    <a:pt x="27545" y="31351"/>
                  </a:cubicBezTo>
                  <a:cubicBezTo>
                    <a:pt x="27584" y="31318"/>
                    <a:pt x="27624" y="31285"/>
                    <a:pt x="27663" y="31252"/>
                  </a:cubicBezTo>
                  <a:cubicBezTo>
                    <a:pt x="27815" y="31107"/>
                    <a:pt x="27967" y="30962"/>
                    <a:pt x="28119" y="30816"/>
                  </a:cubicBezTo>
                  <a:cubicBezTo>
                    <a:pt x="28211" y="30724"/>
                    <a:pt x="28303" y="30632"/>
                    <a:pt x="28389" y="30539"/>
                  </a:cubicBezTo>
                  <a:cubicBezTo>
                    <a:pt x="28475" y="30454"/>
                    <a:pt x="28554" y="30361"/>
                    <a:pt x="28640" y="30269"/>
                  </a:cubicBezTo>
                  <a:cubicBezTo>
                    <a:pt x="28679" y="30229"/>
                    <a:pt x="28719" y="30183"/>
                    <a:pt x="28758" y="30137"/>
                  </a:cubicBezTo>
                  <a:cubicBezTo>
                    <a:pt x="28785" y="30104"/>
                    <a:pt x="28811" y="30071"/>
                    <a:pt x="28837" y="30045"/>
                  </a:cubicBezTo>
                  <a:cubicBezTo>
                    <a:pt x="28870" y="30005"/>
                    <a:pt x="28903" y="29966"/>
                    <a:pt x="28936" y="29919"/>
                  </a:cubicBezTo>
                  <a:cubicBezTo>
                    <a:pt x="28976" y="29880"/>
                    <a:pt x="29016" y="29834"/>
                    <a:pt x="29049" y="29787"/>
                  </a:cubicBezTo>
                  <a:cubicBezTo>
                    <a:pt x="29319" y="29451"/>
                    <a:pt x="29570" y="29095"/>
                    <a:pt x="29800" y="28726"/>
                  </a:cubicBezTo>
                  <a:cubicBezTo>
                    <a:pt x="29820" y="28693"/>
                    <a:pt x="29840" y="28660"/>
                    <a:pt x="29860" y="28627"/>
                  </a:cubicBezTo>
                  <a:cubicBezTo>
                    <a:pt x="29886" y="28587"/>
                    <a:pt x="29913" y="28541"/>
                    <a:pt x="29932" y="28501"/>
                  </a:cubicBezTo>
                  <a:cubicBezTo>
                    <a:pt x="29959" y="28455"/>
                    <a:pt x="29985" y="28409"/>
                    <a:pt x="30011" y="28363"/>
                  </a:cubicBezTo>
                  <a:cubicBezTo>
                    <a:pt x="30038" y="28310"/>
                    <a:pt x="30064" y="28264"/>
                    <a:pt x="30091" y="28211"/>
                  </a:cubicBezTo>
                  <a:cubicBezTo>
                    <a:pt x="30183" y="28046"/>
                    <a:pt x="30269" y="27881"/>
                    <a:pt x="30341" y="27710"/>
                  </a:cubicBezTo>
                  <a:cubicBezTo>
                    <a:pt x="30374" y="27650"/>
                    <a:pt x="30401" y="27584"/>
                    <a:pt x="30427" y="27525"/>
                  </a:cubicBezTo>
                  <a:cubicBezTo>
                    <a:pt x="30453" y="27466"/>
                    <a:pt x="30473" y="27406"/>
                    <a:pt x="30500" y="27347"/>
                  </a:cubicBezTo>
                  <a:cubicBezTo>
                    <a:pt x="30519" y="27294"/>
                    <a:pt x="30539" y="27248"/>
                    <a:pt x="30559" y="27202"/>
                  </a:cubicBezTo>
                  <a:cubicBezTo>
                    <a:pt x="30572" y="27162"/>
                    <a:pt x="30592" y="27116"/>
                    <a:pt x="30605" y="27077"/>
                  </a:cubicBezTo>
                  <a:cubicBezTo>
                    <a:pt x="30618" y="27044"/>
                    <a:pt x="30625" y="27017"/>
                    <a:pt x="30638" y="26984"/>
                  </a:cubicBezTo>
                  <a:cubicBezTo>
                    <a:pt x="30645" y="26958"/>
                    <a:pt x="30658" y="26938"/>
                    <a:pt x="30664" y="26912"/>
                  </a:cubicBezTo>
                  <a:cubicBezTo>
                    <a:pt x="30678" y="26872"/>
                    <a:pt x="30691" y="26839"/>
                    <a:pt x="30704" y="26800"/>
                  </a:cubicBezTo>
                  <a:cubicBezTo>
                    <a:pt x="30711" y="26773"/>
                    <a:pt x="30717" y="26747"/>
                    <a:pt x="30724" y="26727"/>
                  </a:cubicBezTo>
                  <a:cubicBezTo>
                    <a:pt x="30744" y="26674"/>
                    <a:pt x="30757" y="26628"/>
                    <a:pt x="30770" y="26582"/>
                  </a:cubicBezTo>
                  <a:cubicBezTo>
                    <a:pt x="30777" y="26569"/>
                    <a:pt x="30777" y="26562"/>
                    <a:pt x="30783" y="26549"/>
                  </a:cubicBezTo>
                  <a:cubicBezTo>
                    <a:pt x="30796" y="26490"/>
                    <a:pt x="30816" y="26430"/>
                    <a:pt x="30829" y="26371"/>
                  </a:cubicBezTo>
                  <a:cubicBezTo>
                    <a:pt x="30836" y="26364"/>
                    <a:pt x="30836" y="26358"/>
                    <a:pt x="30836" y="26358"/>
                  </a:cubicBezTo>
                  <a:cubicBezTo>
                    <a:pt x="30856" y="26292"/>
                    <a:pt x="30869" y="26219"/>
                    <a:pt x="30889" y="26153"/>
                  </a:cubicBezTo>
                  <a:cubicBezTo>
                    <a:pt x="30902" y="26100"/>
                    <a:pt x="30915" y="26041"/>
                    <a:pt x="30928" y="25982"/>
                  </a:cubicBezTo>
                  <a:cubicBezTo>
                    <a:pt x="30948" y="25896"/>
                    <a:pt x="30968" y="25810"/>
                    <a:pt x="30988" y="25725"/>
                  </a:cubicBezTo>
                  <a:cubicBezTo>
                    <a:pt x="30994" y="25659"/>
                    <a:pt x="31007" y="25593"/>
                    <a:pt x="31021" y="25533"/>
                  </a:cubicBezTo>
                  <a:cubicBezTo>
                    <a:pt x="31027" y="25474"/>
                    <a:pt x="31040" y="25415"/>
                    <a:pt x="31047" y="25355"/>
                  </a:cubicBezTo>
                  <a:cubicBezTo>
                    <a:pt x="31054" y="25322"/>
                    <a:pt x="31060" y="25296"/>
                    <a:pt x="31060" y="25263"/>
                  </a:cubicBezTo>
                  <a:cubicBezTo>
                    <a:pt x="31067" y="25217"/>
                    <a:pt x="31073" y="25170"/>
                    <a:pt x="31080" y="25118"/>
                  </a:cubicBezTo>
                  <a:cubicBezTo>
                    <a:pt x="31080" y="25111"/>
                    <a:pt x="31087" y="25098"/>
                    <a:pt x="31087" y="25091"/>
                  </a:cubicBezTo>
                  <a:cubicBezTo>
                    <a:pt x="31093" y="25025"/>
                    <a:pt x="31100" y="24953"/>
                    <a:pt x="31106" y="24887"/>
                  </a:cubicBezTo>
                  <a:cubicBezTo>
                    <a:pt x="31113" y="24834"/>
                    <a:pt x="31120" y="24775"/>
                    <a:pt x="31120" y="24722"/>
                  </a:cubicBezTo>
                  <a:cubicBezTo>
                    <a:pt x="31126" y="24689"/>
                    <a:pt x="31126" y="24649"/>
                    <a:pt x="31133" y="24610"/>
                  </a:cubicBezTo>
                  <a:cubicBezTo>
                    <a:pt x="31133" y="24550"/>
                    <a:pt x="31139" y="24491"/>
                    <a:pt x="31139" y="24438"/>
                  </a:cubicBezTo>
                  <a:cubicBezTo>
                    <a:pt x="31146" y="24366"/>
                    <a:pt x="31146" y="24293"/>
                    <a:pt x="31146" y="24221"/>
                  </a:cubicBezTo>
                  <a:cubicBezTo>
                    <a:pt x="31153" y="24142"/>
                    <a:pt x="31153" y="24069"/>
                    <a:pt x="31153" y="23990"/>
                  </a:cubicBezTo>
                  <a:cubicBezTo>
                    <a:pt x="31159" y="22130"/>
                    <a:pt x="30711" y="20131"/>
                    <a:pt x="29926" y="18199"/>
                  </a:cubicBezTo>
                  <a:cubicBezTo>
                    <a:pt x="29820" y="17935"/>
                    <a:pt x="29708" y="17678"/>
                    <a:pt x="29589" y="17414"/>
                  </a:cubicBezTo>
                  <a:cubicBezTo>
                    <a:pt x="29471" y="17157"/>
                    <a:pt x="29352" y="16899"/>
                    <a:pt x="29220" y="16642"/>
                  </a:cubicBezTo>
                  <a:cubicBezTo>
                    <a:pt x="29180" y="16563"/>
                    <a:pt x="29134" y="16477"/>
                    <a:pt x="29088" y="16392"/>
                  </a:cubicBezTo>
                  <a:cubicBezTo>
                    <a:pt x="29002" y="16220"/>
                    <a:pt x="28910" y="16055"/>
                    <a:pt x="28818" y="15890"/>
                  </a:cubicBezTo>
                  <a:cubicBezTo>
                    <a:pt x="28771" y="15805"/>
                    <a:pt x="28725" y="15719"/>
                    <a:pt x="28673" y="15640"/>
                  </a:cubicBezTo>
                  <a:cubicBezTo>
                    <a:pt x="28534" y="15389"/>
                    <a:pt x="28382" y="15145"/>
                    <a:pt x="28231" y="14901"/>
                  </a:cubicBezTo>
                  <a:cubicBezTo>
                    <a:pt x="28125" y="14743"/>
                    <a:pt x="28020" y="14584"/>
                    <a:pt x="27914" y="14426"/>
                  </a:cubicBezTo>
                  <a:cubicBezTo>
                    <a:pt x="27808" y="14268"/>
                    <a:pt x="27703" y="14109"/>
                    <a:pt x="27591" y="13958"/>
                  </a:cubicBezTo>
                  <a:cubicBezTo>
                    <a:pt x="27531" y="13879"/>
                    <a:pt x="27479" y="13799"/>
                    <a:pt x="27419" y="13727"/>
                  </a:cubicBezTo>
                  <a:cubicBezTo>
                    <a:pt x="27254" y="13496"/>
                    <a:pt x="27083" y="13272"/>
                    <a:pt x="26905" y="13054"/>
                  </a:cubicBezTo>
                  <a:cubicBezTo>
                    <a:pt x="26786" y="12909"/>
                    <a:pt x="26667" y="12764"/>
                    <a:pt x="26542" y="12619"/>
                  </a:cubicBezTo>
                  <a:cubicBezTo>
                    <a:pt x="26364" y="12408"/>
                    <a:pt x="26173" y="12203"/>
                    <a:pt x="25981" y="11999"/>
                  </a:cubicBezTo>
                  <a:cubicBezTo>
                    <a:pt x="25856" y="11867"/>
                    <a:pt x="25731" y="11735"/>
                    <a:pt x="25599" y="11603"/>
                  </a:cubicBezTo>
                  <a:cubicBezTo>
                    <a:pt x="24695" y="10699"/>
                    <a:pt x="23713" y="9921"/>
                    <a:pt x="22690" y="9328"/>
                  </a:cubicBezTo>
                  <a:cubicBezTo>
                    <a:pt x="21332" y="8542"/>
                    <a:pt x="20044" y="8169"/>
                    <a:pt x="18900" y="8169"/>
                  </a:cubicBezTo>
                  <a:cubicBezTo>
                    <a:pt x="18832" y="8169"/>
                    <a:pt x="18766" y="8171"/>
                    <a:pt x="18700" y="8173"/>
                  </a:cubicBezTo>
                  <a:lnTo>
                    <a:pt x="18601" y="8173"/>
                  </a:lnTo>
                  <a:cubicBezTo>
                    <a:pt x="18581" y="8173"/>
                    <a:pt x="18561" y="8180"/>
                    <a:pt x="18541" y="8180"/>
                  </a:cubicBezTo>
                  <a:cubicBezTo>
                    <a:pt x="18502" y="8180"/>
                    <a:pt x="18469" y="8186"/>
                    <a:pt x="18429" y="8186"/>
                  </a:cubicBezTo>
                  <a:lnTo>
                    <a:pt x="18423" y="8186"/>
                  </a:lnTo>
                  <a:cubicBezTo>
                    <a:pt x="18377" y="8193"/>
                    <a:pt x="18330" y="8200"/>
                    <a:pt x="18291" y="8200"/>
                  </a:cubicBezTo>
                  <a:cubicBezTo>
                    <a:pt x="18278" y="8200"/>
                    <a:pt x="18264" y="8206"/>
                    <a:pt x="18251" y="8206"/>
                  </a:cubicBezTo>
                  <a:cubicBezTo>
                    <a:pt x="18212" y="8213"/>
                    <a:pt x="18172" y="8219"/>
                    <a:pt x="18132" y="8226"/>
                  </a:cubicBezTo>
                  <a:lnTo>
                    <a:pt x="18113" y="8226"/>
                  </a:lnTo>
                  <a:cubicBezTo>
                    <a:pt x="18080" y="8233"/>
                    <a:pt x="18047" y="8239"/>
                    <a:pt x="18014" y="8246"/>
                  </a:cubicBezTo>
                  <a:cubicBezTo>
                    <a:pt x="17987" y="8246"/>
                    <a:pt x="17954" y="8252"/>
                    <a:pt x="17928" y="8259"/>
                  </a:cubicBezTo>
                  <a:cubicBezTo>
                    <a:pt x="17921" y="8259"/>
                    <a:pt x="17915" y="8259"/>
                    <a:pt x="17908" y="8266"/>
                  </a:cubicBezTo>
                  <a:cubicBezTo>
                    <a:pt x="17882" y="8266"/>
                    <a:pt x="17855" y="8272"/>
                    <a:pt x="17829" y="8279"/>
                  </a:cubicBezTo>
                  <a:cubicBezTo>
                    <a:pt x="17783" y="8292"/>
                    <a:pt x="17743" y="8299"/>
                    <a:pt x="17697" y="8312"/>
                  </a:cubicBezTo>
                  <a:cubicBezTo>
                    <a:pt x="17651" y="8325"/>
                    <a:pt x="17605" y="8338"/>
                    <a:pt x="17565" y="8351"/>
                  </a:cubicBezTo>
                  <a:cubicBezTo>
                    <a:pt x="17526" y="8358"/>
                    <a:pt x="17493" y="8371"/>
                    <a:pt x="17453" y="8384"/>
                  </a:cubicBezTo>
                  <a:cubicBezTo>
                    <a:pt x="17433" y="8391"/>
                    <a:pt x="17414" y="8398"/>
                    <a:pt x="17394" y="8404"/>
                  </a:cubicBezTo>
                  <a:cubicBezTo>
                    <a:pt x="17374" y="8411"/>
                    <a:pt x="17354" y="8417"/>
                    <a:pt x="17334" y="8424"/>
                  </a:cubicBezTo>
                  <a:cubicBezTo>
                    <a:pt x="17308" y="8431"/>
                    <a:pt x="17288" y="8437"/>
                    <a:pt x="17262" y="8450"/>
                  </a:cubicBezTo>
                  <a:cubicBezTo>
                    <a:pt x="17229" y="8463"/>
                    <a:pt x="17189" y="8477"/>
                    <a:pt x="17156" y="8490"/>
                  </a:cubicBezTo>
                  <a:cubicBezTo>
                    <a:pt x="17117" y="8510"/>
                    <a:pt x="17077" y="8523"/>
                    <a:pt x="17038" y="8543"/>
                  </a:cubicBezTo>
                  <a:cubicBezTo>
                    <a:pt x="17024" y="8549"/>
                    <a:pt x="17011" y="8549"/>
                    <a:pt x="16998" y="8556"/>
                  </a:cubicBezTo>
                  <a:cubicBezTo>
                    <a:pt x="16972" y="8569"/>
                    <a:pt x="16945" y="8582"/>
                    <a:pt x="16912" y="8602"/>
                  </a:cubicBezTo>
                  <a:cubicBezTo>
                    <a:pt x="16866" y="8622"/>
                    <a:pt x="16820" y="8648"/>
                    <a:pt x="16774" y="8675"/>
                  </a:cubicBezTo>
                  <a:cubicBezTo>
                    <a:pt x="16734" y="8694"/>
                    <a:pt x="16695" y="8714"/>
                    <a:pt x="16655" y="8734"/>
                  </a:cubicBezTo>
                  <a:cubicBezTo>
                    <a:pt x="16266" y="8958"/>
                    <a:pt x="15916" y="9248"/>
                    <a:pt x="15606" y="9605"/>
                  </a:cubicBezTo>
                  <a:cubicBezTo>
                    <a:pt x="14089" y="6102"/>
                    <a:pt x="11497" y="2870"/>
                    <a:pt x="8549" y="1169"/>
                  </a:cubicBezTo>
                  <a:cubicBezTo>
                    <a:pt x="7183" y="376"/>
                    <a:pt x="5890" y="0"/>
                    <a:pt x="4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0" name="Google Shape;3020;p43"/>
          <p:cNvGrpSpPr/>
          <p:nvPr/>
        </p:nvGrpSpPr>
        <p:grpSpPr>
          <a:xfrm>
            <a:off x="3031488" y="4626441"/>
            <a:ext cx="255400" cy="279351"/>
            <a:chOff x="3039495" y="4626441"/>
            <a:chExt cx="255400" cy="279351"/>
          </a:xfrm>
        </p:grpSpPr>
        <p:sp>
          <p:nvSpPr>
            <p:cNvPr id="3021" name="Google Shape;3021;p43"/>
            <p:cNvSpPr/>
            <p:nvPr/>
          </p:nvSpPr>
          <p:spPr>
            <a:xfrm>
              <a:off x="3191378" y="4628748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3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3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3"/>
            <p:cNvSpPr/>
            <p:nvPr/>
          </p:nvSpPr>
          <p:spPr>
            <a:xfrm>
              <a:off x="3209391" y="4646499"/>
              <a:ext cx="841" cy="2667"/>
            </a:xfrm>
            <a:custGeom>
              <a:avLst/>
              <a:gdLst/>
              <a:ahLst/>
              <a:cxnLst/>
              <a:rect l="l" t="t" r="r" b="b"/>
              <a:pathLst>
                <a:path w="127" h="403" extrusionOk="0">
                  <a:moveTo>
                    <a:pt x="1" y="0"/>
                  </a:moveTo>
                  <a:cubicBezTo>
                    <a:pt x="47" y="132"/>
                    <a:pt x="87" y="264"/>
                    <a:pt x="126" y="402"/>
                  </a:cubicBezTo>
                  <a:cubicBezTo>
                    <a:pt x="93" y="264"/>
                    <a:pt x="47" y="132"/>
                    <a:pt x="1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3"/>
            <p:cNvSpPr/>
            <p:nvPr/>
          </p:nvSpPr>
          <p:spPr>
            <a:xfrm>
              <a:off x="3044473" y="4661812"/>
              <a:ext cx="185711" cy="153910"/>
            </a:xfrm>
            <a:custGeom>
              <a:avLst/>
              <a:gdLst/>
              <a:ahLst/>
              <a:cxnLst/>
              <a:rect l="l" t="t" r="r" b="b"/>
              <a:pathLst>
                <a:path w="28053" h="23258" extrusionOk="0">
                  <a:moveTo>
                    <a:pt x="12163" y="1"/>
                  </a:moveTo>
                  <a:cubicBezTo>
                    <a:pt x="12158" y="1"/>
                    <a:pt x="12149" y="5"/>
                    <a:pt x="12142" y="10"/>
                  </a:cubicBezTo>
                  <a:lnTo>
                    <a:pt x="12142" y="10"/>
                  </a:lnTo>
                  <a:cubicBezTo>
                    <a:pt x="12149" y="7"/>
                    <a:pt x="12156" y="3"/>
                    <a:pt x="12163" y="1"/>
                  </a:cubicBezTo>
                  <a:close/>
                  <a:moveTo>
                    <a:pt x="12142" y="10"/>
                  </a:moveTo>
                  <a:cubicBezTo>
                    <a:pt x="12139" y="11"/>
                    <a:pt x="12136" y="13"/>
                    <a:pt x="12133" y="14"/>
                  </a:cubicBezTo>
                  <a:lnTo>
                    <a:pt x="12133" y="14"/>
                  </a:lnTo>
                  <a:cubicBezTo>
                    <a:pt x="12134" y="14"/>
                    <a:pt x="12136" y="14"/>
                    <a:pt x="12137" y="14"/>
                  </a:cubicBezTo>
                  <a:cubicBezTo>
                    <a:pt x="12138" y="13"/>
                    <a:pt x="12140" y="11"/>
                    <a:pt x="12142" y="10"/>
                  </a:cubicBezTo>
                  <a:close/>
                  <a:moveTo>
                    <a:pt x="12133" y="14"/>
                  </a:moveTo>
                  <a:cubicBezTo>
                    <a:pt x="12125" y="15"/>
                    <a:pt x="12120" y="19"/>
                    <a:pt x="12115" y="23"/>
                  </a:cubicBezTo>
                  <a:lnTo>
                    <a:pt x="12115" y="23"/>
                  </a:lnTo>
                  <a:cubicBezTo>
                    <a:pt x="12121" y="20"/>
                    <a:pt x="12127" y="17"/>
                    <a:pt x="12133" y="14"/>
                  </a:cubicBezTo>
                  <a:close/>
                  <a:moveTo>
                    <a:pt x="12115" y="23"/>
                  </a:moveTo>
                  <a:lnTo>
                    <a:pt x="12115" y="23"/>
                  </a:lnTo>
                  <a:cubicBezTo>
                    <a:pt x="12111" y="25"/>
                    <a:pt x="12107" y="26"/>
                    <a:pt x="12104" y="27"/>
                  </a:cubicBezTo>
                  <a:lnTo>
                    <a:pt x="12110" y="27"/>
                  </a:lnTo>
                  <a:cubicBezTo>
                    <a:pt x="12112" y="26"/>
                    <a:pt x="12113" y="24"/>
                    <a:pt x="12115" y="23"/>
                  </a:cubicBezTo>
                  <a:close/>
                  <a:moveTo>
                    <a:pt x="27" y="3114"/>
                  </a:moveTo>
                  <a:cubicBezTo>
                    <a:pt x="20" y="3121"/>
                    <a:pt x="14" y="3121"/>
                    <a:pt x="7" y="3127"/>
                  </a:cubicBezTo>
                  <a:lnTo>
                    <a:pt x="1" y="3134"/>
                  </a:lnTo>
                  <a:cubicBezTo>
                    <a:pt x="14" y="3127"/>
                    <a:pt x="20" y="3121"/>
                    <a:pt x="27" y="3114"/>
                  </a:cubicBezTo>
                  <a:close/>
                  <a:moveTo>
                    <a:pt x="28052" y="22538"/>
                  </a:moveTo>
                  <a:lnTo>
                    <a:pt x="26819" y="23257"/>
                  </a:lnTo>
                  <a:lnTo>
                    <a:pt x="27287" y="23139"/>
                  </a:lnTo>
                  <a:cubicBezTo>
                    <a:pt x="27413" y="23106"/>
                    <a:pt x="27531" y="23053"/>
                    <a:pt x="27630" y="22994"/>
                  </a:cubicBezTo>
                  <a:cubicBezTo>
                    <a:pt x="27650" y="22980"/>
                    <a:pt x="27670" y="22967"/>
                    <a:pt x="27690" y="22954"/>
                  </a:cubicBezTo>
                  <a:cubicBezTo>
                    <a:pt x="27703" y="22941"/>
                    <a:pt x="27716" y="22934"/>
                    <a:pt x="27736" y="22921"/>
                  </a:cubicBezTo>
                  <a:cubicBezTo>
                    <a:pt x="27762" y="22895"/>
                    <a:pt x="27795" y="22868"/>
                    <a:pt x="27822" y="22842"/>
                  </a:cubicBezTo>
                  <a:cubicBezTo>
                    <a:pt x="27841" y="22829"/>
                    <a:pt x="27855" y="22815"/>
                    <a:pt x="27868" y="22802"/>
                  </a:cubicBezTo>
                  <a:cubicBezTo>
                    <a:pt x="27874" y="22789"/>
                    <a:pt x="27888" y="22776"/>
                    <a:pt x="27894" y="22763"/>
                  </a:cubicBezTo>
                  <a:cubicBezTo>
                    <a:pt x="27914" y="22750"/>
                    <a:pt x="27927" y="22730"/>
                    <a:pt x="27947" y="22710"/>
                  </a:cubicBezTo>
                  <a:cubicBezTo>
                    <a:pt x="27954" y="22690"/>
                    <a:pt x="27967" y="22677"/>
                    <a:pt x="27980" y="22657"/>
                  </a:cubicBezTo>
                  <a:cubicBezTo>
                    <a:pt x="27993" y="22644"/>
                    <a:pt x="28000" y="22624"/>
                    <a:pt x="28013" y="22611"/>
                  </a:cubicBezTo>
                  <a:cubicBezTo>
                    <a:pt x="28026" y="22585"/>
                    <a:pt x="28039" y="22565"/>
                    <a:pt x="28052" y="22538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3"/>
            <p:cNvSpPr/>
            <p:nvPr/>
          </p:nvSpPr>
          <p:spPr>
            <a:xfrm>
              <a:off x="3124814" y="4626441"/>
              <a:ext cx="170081" cy="187619"/>
            </a:xfrm>
            <a:custGeom>
              <a:avLst/>
              <a:gdLst/>
              <a:ahLst/>
              <a:cxnLst/>
              <a:rect l="l" t="t" r="r" b="b"/>
              <a:pathLst>
                <a:path w="25692" h="28352" extrusionOk="0">
                  <a:moveTo>
                    <a:pt x="21" y="5347"/>
                  </a:moveTo>
                  <a:lnTo>
                    <a:pt x="21" y="5347"/>
                  </a:lnTo>
                  <a:cubicBezTo>
                    <a:pt x="15" y="5349"/>
                    <a:pt x="6" y="5354"/>
                    <a:pt x="1" y="5359"/>
                  </a:cubicBezTo>
                  <a:lnTo>
                    <a:pt x="21" y="5347"/>
                  </a:lnTo>
                  <a:close/>
                  <a:moveTo>
                    <a:pt x="9549" y="0"/>
                  </a:moveTo>
                  <a:cubicBezTo>
                    <a:pt x="9329" y="0"/>
                    <a:pt x="9124" y="50"/>
                    <a:pt x="8945" y="155"/>
                  </a:cubicBezTo>
                  <a:lnTo>
                    <a:pt x="898" y="4831"/>
                  </a:lnTo>
                  <a:lnTo>
                    <a:pt x="21" y="5347"/>
                  </a:lnTo>
                  <a:lnTo>
                    <a:pt x="21" y="5347"/>
                  </a:lnTo>
                  <a:cubicBezTo>
                    <a:pt x="24" y="5346"/>
                    <a:pt x="26" y="5346"/>
                    <a:pt x="27" y="5346"/>
                  </a:cubicBezTo>
                  <a:cubicBezTo>
                    <a:pt x="47" y="5333"/>
                    <a:pt x="73" y="5319"/>
                    <a:pt x="100" y="5313"/>
                  </a:cubicBezTo>
                  <a:cubicBezTo>
                    <a:pt x="120" y="5306"/>
                    <a:pt x="139" y="5293"/>
                    <a:pt x="159" y="5286"/>
                  </a:cubicBezTo>
                  <a:cubicBezTo>
                    <a:pt x="166" y="5286"/>
                    <a:pt x="172" y="5286"/>
                    <a:pt x="179" y="5280"/>
                  </a:cubicBezTo>
                  <a:lnTo>
                    <a:pt x="185" y="5280"/>
                  </a:lnTo>
                  <a:cubicBezTo>
                    <a:pt x="205" y="5273"/>
                    <a:pt x="225" y="5267"/>
                    <a:pt x="245" y="5260"/>
                  </a:cubicBezTo>
                  <a:cubicBezTo>
                    <a:pt x="271" y="5260"/>
                    <a:pt x="291" y="5253"/>
                    <a:pt x="311" y="5247"/>
                  </a:cubicBezTo>
                  <a:lnTo>
                    <a:pt x="331" y="5247"/>
                  </a:lnTo>
                  <a:cubicBezTo>
                    <a:pt x="350" y="5240"/>
                    <a:pt x="370" y="5240"/>
                    <a:pt x="397" y="5234"/>
                  </a:cubicBezTo>
                  <a:lnTo>
                    <a:pt x="416" y="5234"/>
                  </a:lnTo>
                  <a:cubicBezTo>
                    <a:pt x="436" y="5227"/>
                    <a:pt x="462" y="5227"/>
                    <a:pt x="482" y="5227"/>
                  </a:cubicBezTo>
                  <a:lnTo>
                    <a:pt x="561" y="5227"/>
                  </a:lnTo>
                  <a:cubicBezTo>
                    <a:pt x="904" y="5227"/>
                    <a:pt x="1287" y="5346"/>
                    <a:pt x="1670" y="5563"/>
                  </a:cubicBezTo>
                  <a:cubicBezTo>
                    <a:pt x="1999" y="5755"/>
                    <a:pt x="2329" y="6025"/>
                    <a:pt x="2633" y="6348"/>
                  </a:cubicBezTo>
                  <a:cubicBezTo>
                    <a:pt x="2745" y="6467"/>
                    <a:pt x="2857" y="6599"/>
                    <a:pt x="2956" y="6731"/>
                  </a:cubicBezTo>
                  <a:cubicBezTo>
                    <a:pt x="3193" y="7034"/>
                    <a:pt x="3404" y="7377"/>
                    <a:pt x="3582" y="7753"/>
                  </a:cubicBezTo>
                  <a:cubicBezTo>
                    <a:pt x="3688" y="7971"/>
                    <a:pt x="3774" y="8202"/>
                    <a:pt x="3846" y="8433"/>
                  </a:cubicBezTo>
                  <a:cubicBezTo>
                    <a:pt x="3886" y="8551"/>
                    <a:pt x="3919" y="8670"/>
                    <a:pt x="3952" y="8795"/>
                  </a:cubicBezTo>
                  <a:lnTo>
                    <a:pt x="5858" y="16737"/>
                  </a:lnTo>
                  <a:cubicBezTo>
                    <a:pt x="6089" y="17686"/>
                    <a:pt x="6755" y="18630"/>
                    <a:pt x="7500" y="19065"/>
                  </a:cubicBezTo>
                  <a:lnTo>
                    <a:pt x="13753" y="22666"/>
                  </a:lnTo>
                  <a:cubicBezTo>
                    <a:pt x="14116" y="22884"/>
                    <a:pt x="14452" y="23161"/>
                    <a:pt x="14749" y="23484"/>
                  </a:cubicBezTo>
                  <a:cubicBezTo>
                    <a:pt x="14894" y="23642"/>
                    <a:pt x="15033" y="23814"/>
                    <a:pt x="15158" y="23992"/>
                  </a:cubicBezTo>
                  <a:cubicBezTo>
                    <a:pt x="15191" y="24038"/>
                    <a:pt x="15217" y="24084"/>
                    <a:pt x="15250" y="24124"/>
                  </a:cubicBezTo>
                  <a:cubicBezTo>
                    <a:pt x="15310" y="24216"/>
                    <a:pt x="15369" y="24309"/>
                    <a:pt x="15422" y="24407"/>
                  </a:cubicBezTo>
                  <a:cubicBezTo>
                    <a:pt x="15481" y="24500"/>
                    <a:pt x="15527" y="24592"/>
                    <a:pt x="15580" y="24691"/>
                  </a:cubicBezTo>
                  <a:cubicBezTo>
                    <a:pt x="15626" y="24783"/>
                    <a:pt x="15672" y="24882"/>
                    <a:pt x="15719" y="24981"/>
                  </a:cubicBezTo>
                  <a:cubicBezTo>
                    <a:pt x="15785" y="25126"/>
                    <a:pt x="15837" y="25272"/>
                    <a:pt x="15890" y="25423"/>
                  </a:cubicBezTo>
                  <a:cubicBezTo>
                    <a:pt x="15956" y="25615"/>
                    <a:pt x="16015" y="25812"/>
                    <a:pt x="16055" y="26004"/>
                  </a:cubicBezTo>
                  <a:cubicBezTo>
                    <a:pt x="16075" y="26089"/>
                    <a:pt x="16088" y="26169"/>
                    <a:pt x="16101" y="26248"/>
                  </a:cubicBezTo>
                  <a:cubicBezTo>
                    <a:pt x="16101" y="26261"/>
                    <a:pt x="16108" y="26281"/>
                    <a:pt x="16108" y="26294"/>
                  </a:cubicBezTo>
                  <a:cubicBezTo>
                    <a:pt x="16141" y="26525"/>
                    <a:pt x="16154" y="26756"/>
                    <a:pt x="16147" y="26967"/>
                  </a:cubicBezTo>
                  <a:cubicBezTo>
                    <a:pt x="16147" y="26986"/>
                    <a:pt x="16147" y="27006"/>
                    <a:pt x="16147" y="27026"/>
                  </a:cubicBezTo>
                  <a:cubicBezTo>
                    <a:pt x="16141" y="27118"/>
                    <a:pt x="16128" y="27211"/>
                    <a:pt x="16114" y="27296"/>
                  </a:cubicBezTo>
                  <a:cubicBezTo>
                    <a:pt x="16114" y="27316"/>
                    <a:pt x="16108" y="27329"/>
                    <a:pt x="16108" y="27349"/>
                  </a:cubicBezTo>
                  <a:cubicBezTo>
                    <a:pt x="16101" y="27376"/>
                    <a:pt x="16095" y="27395"/>
                    <a:pt x="16095" y="27415"/>
                  </a:cubicBezTo>
                  <a:lnTo>
                    <a:pt x="16081" y="27468"/>
                  </a:lnTo>
                  <a:cubicBezTo>
                    <a:pt x="16042" y="27620"/>
                    <a:pt x="15989" y="27758"/>
                    <a:pt x="15916" y="27883"/>
                  </a:cubicBezTo>
                  <a:cubicBezTo>
                    <a:pt x="15903" y="27910"/>
                    <a:pt x="15890" y="27930"/>
                    <a:pt x="15877" y="27956"/>
                  </a:cubicBezTo>
                  <a:cubicBezTo>
                    <a:pt x="15864" y="27969"/>
                    <a:pt x="15857" y="27989"/>
                    <a:pt x="15844" y="28002"/>
                  </a:cubicBezTo>
                  <a:cubicBezTo>
                    <a:pt x="15831" y="28022"/>
                    <a:pt x="15818" y="28035"/>
                    <a:pt x="15811" y="28055"/>
                  </a:cubicBezTo>
                  <a:cubicBezTo>
                    <a:pt x="15791" y="28075"/>
                    <a:pt x="15778" y="28095"/>
                    <a:pt x="15758" y="28114"/>
                  </a:cubicBezTo>
                  <a:cubicBezTo>
                    <a:pt x="15752" y="28121"/>
                    <a:pt x="15738" y="28134"/>
                    <a:pt x="15732" y="28147"/>
                  </a:cubicBezTo>
                  <a:cubicBezTo>
                    <a:pt x="15719" y="28160"/>
                    <a:pt x="15705" y="28174"/>
                    <a:pt x="15686" y="28187"/>
                  </a:cubicBezTo>
                  <a:cubicBezTo>
                    <a:pt x="15659" y="28213"/>
                    <a:pt x="15626" y="28240"/>
                    <a:pt x="15600" y="28266"/>
                  </a:cubicBezTo>
                  <a:cubicBezTo>
                    <a:pt x="15580" y="28279"/>
                    <a:pt x="15567" y="28286"/>
                    <a:pt x="15554" y="28299"/>
                  </a:cubicBezTo>
                  <a:cubicBezTo>
                    <a:pt x="15542" y="28307"/>
                    <a:pt x="15530" y="28315"/>
                    <a:pt x="15519" y="28322"/>
                  </a:cubicBezTo>
                  <a:lnTo>
                    <a:pt x="18482" y="26604"/>
                  </a:lnTo>
                  <a:lnTo>
                    <a:pt x="24458" y="23128"/>
                  </a:lnTo>
                  <a:cubicBezTo>
                    <a:pt x="24544" y="23082"/>
                    <a:pt x="24623" y="23016"/>
                    <a:pt x="24695" y="22950"/>
                  </a:cubicBezTo>
                  <a:cubicBezTo>
                    <a:pt x="24709" y="22937"/>
                    <a:pt x="24715" y="22923"/>
                    <a:pt x="24728" y="22910"/>
                  </a:cubicBezTo>
                  <a:cubicBezTo>
                    <a:pt x="24742" y="22897"/>
                    <a:pt x="24748" y="22884"/>
                    <a:pt x="24761" y="22871"/>
                  </a:cubicBezTo>
                  <a:cubicBezTo>
                    <a:pt x="24781" y="22851"/>
                    <a:pt x="24801" y="22825"/>
                    <a:pt x="24821" y="22798"/>
                  </a:cubicBezTo>
                  <a:cubicBezTo>
                    <a:pt x="25691" y="21585"/>
                    <a:pt x="24702" y="18577"/>
                    <a:pt x="22737" y="17442"/>
                  </a:cubicBezTo>
                  <a:lnTo>
                    <a:pt x="16490" y="13841"/>
                  </a:lnTo>
                  <a:cubicBezTo>
                    <a:pt x="16259" y="13703"/>
                    <a:pt x="16029" y="13518"/>
                    <a:pt x="15824" y="13300"/>
                  </a:cubicBezTo>
                  <a:cubicBezTo>
                    <a:pt x="15785" y="13254"/>
                    <a:pt x="15745" y="13208"/>
                    <a:pt x="15705" y="13162"/>
                  </a:cubicBezTo>
                  <a:cubicBezTo>
                    <a:pt x="15303" y="12700"/>
                    <a:pt x="14993" y="12106"/>
                    <a:pt x="14848" y="11513"/>
                  </a:cubicBezTo>
                  <a:lnTo>
                    <a:pt x="12935" y="3572"/>
                  </a:lnTo>
                  <a:cubicBezTo>
                    <a:pt x="12929" y="3525"/>
                    <a:pt x="12915" y="3479"/>
                    <a:pt x="12902" y="3433"/>
                  </a:cubicBezTo>
                  <a:cubicBezTo>
                    <a:pt x="12863" y="3295"/>
                    <a:pt x="12823" y="3163"/>
                    <a:pt x="12777" y="3031"/>
                  </a:cubicBezTo>
                  <a:cubicBezTo>
                    <a:pt x="12744" y="2938"/>
                    <a:pt x="12711" y="2853"/>
                    <a:pt x="12678" y="2774"/>
                  </a:cubicBezTo>
                  <a:cubicBezTo>
                    <a:pt x="12625" y="2642"/>
                    <a:pt x="12566" y="2516"/>
                    <a:pt x="12506" y="2398"/>
                  </a:cubicBezTo>
                  <a:cubicBezTo>
                    <a:pt x="12487" y="2358"/>
                    <a:pt x="12467" y="2318"/>
                    <a:pt x="12447" y="2279"/>
                  </a:cubicBezTo>
                  <a:cubicBezTo>
                    <a:pt x="12421" y="2239"/>
                    <a:pt x="12401" y="2200"/>
                    <a:pt x="12381" y="2160"/>
                  </a:cubicBezTo>
                  <a:cubicBezTo>
                    <a:pt x="12335" y="2081"/>
                    <a:pt x="12289" y="2008"/>
                    <a:pt x="12243" y="1929"/>
                  </a:cubicBezTo>
                  <a:cubicBezTo>
                    <a:pt x="12150" y="1784"/>
                    <a:pt x="12051" y="1639"/>
                    <a:pt x="11946" y="1507"/>
                  </a:cubicBezTo>
                  <a:cubicBezTo>
                    <a:pt x="11919" y="1474"/>
                    <a:pt x="11893" y="1441"/>
                    <a:pt x="11867" y="1408"/>
                  </a:cubicBezTo>
                  <a:cubicBezTo>
                    <a:pt x="11814" y="1342"/>
                    <a:pt x="11761" y="1276"/>
                    <a:pt x="11708" y="1217"/>
                  </a:cubicBezTo>
                  <a:cubicBezTo>
                    <a:pt x="11656" y="1158"/>
                    <a:pt x="11596" y="1098"/>
                    <a:pt x="11543" y="1039"/>
                  </a:cubicBezTo>
                  <a:cubicBezTo>
                    <a:pt x="11260" y="749"/>
                    <a:pt x="10956" y="518"/>
                    <a:pt x="10660" y="340"/>
                  </a:cubicBezTo>
                  <a:cubicBezTo>
                    <a:pt x="10277" y="122"/>
                    <a:pt x="9894" y="0"/>
                    <a:pt x="9549" y="0"/>
                  </a:cubicBezTo>
                  <a:close/>
                  <a:moveTo>
                    <a:pt x="15519" y="28322"/>
                  </a:moveTo>
                  <a:lnTo>
                    <a:pt x="15468" y="28352"/>
                  </a:lnTo>
                  <a:cubicBezTo>
                    <a:pt x="15475" y="28352"/>
                    <a:pt x="15488" y="28345"/>
                    <a:pt x="15494" y="28339"/>
                  </a:cubicBezTo>
                  <a:cubicBezTo>
                    <a:pt x="15502" y="28333"/>
                    <a:pt x="15511" y="28328"/>
                    <a:pt x="15519" y="28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3"/>
            <p:cNvSpPr/>
            <p:nvPr/>
          </p:nvSpPr>
          <p:spPr>
            <a:xfrm>
              <a:off x="3044520" y="4647061"/>
              <a:ext cx="86239" cy="62291"/>
            </a:xfrm>
            <a:custGeom>
              <a:avLst/>
              <a:gdLst/>
              <a:ahLst/>
              <a:cxnLst/>
              <a:rect l="l" t="t" r="r" b="b"/>
              <a:pathLst>
                <a:path w="13027" h="9413" extrusionOk="0">
                  <a:moveTo>
                    <a:pt x="20" y="5343"/>
                  </a:moveTo>
                  <a:cubicBezTo>
                    <a:pt x="13" y="5350"/>
                    <a:pt x="7" y="5350"/>
                    <a:pt x="0" y="5356"/>
                  </a:cubicBezTo>
                  <a:lnTo>
                    <a:pt x="23" y="5343"/>
                  </a:lnTo>
                  <a:close/>
                  <a:moveTo>
                    <a:pt x="9553" y="0"/>
                  </a:moveTo>
                  <a:cubicBezTo>
                    <a:pt x="9323" y="0"/>
                    <a:pt x="9119" y="56"/>
                    <a:pt x="8944" y="159"/>
                  </a:cubicBezTo>
                  <a:lnTo>
                    <a:pt x="23" y="5343"/>
                  </a:lnTo>
                  <a:lnTo>
                    <a:pt x="26" y="5343"/>
                  </a:lnTo>
                  <a:cubicBezTo>
                    <a:pt x="46" y="5336"/>
                    <a:pt x="66" y="5323"/>
                    <a:pt x="86" y="5317"/>
                  </a:cubicBezTo>
                  <a:cubicBezTo>
                    <a:pt x="106" y="5310"/>
                    <a:pt x="119" y="5303"/>
                    <a:pt x="139" y="5297"/>
                  </a:cubicBezTo>
                  <a:cubicBezTo>
                    <a:pt x="152" y="5290"/>
                    <a:pt x="158" y="5290"/>
                    <a:pt x="165" y="5284"/>
                  </a:cubicBezTo>
                  <a:cubicBezTo>
                    <a:pt x="178" y="5284"/>
                    <a:pt x="185" y="5284"/>
                    <a:pt x="198" y="5277"/>
                  </a:cubicBezTo>
                  <a:cubicBezTo>
                    <a:pt x="211" y="5270"/>
                    <a:pt x="231" y="5264"/>
                    <a:pt x="251" y="5264"/>
                  </a:cubicBezTo>
                  <a:lnTo>
                    <a:pt x="257" y="5264"/>
                  </a:lnTo>
                  <a:cubicBezTo>
                    <a:pt x="264" y="5257"/>
                    <a:pt x="277" y="5257"/>
                    <a:pt x="284" y="5257"/>
                  </a:cubicBezTo>
                  <a:cubicBezTo>
                    <a:pt x="284" y="5257"/>
                    <a:pt x="290" y="5251"/>
                    <a:pt x="290" y="5251"/>
                  </a:cubicBezTo>
                  <a:cubicBezTo>
                    <a:pt x="304" y="5251"/>
                    <a:pt x="317" y="5244"/>
                    <a:pt x="330" y="5244"/>
                  </a:cubicBezTo>
                  <a:cubicBezTo>
                    <a:pt x="350" y="5244"/>
                    <a:pt x="369" y="5237"/>
                    <a:pt x="383" y="5237"/>
                  </a:cubicBezTo>
                  <a:cubicBezTo>
                    <a:pt x="402" y="5237"/>
                    <a:pt x="416" y="5231"/>
                    <a:pt x="435" y="5231"/>
                  </a:cubicBezTo>
                  <a:lnTo>
                    <a:pt x="482" y="5231"/>
                  </a:lnTo>
                  <a:cubicBezTo>
                    <a:pt x="508" y="5224"/>
                    <a:pt x="534" y="5224"/>
                    <a:pt x="561" y="5224"/>
                  </a:cubicBezTo>
                  <a:cubicBezTo>
                    <a:pt x="594" y="5224"/>
                    <a:pt x="620" y="5224"/>
                    <a:pt x="653" y="5231"/>
                  </a:cubicBezTo>
                  <a:lnTo>
                    <a:pt x="699" y="5231"/>
                  </a:lnTo>
                  <a:cubicBezTo>
                    <a:pt x="712" y="5231"/>
                    <a:pt x="732" y="5237"/>
                    <a:pt x="745" y="5237"/>
                  </a:cubicBezTo>
                  <a:cubicBezTo>
                    <a:pt x="759" y="5237"/>
                    <a:pt x="778" y="5244"/>
                    <a:pt x="792" y="5244"/>
                  </a:cubicBezTo>
                  <a:lnTo>
                    <a:pt x="818" y="5244"/>
                  </a:lnTo>
                  <a:cubicBezTo>
                    <a:pt x="825" y="5251"/>
                    <a:pt x="831" y="5251"/>
                    <a:pt x="838" y="5251"/>
                  </a:cubicBezTo>
                  <a:cubicBezTo>
                    <a:pt x="871" y="5257"/>
                    <a:pt x="904" y="5264"/>
                    <a:pt x="937" y="5270"/>
                  </a:cubicBezTo>
                  <a:cubicBezTo>
                    <a:pt x="983" y="5284"/>
                    <a:pt x="1029" y="5297"/>
                    <a:pt x="1075" y="5310"/>
                  </a:cubicBezTo>
                  <a:cubicBezTo>
                    <a:pt x="1121" y="5323"/>
                    <a:pt x="1168" y="5336"/>
                    <a:pt x="1214" y="5356"/>
                  </a:cubicBezTo>
                  <a:cubicBezTo>
                    <a:pt x="1234" y="5363"/>
                    <a:pt x="1260" y="5376"/>
                    <a:pt x="1286" y="5383"/>
                  </a:cubicBezTo>
                  <a:cubicBezTo>
                    <a:pt x="1313" y="5396"/>
                    <a:pt x="1346" y="5409"/>
                    <a:pt x="1379" y="5422"/>
                  </a:cubicBezTo>
                  <a:cubicBezTo>
                    <a:pt x="1405" y="5435"/>
                    <a:pt x="1438" y="5449"/>
                    <a:pt x="1464" y="5468"/>
                  </a:cubicBezTo>
                  <a:cubicBezTo>
                    <a:pt x="1491" y="5482"/>
                    <a:pt x="1517" y="5495"/>
                    <a:pt x="1544" y="5508"/>
                  </a:cubicBezTo>
                  <a:cubicBezTo>
                    <a:pt x="1557" y="5515"/>
                    <a:pt x="1570" y="5521"/>
                    <a:pt x="1577" y="5528"/>
                  </a:cubicBezTo>
                  <a:cubicBezTo>
                    <a:pt x="1603" y="5541"/>
                    <a:pt x="1629" y="5554"/>
                    <a:pt x="1656" y="5567"/>
                  </a:cubicBezTo>
                  <a:lnTo>
                    <a:pt x="7902" y="9175"/>
                  </a:lnTo>
                  <a:cubicBezTo>
                    <a:pt x="8179" y="9333"/>
                    <a:pt x="8443" y="9413"/>
                    <a:pt x="8680" y="9413"/>
                  </a:cubicBezTo>
                  <a:lnTo>
                    <a:pt x="8753" y="9413"/>
                  </a:lnTo>
                  <a:cubicBezTo>
                    <a:pt x="8759" y="9406"/>
                    <a:pt x="8766" y="9406"/>
                    <a:pt x="8773" y="9406"/>
                  </a:cubicBezTo>
                  <a:cubicBezTo>
                    <a:pt x="8786" y="9406"/>
                    <a:pt x="8806" y="9406"/>
                    <a:pt x="8825" y="9399"/>
                  </a:cubicBezTo>
                  <a:lnTo>
                    <a:pt x="8832" y="9399"/>
                  </a:lnTo>
                  <a:cubicBezTo>
                    <a:pt x="8852" y="9399"/>
                    <a:pt x="8871" y="9393"/>
                    <a:pt x="8885" y="9393"/>
                  </a:cubicBezTo>
                  <a:cubicBezTo>
                    <a:pt x="8904" y="9386"/>
                    <a:pt x="8918" y="9386"/>
                    <a:pt x="8937" y="9380"/>
                  </a:cubicBezTo>
                  <a:cubicBezTo>
                    <a:pt x="8951" y="9373"/>
                    <a:pt x="8964" y="9373"/>
                    <a:pt x="8977" y="9366"/>
                  </a:cubicBezTo>
                  <a:cubicBezTo>
                    <a:pt x="9017" y="9353"/>
                    <a:pt x="9050" y="9340"/>
                    <a:pt x="9083" y="9320"/>
                  </a:cubicBezTo>
                  <a:cubicBezTo>
                    <a:pt x="9096" y="9320"/>
                    <a:pt x="9109" y="9314"/>
                    <a:pt x="9116" y="9307"/>
                  </a:cubicBezTo>
                  <a:lnTo>
                    <a:pt x="9129" y="9300"/>
                  </a:lnTo>
                  <a:cubicBezTo>
                    <a:pt x="9135" y="9294"/>
                    <a:pt x="9148" y="9287"/>
                    <a:pt x="9155" y="9281"/>
                  </a:cubicBezTo>
                  <a:cubicBezTo>
                    <a:pt x="9333" y="9175"/>
                    <a:pt x="9472" y="8997"/>
                    <a:pt x="9557" y="8753"/>
                  </a:cubicBezTo>
                  <a:lnTo>
                    <a:pt x="9782" y="8087"/>
                  </a:lnTo>
                  <a:lnTo>
                    <a:pt x="11503" y="3041"/>
                  </a:lnTo>
                  <a:cubicBezTo>
                    <a:pt x="11635" y="2659"/>
                    <a:pt x="11840" y="2401"/>
                    <a:pt x="12097" y="2256"/>
                  </a:cubicBezTo>
                  <a:lnTo>
                    <a:pt x="12103" y="2256"/>
                  </a:lnTo>
                  <a:cubicBezTo>
                    <a:pt x="12110" y="2250"/>
                    <a:pt x="12117" y="2243"/>
                    <a:pt x="12130" y="2243"/>
                  </a:cubicBezTo>
                  <a:lnTo>
                    <a:pt x="13027" y="1722"/>
                  </a:lnTo>
                  <a:lnTo>
                    <a:pt x="10646" y="343"/>
                  </a:lnTo>
                  <a:cubicBezTo>
                    <a:pt x="10237" y="106"/>
                    <a:pt x="9870" y="0"/>
                    <a:pt x="9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3"/>
            <p:cNvSpPr/>
            <p:nvPr/>
          </p:nvSpPr>
          <p:spPr>
            <a:xfrm>
              <a:off x="3044341" y="4682590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3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3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3"/>
            <p:cNvSpPr/>
            <p:nvPr/>
          </p:nvSpPr>
          <p:spPr>
            <a:xfrm>
              <a:off x="3222015" y="4810957"/>
              <a:ext cx="8169" cy="4765"/>
            </a:xfrm>
            <a:custGeom>
              <a:avLst/>
              <a:gdLst/>
              <a:ahLst/>
              <a:cxnLst/>
              <a:rect l="l" t="t" r="r" b="b"/>
              <a:pathLst>
                <a:path w="1234" h="720" extrusionOk="0">
                  <a:moveTo>
                    <a:pt x="1233" y="0"/>
                  </a:moveTo>
                  <a:lnTo>
                    <a:pt x="0" y="719"/>
                  </a:lnTo>
                  <a:lnTo>
                    <a:pt x="462" y="601"/>
                  </a:lnTo>
                  <a:cubicBezTo>
                    <a:pt x="594" y="568"/>
                    <a:pt x="706" y="515"/>
                    <a:pt x="811" y="456"/>
                  </a:cubicBezTo>
                  <a:cubicBezTo>
                    <a:pt x="831" y="442"/>
                    <a:pt x="851" y="429"/>
                    <a:pt x="871" y="416"/>
                  </a:cubicBezTo>
                  <a:cubicBezTo>
                    <a:pt x="884" y="403"/>
                    <a:pt x="897" y="396"/>
                    <a:pt x="910" y="383"/>
                  </a:cubicBezTo>
                  <a:cubicBezTo>
                    <a:pt x="943" y="357"/>
                    <a:pt x="976" y="330"/>
                    <a:pt x="1003" y="304"/>
                  </a:cubicBezTo>
                  <a:cubicBezTo>
                    <a:pt x="1016" y="291"/>
                    <a:pt x="1036" y="277"/>
                    <a:pt x="1049" y="264"/>
                  </a:cubicBezTo>
                  <a:cubicBezTo>
                    <a:pt x="1055" y="251"/>
                    <a:pt x="1069" y="238"/>
                    <a:pt x="1075" y="231"/>
                  </a:cubicBezTo>
                  <a:cubicBezTo>
                    <a:pt x="1095" y="212"/>
                    <a:pt x="1108" y="192"/>
                    <a:pt x="1121" y="172"/>
                  </a:cubicBezTo>
                  <a:cubicBezTo>
                    <a:pt x="1135" y="152"/>
                    <a:pt x="1148" y="139"/>
                    <a:pt x="1161" y="119"/>
                  </a:cubicBezTo>
                  <a:cubicBezTo>
                    <a:pt x="1174" y="106"/>
                    <a:pt x="1181" y="86"/>
                    <a:pt x="1194" y="73"/>
                  </a:cubicBezTo>
                  <a:cubicBezTo>
                    <a:pt x="1207" y="47"/>
                    <a:pt x="1220" y="27"/>
                    <a:pt x="1233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3"/>
            <p:cNvSpPr/>
            <p:nvPr/>
          </p:nvSpPr>
          <p:spPr>
            <a:xfrm>
              <a:off x="3186817" y="4802486"/>
              <a:ext cx="74720" cy="102055"/>
            </a:xfrm>
            <a:custGeom>
              <a:avLst/>
              <a:gdLst/>
              <a:ahLst/>
              <a:cxnLst/>
              <a:rect l="l" t="t" r="r" b="b"/>
              <a:pathLst>
                <a:path w="11287" h="15422" extrusionOk="0">
                  <a:moveTo>
                    <a:pt x="6111" y="1744"/>
                  </a:moveTo>
                  <a:cubicBezTo>
                    <a:pt x="6107" y="1745"/>
                    <a:pt x="6104" y="1746"/>
                    <a:pt x="6102" y="1749"/>
                  </a:cubicBezTo>
                  <a:lnTo>
                    <a:pt x="6111" y="1744"/>
                  </a:lnTo>
                  <a:close/>
                  <a:moveTo>
                    <a:pt x="9116" y="1"/>
                  </a:moveTo>
                  <a:lnTo>
                    <a:pt x="6111" y="1744"/>
                  </a:lnTo>
                  <a:lnTo>
                    <a:pt x="6111" y="1744"/>
                  </a:lnTo>
                  <a:cubicBezTo>
                    <a:pt x="6114" y="1743"/>
                    <a:pt x="6117" y="1742"/>
                    <a:pt x="6120" y="1740"/>
                  </a:cubicBezTo>
                  <a:lnTo>
                    <a:pt x="6120" y="1740"/>
                  </a:lnTo>
                  <a:cubicBezTo>
                    <a:pt x="6023" y="1798"/>
                    <a:pt x="5907" y="1849"/>
                    <a:pt x="5785" y="1881"/>
                  </a:cubicBezTo>
                  <a:lnTo>
                    <a:pt x="5317" y="1999"/>
                  </a:lnTo>
                  <a:lnTo>
                    <a:pt x="720" y="3180"/>
                  </a:lnTo>
                  <a:cubicBezTo>
                    <a:pt x="647" y="3200"/>
                    <a:pt x="581" y="3226"/>
                    <a:pt x="515" y="3259"/>
                  </a:cubicBezTo>
                  <a:cubicBezTo>
                    <a:pt x="509" y="3266"/>
                    <a:pt x="502" y="3266"/>
                    <a:pt x="496" y="3272"/>
                  </a:cubicBezTo>
                  <a:cubicBezTo>
                    <a:pt x="482" y="3279"/>
                    <a:pt x="469" y="3292"/>
                    <a:pt x="456" y="3299"/>
                  </a:cubicBezTo>
                  <a:cubicBezTo>
                    <a:pt x="449" y="3305"/>
                    <a:pt x="443" y="3305"/>
                    <a:pt x="436" y="3312"/>
                  </a:cubicBezTo>
                  <a:cubicBezTo>
                    <a:pt x="423" y="3319"/>
                    <a:pt x="410" y="3332"/>
                    <a:pt x="397" y="3345"/>
                  </a:cubicBezTo>
                  <a:cubicBezTo>
                    <a:pt x="390" y="3351"/>
                    <a:pt x="383" y="3351"/>
                    <a:pt x="377" y="3358"/>
                  </a:cubicBezTo>
                  <a:cubicBezTo>
                    <a:pt x="364" y="3371"/>
                    <a:pt x="350" y="3384"/>
                    <a:pt x="337" y="3398"/>
                  </a:cubicBezTo>
                  <a:cubicBezTo>
                    <a:pt x="317" y="3411"/>
                    <a:pt x="304" y="3431"/>
                    <a:pt x="291" y="3444"/>
                  </a:cubicBezTo>
                  <a:cubicBezTo>
                    <a:pt x="284" y="3450"/>
                    <a:pt x="284" y="3450"/>
                    <a:pt x="284" y="3450"/>
                  </a:cubicBezTo>
                  <a:cubicBezTo>
                    <a:pt x="271" y="3464"/>
                    <a:pt x="258" y="3483"/>
                    <a:pt x="251" y="3497"/>
                  </a:cubicBezTo>
                  <a:cubicBezTo>
                    <a:pt x="245" y="3503"/>
                    <a:pt x="238" y="3510"/>
                    <a:pt x="232" y="3516"/>
                  </a:cubicBezTo>
                  <a:cubicBezTo>
                    <a:pt x="212" y="3543"/>
                    <a:pt x="192" y="3576"/>
                    <a:pt x="179" y="3609"/>
                  </a:cubicBezTo>
                  <a:cubicBezTo>
                    <a:pt x="166" y="3622"/>
                    <a:pt x="159" y="3635"/>
                    <a:pt x="153" y="3655"/>
                  </a:cubicBezTo>
                  <a:cubicBezTo>
                    <a:pt x="146" y="3668"/>
                    <a:pt x="139" y="3681"/>
                    <a:pt x="133" y="3694"/>
                  </a:cubicBezTo>
                  <a:cubicBezTo>
                    <a:pt x="120" y="3714"/>
                    <a:pt x="113" y="3734"/>
                    <a:pt x="106" y="3760"/>
                  </a:cubicBezTo>
                  <a:cubicBezTo>
                    <a:pt x="100" y="3774"/>
                    <a:pt x="93" y="3787"/>
                    <a:pt x="93" y="3800"/>
                  </a:cubicBezTo>
                  <a:cubicBezTo>
                    <a:pt x="87" y="3813"/>
                    <a:pt x="80" y="3833"/>
                    <a:pt x="73" y="3853"/>
                  </a:cubicBezTo>
                  <a:cubicBezTo>
                    <a:pt x="67" y="3866"/>
                    <a:pt x="60" y="3886"/>
                    <a:pt x="60" y="3899"/>
                  </a:cubicBezTo>
                  <a:cubicBezTo>
                    <a:pt x="54" y="3919"/>
                    <a:pt x="47" y="3932"/>
                    <a:pt x="47" y="3952"/>
                  </a:cubicBezTo>
                  <a:cubicBezTo>
                    <a:pt x="27" y="4031"/>
                    <a:pt x="14" y="4110"/>
                    <a:pt x="7" y="4202"/>
                  </a:cubicBezTo>
                  <a:cubicBezTo>
                    <a:pt x="1" y="4222"/>
                    <a:pt x="1" y="4249"/>
                    <a:pt x="1" y="4268"/>
                  </a:cubicBezTo>
                  <a:cubicBezTo>
                    <a:pt x="1" y="4275"/>
                    <a:pt x="1" y="4281"/>
                    <a:pt x="1" y="4288"/>
                  </a:cubicBezTo>
                  <a:cubicBezTo>
                    <a:pt x="1" y="4321"/>
                    <a:pt x="1" y="4354"/>
                    <a:pt x="1" y="4387"/>
                  </a:cubicBezTo>
                  <a:cubicBezTo>
                    <a:pt x="1" y="4591"/>
                    <a:pt x="27" y="4809"/>
                    <a:pt x="80" y="5040"/>
                  </a:cubicBezTo>
                  <a:lnTo>
                    <a:pt x="1993" y="12988"/>
                  </a:lnTo>
                  <a:cubicBezTo>
                    <a:pt x="1999" y="13014"/>
                    <a:pt x="2006" y="13047"/>
                    <a:pt x="2013" y="13074"/>
                  </a:cubicBezTo>
                  <a:cubicBezTo>
                    <a:pt x="2019" y="13100"/>
                    <a:pt x="2026" y="13120"/>
                    <a:pt x="2026" y="13140"/>
                  </a:cubicBezTo>
                  <a:cubicBezTo>
                    <a:pt x="2032" y="13173"/>
                    <a:pt x="2039" y="13206"/>
                    <a:pt x="2046" y="13239"/>
                  </a:cubicBezTo>
                  <a:cubicBezTo>
                    <a:pt x="2059" y="13285"/>
                    <a:pt x="2065" y="13324"/>
                    <a:pt x="2072" y="13364"/>
                  </a:cubicBezTo>
                  <a:cubicBezTo>
                    <a:pt x="2079" y="13410"/>
                    <a:pt x="2085" y="13463"/>
                    <a:pt x="2092" y="13509"/>
                  </a:cubicBezTo>
                  <a:cubicBezTo>
                    <a:pt x="2092" y="13509"/>
                    <a:pt x="2092" y="13516"/>
                    <a:pt x="2092" y="13522"/>
                  </a:cubicBezTo>
                  <a:cubicBezTo>
                    <a:pt x="2092" y="13542"/>
                    <a:pt x="2098" y="13568"/>
                    <a:pt x="2098" y="13588"/>
                  </a:cubicBezTo>
                  <a:cubicBezTo>
                    <a:pt x="2098" y="13608"/>
                    <a:pt x="2105" y="13634"/>
                    <a:pt x="2105" y="13654"/>
                  </a:cubicBezTo>
                  <a:cubicBezTo>
                    <a:pt x="2105" y="13700"/>
                    <a:pt x="2111" y="13746"/>
                    <a:pt x="2111" y="13793"/>
                  </a:cubicBezTo>
                  <a:cubicBezTo>
                    <a:pt x="2118" y="13878"/>
                    <a:pt x="2118" y="13957"/>
                    <a:pt x="2111" y="14030"/>
                  </a:cubicBezTo>
                  <a:cubicBezTo>
                    <a:pt x="2111" y="14063"/>
                    <a:pt x="2111" y="14096"/>
                    <a:pt x="2105" y="14129"/>
                  </a:cubicBezTo>
                  <a:cubicBezTo>
                    <a:pt x="2105" y="14175"/>
                    <a:pt x="2098" y="14221"/>
                    <a:pt x="2098" y="14261"/>
                  </a:cubicBezTo>
                  <a:cubicBezTo>
                    <a:pt x="2092" y="14300"/>
                    <a:pt x="2085" y="14340"/>
                    <a:pt x="2079" y="14386"/>
                  </a:cubicBezTo>
                  <a:cubicBezTo>
                    <a:pt x="2079" y="14393"/>
                    <a:pt x="2072" y="14406"/>
                    <a:pt x="2072" y="14413"/>
                  </a:cubicBezTo>
                  <a:cubicBezTo>
                    <a:pt x="2072" y="14419"/>
                    <a:pt x="2072" y="14419"/>
                    <a:pt x="2072" y="14419"/>
                  </a:cubicBezTo>
                  <a:cubicBezTo>
                    <a:pt x="2065" y="14439"/>
                    <a:pt x="2065" y="14459"/>
                    <a:pt x="2059" y="14478"/>
                  </a:cubicBezTo>
                  <a:cubicBezTo>
                    <a:pt x="2059" y="14492"/>
                    <a:pt x="2052" y="14498"/>
                    <a:pt x="2052" y="14505"/>
                  </a:cubicBezTo>
                  <a:cubicBezTo>
                    <a:pt x="2046" y="14551"/>
                    <a:pt x="2032" y="14597"/>
                    <a:pt x="2019" y="14643"/>
                  </a:cubicBezTo>
                  <a:cubicBezTo>
                    <a:pt x="2013" y="14650"/>
                    <a:pt x="2013" y="14650"/>
                    <a:pt x="2013" y="14657"/>
                  </a:cubicBezTo>
                  <a:cubicBezTo>
                    <a:pt x="2006" y="14683"/>
                    <a:pt x="1993" y="14709"/>
                    <a:pt x="1986" y="14729"/>
                  </a:cubicBezTo>
                  <a:cubicBezTo>
                    <a:pt x="1973" y="14762"/>
                    <a:pt x="1966" y="14795"/>
                    <a:pt x="1947" y="14821"/>
                  </a:cubicBezTo>
                  <a:cubicBezTo>
                    <a:pt x="1947" y="14828"/>
                    <a:pt x="1947" y="14835"/>
                    <a:pt x="1940" y="14841"/>
                  </a:cubicBezTo>
                  <a:cubicBezTo>
                    <a:pt x="1933" y="14861"/>
                    <a:pt x="1927" y="14874"/>
                    <a:pt x="1920" y="14887"/>
                  </a:cubicBezTo>
                  <a:cubicBezTo>
                    <a:pt x="1914" y="14907"/>
                    <a:pt x="1900" y="14920"/>
                    <a:pt x="1894" y="14934"/>
                  </a:cubicBezTo>
                  <a:cubicBezTo>
                    <a:pt x="1894" y="14940"/>
                    <a:pt x="1894" y="14940"/>
                    <a:pt x="1894" y="14947"/>
                  </a:cubicBezTo>
                  <a:lnTo>
                    <a:pt x="1887" y="14953"/>
                  </a:lnTo>
                  <a:cubicBezTo>
                    <a:pt x="1881" y="14960"/>
                    <a:pt x="1874" y="14973"/>
                    <a:pt x="1867" y="14986"/>
                  </a:cubicBezTo>
                  <a:cubicBezTo>
                    <a:pt x="1854" y="15006"/>
                    <a:pt x="1848" y="15019"/>
                    <a:pt x="1834" y="15039"/>
                  </a:cubicBezTo>
                  <a:cubicBezTo>
                    <a:pt x="1821" y="15066"/>
                    <a:pt x="1808" y="15085"/>
                    <a:pt x="1795" y="15098"/>
                  </a:cubicBezTo>
                  <a:cubicBezTo>
                    <a:pt x="1788" y="15105"/>
                    <a:pt x="1782" y="15112"/>
                    <a:pt x="1782" y="15118"/>
                  </a:cubicBezTo>
                  <a:cubicBezTo>
                    <a:pt x="1762" y="15145"/>
                    <a:pt x="1742" y="15164"/>
                    <a:pt x="1722" y="15191"/>
                  </a:cubicBezTo>
                  <a:cubicBezTo>
                    <a:pt x="1716" y="15197"/>
                    <a:pt x="1703" y="15211"/>
                    <a:pt x="1696" y="15217"/>
                  </a:cubicBezTo>
                  <a:cubicBezTo>
                    <a:pt x="1696" y="15224"/>
                    <a:pt x="1696" y="15224"/>
                    <a:pt x="1689" y="15224"/>
                  </a:cubicBezTo>
                  <a:lnTo>
                    <a:pt x="1689" y="15230"/>
                  </a:lnTo>
                  <a:cubicBezTo>
                    <a:pt x="1670" y="15250"/>
                    <a:pt x="1650" y="15263"/>
                    <a:pt x="1637" y="15283"/>
                  </a:cubicBezTo>
                  <a:cubicBezTo>
                    <a:pt x="1623" y="15290"/>
                    <a:pt x="1610" y="15303"/>
                    <a:pt x="1597" y="15310"/>
                  </a:cubicBezTo>
                  <a:cubicBezTo>
                    <a:pt x="1590" y="15316"/>
                    <a:pt x="1584" y="15323"/>
                    <a:pt x="1577" y="15329"/>
                  </a:cubicBezTo>
                  <a:cubicBezTo>
                    <a:pt x="1571" y="15336"/>
                    <a:pt x="1564" y="15343"/>
                    <a:pt x="1557" y="15349"/>
                  </a:cubicBezTo>
                  <a:cubicBezTo>
                    <a:pt x="1544" y="15362"/>
                    <a:pt x="1531" y="15369"/>
                    <a:pt x="1518" y="15382"/>
                  </a:cubicBezTo>
                  <a:lnTo>
                    <a:pt x="1511" y="15382"/>
                  </a:lnTo>
                  <a:lnTo>
                    <a:pt x="1485" y="15402"/>
                  </a:lnTo>
                  <a:lnTo>
                    <a:pt x="1478" y="15402"/>
                  </a:lnTo>
                  <a:cubicBezTo>
                    <a:pt x="1472" y="15408"/>
                    <a:pt x="1459" y="15415"/>
                    <a:pt x="1452" y="15422"/>
                  </a:cubicBezTo>
                  <a:lnTo>
                    <a:pt x="10409" y="10218"/>
                  </a:lnTo>
                  <a:cubicBezTo>
                    <a:pt x="10996" y="9881"/>
                    <a:pt x="11286" y="9030"/>
                    <a:pt x="10983" y="7764"/>
                  </a:cubicBezTo>
                  <a:lnTo>
                    <a:pt x="9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3"/>
            <p:cNvSpPr/>
            <p:nvPr/>
          </p:nvSpPr>
          <p:spPr>
            <a:xfrm>
              <a:off x="3231402" y="4800130"/>
              <a:ext cx="46" cy="311"/>
            </a:xfrm>
            <a:custGeom>
              <a:avLst/>
              <a:gdLst/>
              <a:ahLst/>
              <a:cxnLst/>
              <a:rect l="l" t="t" r="r" b="b"/>
              <a:pathLst>
                <a:path w="7" h="47" extrusionOk="0">
                  <a:moveTo>
                    <a:pt x="7" y="47"/>
                  </a:moveTo>
                  <a:cubicBezTo>
                    <a:pt x="7" y="34"/>
                    <a:pt x="0" y="14"/>
                    <a:pt x="0" y="1"/>
                  </a:cubicBezTo>
                  <a:lnTo>
                    <a:pt x="0" y="1"/>
                  </a:lnTo>
                  <a:cubicBezTo>
                    <a:pt x="0" y="14"/>
                    <a:pt x="7" y="34"/>
                    <a:pt x="7" y="47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3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3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3"/>
            <p:cNvSpPr/>
            <p:nvPr/>
          </p:nvSpPr>
          <p:spPr>
            <a:xfrm>
              <a:off x="3039495" y="4661031"/>
              <a:ext cx="192258" cy="244761"/>
            </a:xfrm>
            <a:custGeom>
              <a:avLst/>
              <a:gdLst/>
              <a:ahLst/>
              <a:cxnLst/>
              <a:rect l="l" t="t" r="r" b="b"/>
              <a:pathLst>
                <a:path w="29042" h="36987" extrusionOk="0">
                  <a:moveTo>
                    <a:pt x="13370" y="0"/>
                  </a:moveTo>
                  <a:cubicBezTo>
                    <a:pt x="13350" y="0"/>
                    <a:pt x="13324" y="7"/>
                    <a:pt x="13304" y="7"/>
                  </a:cubicBezTo>
                  <a:lnTo>
                    <a:pt x="13285" y="7"/>
                  </a:lnTo>
                  <a:cubicBezTo>
                    <a:pt x="13258" y="13"/>
                    <a:pt x="13238" y="13"/>
                    <a:pt x="13219" y="20"/>
                  </a:cubicBezTo>
                  <a:lnTo>
                    <a:pt x="13199" y="20"/>
                  </a:lnTo>
                  <a:cubicBezTo>
                    <a:pt x="13179" y="26"/>
                    <a:pt x="13159" y="33"/>
                    <a:pt x="13133" y="40"/>
                  </a:cubicBezTo>
                  <a:cubicBezTo>
                    <a:pt x="13113" y="40"/>
                    <a:pt x="13093" y="46"/>
                    <a:pt x="13073" y="53"/>
                  </a:cubicBezTo>
                  <a:lnTo>
                    <a:pt x="13067" y="53"/>
                  </a:lnTo>
                  <a:cubicBezTo>
                    <a:pt x="13060" y="59"/>
                    <a:pt x="13054" y="59"/>
                    <a:pt x="13047" y="66"/>
                  </a:cubicBezTo>
                  <a:cubicBezTo>
                    <a:pt x="13027" y="73"/>
                    <a:pt x="13008" y="79"/>
                    <a:pt x="12988" y="86"/>
                  </a:cubicBezTo>
                  <a:cubicBezTo>
                    <a:pt x="12961" y="92"/>
                    <a:pt x="12935" y="106"/>
                    <a:pt x="12915" y="119"/>
                  </a:cubicBezTo>
                  <a:cubicBezTo>
                    <a:pt x="12895" y="125"/>
                    <a:pt x="12876" y="139"/>
                    <a:pt x="12856" y="145"/>
                  </a:cubicBezTo>
                  <a:cubicBezTo>
                    <a:pt x="12599" y="290"/>
                    <a:pt x="12394" y="548"/>
                    <a:pt x="12262" y="930"/>
                  </a:cubicBezTo>
                  <a:lnTo>
                    <a:pt x="10541" y="5976"/>
                  </a:lnTo>
                  <a:lnTo>
                    <a:pt x="10316" y="6642"/>
                  </a:lnTo>
                  <a:cubicBezTo>
                    <a:pt x="10231" y="6886"/>
                    <a:pt x="10092" y="7064"/>
                    <a:pt x="9914" y="7170"/>
                  </a:cubicBezTo>
                  <a:cubicBezTo>
                    <a:pt x="9907" y="7176"/>
                    <a:pt x="9894" y="7183"/>
                    <a:pt x="9888" y="7189"/>
                  </a:cubicBezTo>
                  <a:lnTo>
                    <a:pt x="9875" y="7196"/>
                  </a:lnTo>
                  <a:cubicBezTo>
                    <a:pt x="9868" y="7203"/>
                    <a:pt x="9855" y="7209"/>
                    <a:pt x="9842" y="7209"/>
                  </a:cubicBezTo>
                  <a:cubicBezTo>
                    <a:pt x="9809" y="7229"/>
                    <a:pt x="9776" y="7242"/>
                    <a:pt x="9736" y="7255"/>
                  </a:cubicBezTo>
                  <a:cubicBezTo>
                    <a:pt x="9723" y="7262"/>
                    <a:pt x="9710" y="7262"/>
                    <a:pt x="9696" y="7269"/>
                  </a:cubicBezTo>
                  <a:cubicBezTo>
                    <a:pt x="9677" y="7275"/>
                    <a:pt x="9663" y="7275"/>
                    <a:pt x="9644" y="7282"/>
                  </a:cubicBezTo>
                  <a:cubicBezTo>
                    <a:pt x="9630" y="7282"/>
                    <a:pt x="9611" y="7288"/>
                    <a:pt x="9591" y="7288"/>
                  </a:cubicBezTo>
                  <a:lnTo>
                    <a:pt x="9584" y="7295"/>
                  </a:lnTo>
                  <a:lnTo>
                    <a:pt x="9532" y="7295"/>
                  </a:lnTo>
                  <a:cubicBezTo>
                    <a:pt x="9525" y="7302"/>
                    <a:pt x="9518" y="7302"/>
                    <a:pt x="9512" y="7302"/>
                  </a:cubicBezTo>
                  <a:lnTo>
                    <a:pt x="9439" y="7302"/>
                  </a:lnTo>
                  <a:cubicBezTo>
                    <a:pt x="9202" y="7302"/>
                    <a:pt x="8938" y="7222"/>
                    <a:pt x="8661" y="7064"/>
                  </a:cubicBezTo>
                  <a:lnTo>
                    <a:pt x="2415" y="3456"/>
                  </a:lnTo>
                  <a:cubicBezTo>
                    <a:pt x="2388" y="3443"/>
                    <a:pt x="2362" y="3430"/>
                    <a:pt x="2336" y="3417"/>
                  </a:cubicBezTo>
                  <a:cubicBezTo>
                    <a:pt x="2329" y="3410"/>
                    <a:pt x="2316" y="3404"/>
                    <a:pt x="2303" y="3397"/>
                  </a:cubicBezTo>
                  <a:cubicBezTo>
                    <a:pt x="2276" y="3384"/>
                    <a:pt x="2250" y="3371"/>
                    <a:pt x="2223" y="3357"/>
                  </a:cubicBezTo>
                  <a:cubicBezTo>
                    <a:pt x="2197" y="3344"/>
                    <a:pt x="2171" y="3331"/>
                    <a:pt x="2138" y="3318"/>
                  </a:cubicBezTo>
                  <a:cubicBezTo>
                    <a:pt x="2105" y="3298"/>
                    <a:pt x="2072" y="3285"/>
                    <a:pt x="2045" y="3272"/>
                  </a:cubicBezTo>
                  <a:cubicBezTo>
                    <a:pt x="2019" y="3265"/>
                    <a:pt x="1993" y="3252"/>
                    <a:pt x="1973" y="3245"/>
                  </a:cubicBezTo>
                  <a:cubicBezTo>
                    <a:pt x="1927" y="3225"/>
                    <a:pt x="1880" y="3212"/>
                    <a:pt x="1834" y="3199"/>
                  </a:cubicBezTo>
                  <a:cubicBezTo>
                    <a:pt x="1788" y="3186"/>
                    <a:pt x="1742" y="3173"/>
                    <a:pt x="1696" y="3159"/>
                  </a:cubicBezTo>
                  <a:cubicBezTo>
                    <a:pt x="1663" y="3153"/>
                    <a:pt x="1630" y="3146"/>
                    <a:pt x="1597" y="3140"/>
                  </a:cubicBezTo>
                  <a:lnTo>
                    <a:pt x="1577" y="3140"/>
                  </a:lnTo>
                  <a:cubicBezTo>
                    <a:pt x="1570" y="3133"/>
                    <a:pt x="1557" y="3133"/>
                    <a:pt x="1551" y="3133"/>
                  </a:cubicBezTo>
                  <a:cubicBezTo>
                    <a:pt x="1537" y="3133"/>
                    <a:pt x="1518" y="3126"/>
                    <a:pt x="1504" y="3126"/>
                  </a:cubicBezTo>
                  <a:cubicBezTo>
                    <a:pt x="1491" y="3126"/>
                    <a:pt x="1471" y="3120"/>
                    <a:pt x="1458" y="3120"/>
                  </a:cubicBezTo>
                  <a:lnTo>
                    <a:pt x="1412" y="3120"/>
                  </a:lnTo>
                  <a:cubicBezTo>
                    <a:pt x="1379" y="3113"/>
                    <a:pt x="1353" y="3113"/>
                    <a:pt x="1320" y="3113"/>
                  </a:cubicBezTo>
                  <a:cubicBezTo>
                    <a:pt x="1293" y="3113"/>
                    <a:pt x="1267" y="3113"/>
                    <a:pt x="1241" y="3120"/>
                  </a:cubicBezTo>
                  <a:lnTo>
                    <a:pt x="1194" y="3120"/>
                  </a:lnTo>
                  <a:cubicBezTo>
                    <a:pt x="1175" y="3120"/>
                    <a:pt x="1161" y="3126"/>
                    <a:pt x="1142" y="3126"/>
                  </a:cubicBezTo>
                  <a:cubicBezTo>
                    <a:pt x="1128" y="3126"/>
                    <a:pt x="1109" y="3133"/>
                    <a:pt x="1089" y="3133"/>
                  </a:cubicBezTo>
                  <a:cubicBezTo>
                    <a:pt x="1076" y="3140"/>
                    <a:pt x="1063" y="3140"/>
                    <a:pt x="1049" y="3146"/>
                  </a:cubicBezTo>
                  <a:lnTo>
                    <a:pt x="1043" y="3146"/>
                  </a:lnTo>
                  <a:cubicBezTo>
                    <a:pt x="1036" y="3146"/>
                    <a:pt x="1023" y="3146"/>
                    <a:pt x="1016" y="3153"/>
                  </a:cubicBezTo>
                  <a:lnTo>
                    <a:pt x="1010" y="3153"/>
                  </a:lnTo>
                  <a:cubicBezTo>
                    <a:pt x="990" y="3159"/>
                    <a:pt x="970" y="3159"/>
                    <a:pt x="957" y="3166"/>
                  </a:cubicBezTo>
                  <a:cubicBezTo>
                    <a:pt x="944" y="3173"/>
                    <a:pt x="937" y="3173"/>
                    <a:pt x="924" y="3179"/>
                  </a:cubicBezTo>
                  <a:cubicBezTo>
                    <a:pt x="917" y="3179"/>
                    <a:pt x="911" y="3179"/>
                    <a:pt x="898" y="3186"/>
                  </a:cubicBezTo>
                  <a:cubicBezTo>
                    <a:pt x="878" y="3192"/>
                    <a:pt x="865" y="3199"/>
                    <a:pt x="845" y="3206"/>
                  </a:cubicBezTo>
                  <a:cubicBezTo>
                    <a:pt x="825" y="3212"/>
                    <a:pt x="805" y="3225"/>
                    <a:pt x="785" y="3232"/>
                  </a:cubicBezTo>
                  <a:cubicBezTo>
                    <a:pt x="779" y="3232"/>
                    <a:pt x="779" y="3239"/>
                    <a:pt x="779" y="3239"/>
                  </a:cubicBezTo>
                  <a:cubicBezTo>
                    <a:pt x="772" y="3239"/>
                    <a:pt x="766" y="3245"/>
                    <a:pt x="753" y="3252"/>
                  </a:cubicBezTo>
                  <a:cubicBezTo>
                    <a:pt x="753" y="3252"/>
                    <a:pt x="746" y="3252"/>
                    <a:pt x="739" y="3258"/>
                  </a:cubicBezTo>
                  <a:lnTo>
                    <a:pt x="733" y="3258"/>
                  </a:lnTo>
                  <a:cubicBezTo>
                    <a:pt x="733" y="3258"/>
                    <a:pt x="733" y="3265"/>
                    <a:pt x="733" y="3265"/>
                  </a:cubicBezTo>
                  <a:lnTo>
                    <a:pt x="726" y="3265"/>
                  </a:lnTo>
                  <a:cubicBezTo>
                    <a:pt x="713" y="3272"/>
                    <a:pt x="700" y="3278"/>
                    <a:pt x="693" y="3285"/>
                  </a:cubicBezTo>
                  <a:cubicBezTo>
                    <a:pt x="680" y="3291"/>
                    <a:pt x="660" y="3305"/>
                    <a:pt x="647" y="3311"/>
                  </a:cubicBezTo>
                  <a:cubicBezTo>
                    <a:pt x="647" y="3311"/>
                    <a:pt x="640" y="3318"/>
                    <a:pt x="640" y="3318"/>
                  </a:cubicBezTo>
                  <a:cubicBezTo>
                    <a:pt x="627" y="3331"/>
                    <a:pt x="607" y="3338"/>
                    <a:pt x="594" y="3351"/>
                  </a:cubicBezTo>
                  <a:cubicBezTo>
                    <a:pt x="588" y="3357"/>
                    <a:pt x="581" y="3357"/>
                    <a:pt x="574" y="3364"/>
                  </a:cubicBezTo>
                  <a:cubicBezTo>
                    <a:pt x="548" y="3390"/>
                    <a:pt x="522" y="3410"/>
                    <a:pt x="495" y="3436"/>
                  </a:cubicBezTo>
                  <a:cubicBezTo>
                    <a:pt x="482" y="3450"/>
                    <a:pt x="469" y="3463"/>
                    <a:pt x="462" y="3469"/>
                  </a:cubicBezTo>
                  <a:cubicBezTo>
                    <a:pt x="449" y="3483"/>
                    <a:pt x="443" y="3496"/>
                    <a:pt x="429" y="3502"/>
                  </a:cubicBezTo>
                  <a:cubicBezTo>
                    <a:pt x="416" y="3516"/>
                    <a:pt x="403" y="3529"/>
                    <a:pt x="396" y="3549"/>
                  </a:cubicBezTo>
                  <a:cubicBezTo>
                    <a:pt x="390" y="3549"/>
                    <a:pt x="390" y="3555"/>
                    <a:pt x="390" y="3555"/>
                  </a:cubicBezTo>
                  <a:cubicBezTo>
                    <a:pt x="377" y="3568"/>
                    <a:pt x="363" y="3588"/>
                    <a:pt x="350" y="3608"/>
                  </a:cubicBezTo>
                  <a:cubicBezTo>
                    <a:pt x="330" y="3628"/>
                    <a:pt x="317" y="3648"/>
                    <a:pt x="304" y="3667"/>
                  </a:cubicBezTo>
                  <a:cubicBezTo>
                    <a:pt x="291" y="3687"/>
                    <a:pt x="278" y="3707"/>
                    <a:pt x="264" y="3727"/>
                  </a:cubicBezTo>
                  <a:cubicBezTo>
                    <a:pt x="258" y="3753"/>
                    <a:pt x="245" y="3773"/>
                    <a:pt x="231" y="3793"/>
                  </a:cubicBezTo>
                  <a:cubicBezTo>
                    <a:pt x="218" y="3819"/>
                    <a:pt x="205" y="3839"/>
                    <a:pt x="198" y="3865"/>
                  </a:cubicBezTo>
                  <a:cubicBezTo>
                    <a:pt x="185" y="3885"/>
                    <a:pt x="179" y="3911"/>
                    <a:pt x="165" y="3931"/>
                  </a:cubicBezTo>
                  <a:cubicBezTo>
                    <a:pt x="146" y="3977"/>
                    <a:pt x="126" y="4030"/>
                    <a:pt x="113" y="4083"/>
                  </a:cubicBezTo>
                  <a:cubicBezTo>
                    <a:pt x="106" y="4103"/>
                    <a:pt x="100" y="4129"/>
                    <a:pt x="93" y="4149"/>
                  </a:cubicBezTo>
                  <a:cubicBezTo>
                    <a:pt x="86" y="4169"/>
                    <a:pt x="80" y="4188"/>
                    <a:pt x="73" y="4215"/>
                  </a:cubicBezTo>
                  <a:cubicBezTo>
                    <a:pt x="73" y="4221"/>
                    <a:pt x="67" y="4235"/>
                    <a:pt x="67" y="4248"/>
                  </a:cubicBezTo>
                  <a:cubicBezTo>
                    <a:pt x="60" y="4268"/>
                    <a:pt x="53" y="4287"/>
                    <a:pt x="53" y="4314"/>
                  </a:cubicBezTo>
                  <a:cubicBezTo>
                    <a:pt x="47" y="4334"/>
                    <a:pt x="40" y="4353"/>
                    <a:pt x="40" y="4380"/>
                  </a:cubicBezTo>
                  <a:cubicBezTo>
                    <a:pt x="40" y="4386"/>
                    <a:pt x="34" y="4399"/>
                    <a:pt x="34" y="4413"/>
                  </a:cubicBezTo>
                  <a:cubicBezTo>
                    <a:pt x="27" y="4439"/>
                    <a:pt x="27" y="4465"/>
                    <a:pt x="20" y="4492"/>
                  </a:cubicBezTo>
                  <a:cubicBezTo>
                    <a:pt x="14" y="4551"/>
                    <a:pt x="7" y="4617"/>
                    <a:pt x="7" y="4676"/>
                  </a:cubicBezTo>
                  <a:cubicBezTo>
                    <a:pt x="1" y="4709"/>
                    <a:pt x="1" y="4742"/>
                    <a:pt x="1" y="4769"/>
                  </a:cubicBezTo>
                  <a:cubicBezTo>
                    <a:pt x="1" y="4802"/>
                    <a:pt x="1" y="4835"/>
                    <a:pt x="1" y="4868"/>
                  </a:cubicBezTo>
                  <a:cubicBezTo>
                    <a:pt x="1" y="5679"/>
                    <a:pt x="304" y="6668"/>
                    <a:pt x="990" y="7638"/>
                  </a:cubicBezTo>
                  <a:lnTo>
                    <a:pt x="6029" y="14775"/>
                  </a:lnTo>
                  <a:cubicBezTo>
                    <a:pt x="6636" y="15632"/>
                    <a:pt x="6887" y="16681"/>
                    <a:pt x="6656" y="17367"/>
                  </a:cubicBezTo>
                  <a:lnTo>
                    <a:pt x="4703" y="23079"/>
                  </a:lnTo>
                  <a:cubicBezTo>
                    <a:pt x="4248" y="24398"/>
                    <a:pt x="5060" y="26284"/>
                    <a:pt x="6187" y="27405"/>
                  </a:cubicBezTo>
                  <a:cubicBezTo>
                    <a:pt x="6220" y="27438"/>
                    <a:pt x="6260" y="27478"/>
                    <a:pt x="6293" y="27511"/>
                  </a:cubicBezTo>
                  <a:cubicBezTo>
                    <a:pt x="6313" y="27524"/>
                    <a:pt x="6333" y="27544"/>
                    <a:pt x="6352" y="27564"/>
                  </a:cubicBezTo>
                  <a:cubicBezTo>
                    <a:pt x="6405" y="27610"/>
                    <a:pt x="6464" y="27663"/>
                    <a:pt x="6524" y="27709"/>
                  </a:cubicBezTo>
                  <a:cubicBezTo>
                    <a:pt x="6596" y="27768"/>
                    <a:pt x="6676" y="27827"/>
                    <a:pt x="6755" y="27880"/>
                  </a:cubicBezTo>
                  <a:cubicBezTo>
                    <a:pt x="6794" y="27907"/>
                    <a:pt x="6834" y="27933"/>
                    <a:pt x="6873" y="27959"/>
                  </a:cubicBezTo>
                  <a:cubicBezTo>
                    <a:pt x="6906" y="27986"/>
                    <a:pt x="6946" y="28006"/>
                    <a:pt x="6986" y="28032"/>
                  </a:cubicBezTo>
                  <a:cubicBezTo>
                    <a:pt x="7337" y="28232"/>
                    <a:pt x="7692" y="28346"/>
                    <a:pt x="8037" y="28346"/>
                  </a:cubicBezTo>
                  <a:cubicBezTo>
                    <a:pt x="8159" y="28346"/>
                    <a:pt x="8279" y="28332"/>
                    <a:pt x="8397" y="28302"/>
                  </a:cubicBezTo>
                  <a:lnTo>
                    <a:pt x="13463" y="26996"/>
                  </a:lnTo>
                  <a:cubicBezTo>
                    <a:pt x="13502" y="26990"/>
                    <a:pt x="13535" y="26983"/>
                    <a:pt x="13581" y="26977"/>
                  </a:cubicBezTo>
                  <a:cubicBezTo>
                    <a:pt x="13595" y="26977"/>
                    <a:pt x="13608" y="26977"/>
                    <a:pt x="13628" y="26970"/>
                  </a:cubicBezTo>
                  <a:lnTo>
                    <a:pt x="13773" y="26970"/>
                  </a:lnTo>
                  <a:cubicBezTo>
                    <a:pt x="13792" y="26977"/>
                    <a:pt x="13819" y="26977"/>
                    <a:pt x="13839" y="26977"/>
                  </a:cubicBezTo>
                  <a:cubicBezTo>
                    <a:pt x="13858" y="26983"/>
                    <a:pt x="13872" y="26983"/>
                    <a:pt x="13891" y="26983"/>
                  </a:cubicBezTo>
                  <a:cubicBezTo>
                    <a:pt x="13918" y="26990"/>
                    <a:pt x="13951" y="26996"/>
                    <a:pt x="13984" y="27003"/>
                  </a:cubicBezTo>
                  <a:cubicBezTo>
                    <a:pt x="14003" y="27010"/>
                    <a:pt x="14017" y="27016"/>
                    <a:pt x="14030" y="27016"/>
                  </a:cubicBezTo>
                  <a:cubicBezTo>
                    <a:pt x="14050" y="27023"/>
                    <a:pt x="14063" y="27029"/>
                    <a:pt x="14083" y="27029"/>
                  </a:cubicBezTo>
                  <a:cubicBezTo>
                    <a:pt x="14116" y="27043"/>
                    <a:pt x="14149" y="27056"/>
                    <a:pt x="14182" y="27062"/>
                  </a:cubicBezTo>
                  <a:cubicBezTo>
                    <a:pt x="14215" y="27076"/>
                    <a:pt x="14248" y="27089"/>
                    <a:pt x="14281" y="27109"/>
                  </a:cubicBezTo>
                  <a:cubicBezTo>
                    <a:pt x="14346" y="27135"/>
                    <a:pt x="14412" y="27168"/>
                    <a:pt x="14478" y="27207"/>
                  </a:cubicBezTo>
                  <a:cubicBezTo>
                    <a:pt x="14835" y="27412"/>
                    <a:pt x="15191" y="27748"/>
                    <a:pt x="15494" y="28177"/>
                  </a:cubicBezTo>
                  <a:lnTo>
                    <a:pt x="20540" y="35314"/>
                  </a:lnTo>
                  <a:cubicBezTo>
                    <a:pt x="20988" y="35947"/>
                    <a:pt x="21470" y="36395"/>
                    <a:pt x="21938" y="36666"/>
                  </a:cubicBezTo>
                  <a:cubicBezTo>
                    <a:pt x="22316" y="36884"/>
                    <a:pt x="22684" y="36987"/>
                    <a:pt x="23012" y="36987"/>
                  </a:cubicBezTo>
                  <a:cubicBezTo>
                    <a:pt x="23051" y="36987"/>
                    <a:pt x="23088" y="36985"/>
                    <a:pt x="23125" y="36982"/>
                  </a:cubicBezTo>
                  <a:cubicBezTo>
                    <a:pt x="23145" y="36982"/>
                    <a:pt x="23165" y="36982"/>
                    <a:pt x="23185" y="36976"/>
                  </a:cubicBezTo>
                  <a:cubicBezTo>
                    <a:pt x="23218" y="36976"/>
                    <a:pt x="23251" y="36969"/>
                    <a:pt x="23290" y="36963"/>
                  </a:cubicBezTo>
                  <a:cubicBezTo>
                    <a:pt x="23317" y="36956"/>
                    <a:pt x="23337" y="36949"/>
                    <a:pt x="23363" y="36943"/>
                  </a:cubicBezTo>
                  <a:cubicBezTo>
                    <a:pt x="23409" y="36930"/>
                    <a:pt x="23455" y="36916"/>
                    <a:pt x="23501" y="36903"/>
                  </a:cubicBezTo>
                  <a:cubicBezTo>
                    <a:pt x="23521" y="36897"/>
                    <a:pt x="23534" y="36890"/>
                    <a:pt x="23554" y="36877"/>
                  </a:cubicBezTo>
                  <a:lnTo>
                    <a:pt x="23561" y="36877"/>
                  </a:lnTo>
                  <a:cubicBezTo>
                    <a:pt x="23581" y="36870"/>
                    <a:pt x="23600" y="36857"/>
                    <a:pt x="23614" y="36850"/>
                  </a:cubicBezTo>
                  <a:cubicBezTo>
                    <a:pt x="23620" y="36844"/>
                    <a:pt x="23633" y="36844"/>
                    <a:pt x="23640" y="36837"/>
                  </a:cubicBezTo>
                  <a:cubicBezTo>
                    <a:pt x="23653" y="36831"/>
                    <a:pt x="23660" y="36824"/>
                    <a:pt x="23673" y="36817"/>
                  </a:cubicBezTo>
                  <a:cubicBezTo>
                    <a:pt x="23680" y="36817"/>
                    <a:pt x="23680" y="36811"/>
                    <a:pt x="23686" y="36811"/>
                  </a:cubicBezTo>
                  <a:lnTo>
                    <a:pt x="23693" y="36811"/>
                  </a:lnTo>
                  <a:cubicBezTo>
                    <a:pt x="23693" y="36804"/>
                    <a:pt x="23699" y="36804"/>
                    <a:pt x="23706" y="36798"/>
                  </a:cubicBezTo>
                  <a:cubicBezTo>
                    <a:pt x="23713" y="36791"/>
                    <a:pt x="23726" y="36784"/>
                    <a:pt x="23732" y="36778"/>
                  </a:cubicBezTo>
                  <a:lnTo>
                    <a:pt x="23739" y="36778"/>
                  </a:lnTo>
                  <a:lnTo>
                    <a:pt x="23765" y="36758"/>
                  </a:lnTo>
                  <a:lnTo>
                    <a:pt x="23772" y="36758"/>
                  </a:lnTo>
                  <a:cubicBezTo>
                    <a:pt x="23785" y="36745"/>
                    <a:pt x="23798" y="36738"/>
                    <a:pt x="23811" y="36725"/>
                  </a:cubicBezTo>
                  <a:cubicBezTo>
                    <a:pt x="23818" y="36719"/>
                    <a:pt x="23825" y="36712"/>
                    <a:pt x="23831" y="36705"/>
                  </a:cubicBezTo>
                  <a:cubicBezTo>
                    <a:pt x="23838" y="36699"/>
                    <a:pt x="23844" y="36692"/>
                    <a:pt x="23851" y="36686"/>
                  </a:cubicBezTo>
                  <a:cubicBezTo>
                    <a:pt x="23864" y="36679"/>
                    <a:pt x="23877" y="36666"/>
                    <a:pt x="23891" y="36659"/>
                  </a:cubicBezTo>
                  <a:cubicBezTo>
                    <a:pt x="23904" y="36639"/>
                    <a:pt x="23924" y="36626"/>
                    <a:pt x="23943" y="36606"/>
                  </a:cubicBezTo>
                  <a:lnTo>
                    <a:pt x="23943" y="36600"/>
                  </a:lnTo>
                  <a:cubicBezTo>
                    <a:pt x="23950" y="36600"/>
                    <a:pt x="23950" y="36600"/>
                    <a:pt x="23950" y="36593"/>
                  </a:cubicBezTo>
                  <a:cubicBezTo>
                    <a:pt x="23957" y="36587"/>
                    <a:pt x="23970" y="36573"/>
                    <a:pt x="23976" y="36567"/>
                  </a:cubicBezTo>
                  <a:cubicBezTo>
                    <a:pt x="23996" y="36540"/>
                    <a:pt x="24016" y="36521"/>
                    <a:pt x="24036" y="36494"/>
                  </a:cubicBezTo>
                  <a:cubicBezTo>
                    <a:pt x="24036" y="36488"/>
                    <a:pt x="24042" y="36481"/>
                    <a:pt x="24049" y="36474"/>
                  </a:cubicBezTo>
                  <a:cubicBezTo>
                    <a:pt x="24062" y="36461"/>
                    <a:pt x="24075" y="36442"/>
                    <a:pt x="24088" y="36415"/>
                  </a:cubicBezTo>
                  <a:cubicBezTo>
                    <a:pt x="24102" y="36395"/>
                    <a:pt x="24115" y="36382"/>
                    <a:pt x="24121" y="36362"/>
                  </a:cubicBezTo>
                  <a:cubicBezTo>
                    <a:pt x="24128" y="36349"/>
                    <a:pt x="24135" y="36336"/>
                    <a:pt x="24141" y="36329"/>
                  </a:cubicBezTo>
                  <a:lnTo>
                    <a:pt x="24148" y="36323"/>
                  </a:lnTo>
                  <a:cubicBezTo>
                    <a:pt x="24148" y="36316"/>
                    <a:pt x="24148" y="36316"/>
                    <a:pt x="24148" y="36310"/>
                  </a:cubicBezTo>
                  <a:cubicBezTo>
                    <a:pt x="24154" y="36296"/>
                    <a:pt x="24168" y="36283"/>
                    <a:pt x="24174" y="36263"/>
                  </a:cubicBezTo>
                  <a:cubicBezTo>
                    <a:pt x="24181" y="36250"/>
                    <a:pt x="24187" y="36237"/>
                    <a:pt x="24194" y="36217"/>
                  </a:cubicBezTo>
                  <a:cubicBezTo>
                    <a:pt x="24201" y="36211"/>
                    <a:pt x="24201" y="36204"/>
                    <a:pt x="24201" y="36197"/>
                  </a:cubicBezTo>
                  <a:cubicBezTo>
                    <a:pt x="24214" y="36171"/>
                    <a:pt x="24227" y="36138"/>
                    <a:pt x="24240" y="36105"/>
                  </a:cubicBezTo>
                  <a:cubicBezTo>
                    <a:pt x="24247" y="36085"/>
                    <a:pt x="24260" y="36059"/>
                    <a:pt x="24267" y="36033"/>
                  </a:cubicBezTo>
                  <a:cubicBezTo>
                    <a:pt x="24267" y="36026"/>
                    <a:pt x="24267" y="36026"/>
                    <a:pt x="24273" y="36019"/>
                  </a:cubicBezTo>
                  <a:cubicBezTo>
                    <a:pt x="24286" y="35973"/>
                    <a:pt x="24293" y="35927"/>
                    <a:pt x="24306" y="35881"/>
                  </a:cubicBezTo>
                  <a:cubicBezTo>
                    <a:pt x="24306" y="35874"/>
                    <a:pt x="24313" y="35868"/>
                    <a:pt x="24313" y="35854"/>
                  </a:cubicBezTo>
                  <a:cubicBezTo>
                    <a:pt x="24319" y="35835"/>
                    <a:pt x="24319" y="35815"/>
                    <a:pt x="24326" y="35795"/>
                  </a:cubicBezTo>
                  <a:cubicBezTo>
                    <a:pt x="24326" y="35795"/>
                    <a:pt x="24326" y="35795"/>
                    <a:pt x="24326" y="35789"/>
                  </a:cubicBezTo>
                  <a:cubicBezTo>
                    <a:pt x="24326" y="35782"/>
                    <a:pt x="24333" y="35769"/>
                    <a:pt x="24333" y="35762"/>
                  </a:cubicBezTo>
                  <a:cubicBezTo>
                    <a:pt x="24339" y="35723"/>
                    <a:pt x="24346" y="35676"/>
                    <a:pt x="24352" y="35637"/>
                  </a:cubicBezTo>
                  <a:cubicBezTo>
                    <a:pt x="24359" y="35597"/>
                    <a:pt x="24359" y="35551"/>
                    <a:pt x="24359" y="35505"/>
                  </a:cubicBezTo>
                  <a:cubicBezTo>
                    <a:pt x="24365" y="35472"/>
                    <a:pt x="24365" y="35439"/>
                    <a:pt x="24365" y="35406"/>
                  </a:cubicBezTo>
                  <a:cubicBezTo>
                    <a:pt x="24372" y="35333"/>
                    <a:pt x="24372" y="35254"/>
                    <a:pt x="24365" y="35169"/>
                  </a:cubicBezTo>
                  <a:cubicBezTo>
                    <a:pt x="24365" y="35122"/>
                    <a:pt x="24359" y="35076"/>
                    <a:pt x="24359" y="35030"/>
                  </a:cubicBezTo>
                  <a:cubicBezTo>
                    <a:pt x="24359" y="35010"/>
                    <a:pt x="24352" y="34984"/>
                    <a:pt x="24352" y="34964"/>
                  </a:cubicBezTo>
                  <a:cubicBezTo>
                    <a:pt x="24352" y="34944"/>
                    <a:pt x="24346" y="34918"/>
                    <a:pt x="24346" y="34898"/>
                  </a:cubicBezTo>
                  <a:cubicBezTo>
                    <a:pt x="24346" y="34892"/>
                    <a:pt x="24346" y="34885"/>
                    <a:pt x="24346" y="34885"/>
                  </a:cubicBezTo>
                  <a:cubicBezTo>
                    <a:pt x="24339" y="34839"/>
                    <a:pt x="24333" y="34786"/>
                    <a:pt x="24326" y="34740"/>
                  </a:cubicBezTo>
                  <a:cubicBezTo>
                    <a:pt x="24319" y="34700"/>
                    <a:pt x="24313" y="34661"/>
                    <a:pt x="24300" y="34615"/>
                  </a:cubicBezTo>
                  <a:cubicBezTo>
                    <a:pt x="24293" y="34582"/>
                    <a:pt x="24286" y="34549"/>
                    <a:pt x="24280" y="34516"/>
                  </a:cubicBezTo>
                  <a:cubicBezTo>
                    <a:pt x="24280" y="34496"/>
                    <a:pt x="24273" y="34476"/>
                    <a:pt x="24267" y="34450"/>
                  </a:cubicBezTo>
                  <a:cubicBezTo>
                    <a:pt x="24260" y="34423"/>
                    <a:pt x="24253" y="34390"/>
                    <a:pt x="24247" y="34364"/>
                  </a:cubicBezTo>
                  <a:lnTo>
                    <a:pt x="22334" y="26416"/>
                  </a:lnTo>
                  <a:cubicBezTo>
                    <a:pt x="22281" y="26185"/>
                    <a:pt x="22255" y="25967"/>
                    <a:pt x="22255" y="25763"/>
                  </a:cubicBezTo>
                  <a:cubicBezTo>
                    <a:pt x="22255" y="25730"/>
                    <a:pt x="22255" y="25697"/>
                    <a:pt x="22255" y="25664"/>
                  </a:cubicBezTo>
                  <a:cubicBezTo>
                    <a:pt x="22255" y="25657"/>
                    <a:pt x="22255" y="25651"/>
                    <a:pt x="22255" y="25644"/>
                  </a:cubicBezTo>
                  <a:cubicBezTo>
                    <a:pt x="22255" y="25625"/>
                    <a:pt x="22255" y="25598"/>
                    <a:pt x="22261" y="25578"/>
                  </a:cubicBezTo>
                  <a:cubicBezTo>
                    <a:pt x="22268" y="25486"/>
                    <a:pt x="22281" y="25407"/>
                    <a:pt x="22301" y="25328"/>
                  </a:cubicBezTo>
                  <a:cubicBezTo>
                    <a:pt x="22301" y="25308"/>
                    <a:pt x="22308" y="25295"/>
                    <a:pt x="22314" y="25275"/>
                  </a:cubicBezTo>
                  <a:cubicBezTo>
                    <a:pt x="22314" y="25262"/>
                    <a:pt x="22321" y="25242"/>
                    <a:pt x="22327" y="25229"/>
                  </a:cubicBezTo>
                  <a:cubicBezTo>
                    <a:pt x="22334" y="25209"/>
                    <a:pt x="22341" y="25189"/>
                    <a:pt x="22347" y="25176"/>
                  </a:cubicBezTo>
                  <a:cubicBezTo>
                    <a:pt x="22347" y="25163"/>
                    <a:pt x="22354" y="25150"/>
                    <a:pt x="22360" y="25136"/>
                  </a:cubicBezTo>
                  <a:cubicBezTo>
                    <a:pt x="22367" y="25110"/>
                    <a:pt x="22374" y="25090"/>
                    <a:pt x="22387" y="25070"/>
                  </a:cubicBezTo>
                  <a:cubicBezTo>
                    <a:pt x="22393" y="25057"/>
                    <a:pt x="22400" y="25044"/>
                    <a:pt x="22407" y="25031"/>
                  </a:cubicBezTo>
                  <a:cubicBezTo>
                    <a:pt x="22413" y="25011"/>
                    <a:pt x="22420" y="24998"/>
                    <a:pt x="22433" y="24985"/>
                  </a:cubicBezTo>
                  <a:cubicBezTo>
                    <a:pt x="22446" y="24952"/>
                    <a:pt x="22466" y="24919"/>
                    <a:pt x="22486" y="24892"/>
                  </a:cubicBezTo>
                  <a:cubicBezTo>
                    <a:pt x="22492" y="24886"/>
                    <a:pt x="22499" y="24879"/>
                    <a:pt x="22505" y="24873"/>
                  </a:cubicBezTo>
                  <a:cubicBezTo>
                    <a:pt x="22512" y="24859"/>
                    <a:pt x="22525" y="24840"/>
                    <a:pt x="22538" y="24826"/>
                  </a:cubicBezTo>
                  <a:cubicBezTo>
                    <a:pt x="22538" y="24826"/>
                    <a:pt x="22538" y="24826"/>
                    <a:pt x="22545" y="24820"/>
                  </a:cubicBezTo>
                  <a:cubicBezTo>
                    <a:pt x="22558" y="24807"/>
                    <a:pt x="22571" y="24787"/>
                    <a:pt x="22591" y="24774"/>
                  </a:cubicBezTo>
                  <a:cubicBezTo>
                    <a:pt x="22604" y="24760"/>
                    <a:pt x="22618" y="24747"/>
                    <a:pt x="22631" y="24734"/>
                  </a:cubicBezTo>
                  <a:cubicBezTo>
                    <a:pt x="22637" y="24727"/>
                    <a:pt x="22644" y="24727"/>
                    <a:pt x="22651" y="24721"/>
                  </a:cubicBezTo>
                  <a:cubicBezTo>
                    <a:pt x="22664" y="24708"/>
                    <a:pt x="22677" y="24695"/>
                    <a:pt x="22690" y="24688"/>
                  </a:cubicBezTo>
                  <a:cubicBezTo>
                    <a:pt x="22697" y="24681"/>
                    <a:pt x="22703" y="24681"/>
                    <a:pt x="22710" y="24675"/>
                  </a:cubicBezTo>
                  <a:cubicBezTo>
                    <a:pt x="22723" y="24668"/>
                    <a:pt x="22736" y="24655"/>
                    <a:pt x="22750" y="24648"/>
                  </a:cubicBezTo>
                  <a:cubicBezTo>
                    <a:pt x="22756" y="24642"/>
                    <a:pt x="22763" y="24642"/>
                    <a:pt x="22769" y="24635"/>
                  </a:cubicBezTo>
                  <a:cubicBezTo>
                    <a:pt x="22835" y="24602"/>
                    <a:pt x="22901" y="24576"/>
                    <a:pt x="22974" y="24556"/>
                  </a:cubicBezTo>
                  <a:lnTo>
                    <a:pt x="27571" y="23375"/>
                  </a:lnTo>
                  <a:lnTo>
                    <a:pt x="28804" y="22656"/>
                  </a:lnTo>
                  <a:cubicBezTo>
                    <a:pt x="28877" y="22531"/>
                    <a:pt x="28930" y="22393"/>
                    <a:pt x="28969" y="22241"/>
                  </a:cubicBezTo>
                  <a:lnTo>
                    <a:pt x="28983" y="22188"/>
                  </a:lnTo>
                  <a:cubicBezTo>
                    <a:pt x="28983" y="22168"/>
                    <a:pt x="28989" y="22149"/>
                    <a:pt x="28996" y="22122"/>
                  </a:cubicBezTo>
                  <a:cubicBezTo>
                    <a:pt x="28996" y="22109"/>
                    <a:pt x="29002" y="22089"/>
                    <a:pt x="29002" y="22069"/>
                  </a:cubicBezTo>
                  <a:cubicBezTo>
                    <a:pt x="29016" y="21984"/>
                    <a:pt x="29029" y="21898"/>
                    <a:pt x="29035" y="21799"/>
                  </a:cubicBezTo>
                  <a:cubicBezTo>
                    <a:pt x="29035" y="21779"/>
                    <a:pt x="29035" y="21759"/>
                    <a:pt x="29035" y="21740"/>
                  </a:cubicBezTo>
                  <a:cubicBezTo>
                    <a:pt x="29042" y="21529"/>
                    <a:pt x="29029" y="21298"/>
                    <a:pt x="28996" y="21067"/>
                  </a:cubicBezTo>
                  <a:cubicBezTo>
                    <a:pt x="28996" y="21054"/>
                    <a:pt x="28989" y="21040"/>
                    <a:pt x="28989" y="21021"/>
                  </a:cubicBezTo>
                  <a:cubicBezTo>
                    <a:pt x="28976" y="20942"/>
                    <a:pt x="28963" y="20862"/>
                    <a:pt x="28943" y="20777"/>
                  </a:cubicBezTo>
                  <a:cubicBezTo>
                    <a:pt x="28903" y="20585"/>
                    <a:pt x="28844" y="20388"/>
                    <a:pt x="28778" y="20196"/>
                  </a:cubicBezTo>
                  <a:cubicBezTo>
                    <a:pt x="28725" y="20045"/>
                    <a:pt x="28673" y="19899"/>
                    <a:pt x="28607" y="19754"/>
                  </a:cubicBezTo>
                  <a:cubicBezTo>
                    <a:pt x="28560" y="19655"/>
                    <a:pt x="28514" y="19556"/>
                    <a:pt x="28468" y="19464"/>
                  </a:cubicBezTo>
                  <a:cubicBezTo>
                    <a:pt x="28415" y="19365"/>
                    <a:pt x="28369" y="19273"/>
                    <a:pt x="28310" y="19180"/>
                  </a:cubicBezTo>
                  <a:cubicBezTo>
                    <a:pt x="28257" y="19082"/>
                    <a:pt x="28198" y="18989"/>
                    <a:pt x="28138" y="18903"/>
                  </a:cubicBezTo>
                  <a:cubicBezTo>
                    <a:pt x="28105" y="18857"/>
                    <a:pt x="28079" y="18811"/>
                    <a:pt x="28046" y="18765"/>
                  </a:cubicBezTo>
                  <a:cubicBezTo>
                    <a:pt x="27921" y="18587"/>
                    <a:pt x="27782" y="18415"/>
                    <a:pt x="27637" y="18257"/>
                  </a:cubicBezTo>
                  <a:cubicBezTo>
                    <a:pt x="27340" y="17934"/>
                    <a:pt x="27004" y="17657"/>
                    <a:pt x="26641" y="17446"/>
                  </a:cubicBezTo>
                  <a:lnTo>
                    <a:pt x="20388" y="13838"/>
                  </a:lnTo>
                  <a:cubicBezTo>
                    <a:pt x="19643" y="13403"/>
                    <a:pt x="18977" y="12466"/>
                    <a:pt x="18746" y="11510"/>
                  </a:cubicBezTo>
                  <a:lnTo>
                    <a:pt x="16840" y="3568"/>
                  </a:lnTo>
                  <a:cubicBezTo>
                    <a:pt x="16807" y="3450"/>
                    <a:pt x="16774" y="3324"/>
                    <a:pt x="16734" y="3212"/>
                  </a:cubicBezTo>
                  <a:cubicBezTo>
                    <a:pt x="16662" y="2975"/>
                    <a:pt x="16576" y="2744"/>
                    <a:pt x="16470" y="2526"/>
                  </a:cubicBezTo>
                  <a:cubicBezTo>
                    <a:pt x="16292" y="2157"/>
                    <a:pt x="16081" y="1807"/>
                    <a:pt x="15844" y="1504"/>
                  </a:cubicBezTo>
                  <a:cubicBezTo>
                    <a:pt x="15745" y="1372"/>
                    <a:pt x="15633" y="1240"/>
                    <a:pt x="15521" y="1121"/>
                  </a:cubicBezTo>
                  <a:cubicBezTo>
                    <a:pt x="15217" y="798"/>
                    <a:pt x="14887" y="528"/>
                    <a:pt x="14558" y="336"/>
                  </a:cubicBezTo>
                  <a:cubicBezTo>
                    <a:pt x="14175" y="119"/>
                    <a:pt x="13792" y="0"/>
                    <a:pt x="13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3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0" grpId="0" animBg="1"/>
      <p:bldP spid="2911" grpId="0" animBg="1"/>
      <p:bldP spid="2912" grpId="0" animBg="1"/>
      <p:bldP spid="2914" grpId="0"/>
      <p:bldP spid="2916" grpId="0"/>
      <p:bldP spid="2917" grpId="0"/>
      <p:bldP spid="2919" grpId="0"/>
      <p:bldP spid="2923" grpId="0"/>
      <p:bldP spid="29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3" name="Google Shape;6863;p74"/>
          <p:cNvGrpSpPr/>
          <p:nvPr/>
        </p:nvGrpSpPr>
        <p:grpSpPr>
          <a:xfrm>
            <a:off x="7712846" y="2440129"/>
            <a:ext cx="1464072" cy="2511520"/>
            <a:chOff x="7753921" y="2646781"/>
            <a:chExt cx="1346397" cy="2309869"/>
          </a:xfrm>
        </p:grpSpPr>
        <p:grpSp>
          <p:nvGrpSpPr>
            <p:cNvPr id="6864" name="Google Shape;6864;p74"/>
            <p:cNvGrpSpPr/>
            <p:nvPr/>
          </p:nvGrpSpPr>
          <p:grpSpPr>
            <a:xfrm>
              <a:off x="7753921" y="4152774"/>
              <a:ext cx="1307482" cy="803875"/>
              <a:chOff x="4216423" y="4198544"/>
              <a:chExt cx="1104292" cy="678949"/>
            </a:xfrm>
          </p:grpSpPr>
          <p:sp>
            <p:nvSpPr>
              <p:cNvPr id="6865" name="Google Shape;6865;p74"/>
              <p:cNvSpPr/>
              <p:nvPr/>
            </p:nvSpPr>
            <p:spPr>
              <a:xfrm flipH="1">
                <a:off x="4216423" y="4518272"/>
                <a:ext cx="550187" cy="359221"/>
              </a:xfrm>
              <a:custGeom>
                <a:avLst/>
                <a:gdLst/>
                <a:ahLst/>
                <a:cxnLst/>
                <a:rect l="l" t="t" r="r" b="b"/>
                <a:pathLst>
                  <a:path w="43796" h="28589" extrusionOk="0">
                    <a:moveTo>
                      <a:pt x="43796" y="0"/>
                    </a:moveTo>
                    <a:lnTo>
                      <a:pt x="0" y="25480"/>
                    </a:lnTo>
                    <a:lnTo>
                      <a:pt x="0" y="28589"/>
                    </a:lnTo>
                    <a:lnTo>
                      <a:pt x="43796" y="3109"/>
                    </a:lnTo>
                    <a:lnTo>
                      <a:pt x="437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6" name="Google Shape;6866;p74"/>
              <p:cNvSpPr/>
              <p:nvPr/>
            </p:nvSpPr>
            <p:spPr>
              <a:xfrm flipH="1">
                <a:off x="4766709" y="4518272"/>
                <a:ext cx="554006" cy="359221"/>
              </a:xfrm>
              <a:custGeom>
                <a:avLst/>
                <a:gdLst/>
                <a:ahLst/>
                <a:cxnLst/>
                <a:rect l="l" t="t" r="r" b="b"/>
                <a:pathLst>
                  <a:path w="44100" h="28589" extrusionOk="0">
                    <a:moveTo>
                      <a:pt x="0" y="0"/>
                    </a:moveTo>
                    <a:lnTo>
                      <a:pt x="0" y="3109"/>
                    </a:lnTo>
                    <a:lnTo>
                      <a:pt x="44099" y="28589"/>
                    </a:lnTo>
                    <a:lnTo>
                      <a:pt x="44099" y="25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7" name="Google Shape;6867;p74"/>
              <p:cNvSpPr/>
              <p:nvPr/>
            </p:nvSpPr>
            <p:spPr>
              <a:xfrm flipH="1">
                <a:off x="4216535" y="4198544"/>
                <a:ext cx="1104181" cy="639885"/>
              </a:xfrm>
              <a:custGeom>
                <a:avLst/>
                <a:gdLst/>
                <a:ahLst/>
                <a:cxnLst/>
                <a:rect l="l" t="t" r="r" b="b"/>
                <a:pathLst>
                  <a:path w="87895" h="50926" extrusionOk="0">
                    <a:moveTo>
                      <a:pt x="43795" y="0"/>
                    </a:moveTo>
                    <a:lnTo>
                      <a:pt x="0" y="25446"/>
                    </a:lnTo>
                    <a:lnTo>
                      <a:pt x="44099" y="50926"/>
                    </a:lnTo>
                    <a:lnTo>
                      <a:pt x="87895" y="25446"/>
                    </a:lnTo>
                    <a:lnTo>
                      <a:pt x="4379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68" name="Google Shape;6868;p74"/>
            <p:cNvSpPr/>
            <p:nvPr/>
          </p:nvSpPr>
          <p:spPr>
            <a:xfrm>
              <a:off x="8442664" y="4240684"/>
              <a:ext cx="26409" cy="51062"/>
            </a:xfrm>
            <a:custGeom>
              <a:avLst/>
              <a:gdLst/>
              <a:ahLst/>
              <a:cxnLst/>
              <a:rect l="l" t="t" r="r" b="b"/>
              <a:pathLst>
                <a:path w="618" h="1195" extrusionOk="0">
                  <a:moveTo>
                    <a:pt x="1" y="1"/>
                  </a:moveTo>
                  <a:lnTo>
                    <a:pt x="1" y="844"/>
                  </a:lnTo>
                  <a:lnTo>
                    <a:pt x="618" y="1194"/>
                  </a:lnTo>
                  <a:lnTo>
                    <a:pt x="618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16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74"/>
            <p:cNvSpPr/>
            <p:nvPr/>
          </p:nvSpPr>
          <p:spPr>
            <a:xfrm>
              <a:off x="8442664" y="4100053"/>
              <a:ext cx="269087" cy="155623"/>
            </a:xfrm>
            <a:custGeom>
              <a:avLst/>
              <a:gdLst/>
              <a:ahLst/>
              <a:cxnLst/>
              <a:rect l="l" t="t" r="r" b="b"/>
              <a:pathLst>
                <a:path w="6297" h="3642" extrusionOk="0">
                  <a:moveTo>
                    <a:pt x="5679" y="0"/>
                  </a:moveTo>
                  <a:lnTo>
                    <a:pt x="1" y="3292"/>
                  </a:lnTo>
                  <a:lnTo>
                    <a:pt x="618" y="3642"/>
                  </a:lnTo>
                  <a:lnTo>
                    <a:pt x="6296" y="350"/>
                  </a:lnTo>
                  <a:lnTo>
                    <a:pt x="5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74"/>
            <p:cNvSpPr/>
            <p:nvPr/>
          </p:nvSpPr>
          <p:spPr>
            <a:xfrm>
              <a:off x="8684445" y="3917160"/>
              <a:ext cx="27306" cy="197840"/>
            </a:xfrm>
            <a:custGeom>
              <a:avLst/>
              <a:gdLst/>
              <a:ahLst/>
              <a:cxnLst/>
              <a:rect l="l" t="t" r="r" b="b"/>
              <a:pathLst>
                <a:path w="639" h="4630" extrusionOk="0">
                  <a:moveTo>
                    <a:pt x="0" y="1"/>
                  </a:moveTo>
                  <a:lnTo>
                    <a:pt x="21" y="4280"/>
                  </a:lnTo>
                  <a:lnTo>
                    <a:pt x="638" y="4630"/>
                  </a:lnTo>
                  <a:lnTo>
                    <a:pt x="618" y="3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74"/>
            <p:cNvSpPr/>
            <p:nvPr/>
          </p:nvSpPr>
          <p:spPr>
            <a:xfrm>
              <a:off x="8684445" y="3898700"/>
              <a:ext cx="58073" cy="33458"/>
            </a:xfrm>
            <a:custGeom>
              <a:avLst/>
              <a:gdLst/>
              <a:ahLst/>
              <a:cxnLst/>
              <a:rect l="l" t="t" r="r" b="b"/>
              <a:pathLst>
                <a:path w="1359" h="783" extrusionOk="0">
                  <a:moveTo>
                    <a:pt x="741" y="1"/>
                  </a:moveTo>
                  <a:lnTo>
                    <a:pt x="0" y="433"/>
                  </a:lnTo>
                  <a:lnTo>
                    <a:pt x="618" y="782"/>
                  </a:lnTo>
                  <a:lnTo>
                    <a:pt x="1358" y="371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78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74"/>
            <p:cNvSpPr/>
            <p:nvPr/>
          </p:nvSpPr>
          <p:spPr>
            <a:xfrm>
              <a:off x="8469030" y="3914510"/>
              <a:ext cx="274343" cy="377220"/>
            </a:xfrm>
            <a:custGeom>
              <a:avLst/>
              <a:gdLst/>
              <a:ahLst/>
              <a:cxnLst/>
              <a:rect l="l" t="t" r="r" b="b"/>
              <a:pathLst>
                <a:path w="6420" h="8828" extrusionOk="0">
                  <a:moveTo>
                    <a:pt x="6399" y="1"/>
                  </a:moveTo>
                  <a:lnTo>
                    <a:pt x="5659" y="412"/>
                  </a:lnTo>
                  <a:lnTo>
                    <a:pt x="5679" y="4692"/>
                  </a:lnTo>
                  <a:lnTo>
                    <a:pt x="1" y="7984"/>
                  </a:lnTo>
                  <a:lnTo>
                    <a:pt x="1" y="8827"/>
                  </a:lnTo>
                  <a:lnTo>
                    <a:pt x="5679" y="5556"/>
                  </a:lnTo>
                  <a:lnTo>
                    <a:pt x="6420" y="5124"/>
                  </a:lnTo>
                  <a:lnTo>
                    <a:pt x="6420" y="428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74"/>
            <p:cNvSpPr/>
            <p:nvPr/>
          </p:nvSpPr>
          <p:spPr>
            <a:xfrm>
              <a:off x="8361771" y="4241581"/>
              <a:ext cx="25554" cy="51917"/>
            </a:xfrm>
            <a:custGeom>
              <a:avLst/>
              <a:gdLst/>
              <a:ahLst/>
              <a:cxnLst/>
              <a:rect l="l" t="t" r="r" b="b"/>
              <a:pathLst>
                <a:path w="598" h="1215" extrusionOk="0">
                  <a:moveTo>
                    <a:pt x="597" y="0"/>
                  </a:moveTo>
                  <a:lnTo>
                    <a:pt x="1" y="350"/>
                  </a:lnTo>
                  <a:lnTo>
                    <a:pt x="1" y="1214"/>
                  </a:lnTo>
                  <a:lnTo>
                    <a:pt x="597" y="844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A16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74"/>
            <p:cNvSpPr/>
            <p:nvPr/>
          </p:nvSpPr>
          <p:spPr>
            <a:xfrm>
              <a:off x="8027688" y="4049031"/>
              <a:ext cx="359637" cy="207540"/>
            </a:xfrm>
            <a:custGeom>
              <a:avLst/>
              <a:gdLst/>
              <a:ahLst/>
              <a:cxnLst/>
              <a:rect l="l" t="t" r="r" b="b"/>
              <a:pathLst>
                <a:path w="8416" h="4857" extrusionOk="0">
                  <a:moveTo>
                    <a:pt x="597" y="1"/>
                  </a:moveTo>
                  <a:lnTo>
                    <a:pt x="1" y="350"/>
                  </a:lnTo>
                  <a:lnTo>
                    <a:pt x="7819" y="4856"/>
                  </a:lnTo>
                  <a:lnTo>
                    <a:pt x="8415" y="4506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74"/>
            <p:cNvSpPr/>
            <p:nvPr/>
          </p:nvSpPr>
          <p:spPr>
            <a:xfrm>
              <a:off x="8027688" y="3664870"/>
              <a:ext cx="27306" cy="399141"/>
            </a:xfrm>
            <a:custGeom>
              <a:avLst/>
              <a:gdLst/>
              <a:ahLst/>
              <a:cxnLst/>
              <a:rect l="l" t="t" r="r" b="b"/>
              <a:pathLst>
                <a:path w="639" h="9341" extrusionOk="0">
                  <a:moveTo>
                    <a:pt x="638" y="0"/>
                  </a:moveTo>
                  <a:lnTo>
                    <a:pt x="21" y="350"/>
                  </a:lnTo>
                  <a:lnTo>
                    <a:pt x="1" y="9340"/>
                  </a:lnTo>
                  <a:lnTo>
                    <a:pt x="1" y="9340"/>
                  </a:lnTo>
                  <a:lnTo>
                    <a:pt x="597" y="8991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74"/>
            <p:cNvSpPr/>
            <p:nvPr/>
          </p:nvSpPr>
          <p:spPr>
            <a:xfrm>
              <a:off x="7996921" y="3646367"/>
              <a:ext cx="58073" cy="33458"/>
            </a:xfrm>
            <a:custGeom>
              <a:avLst/>
              <a:gdLst/>
              <a:ahLst/>
              <a:cxnLst/>
              <a:rect l="l" t="t" r="r" b="b"/>
              <a:pathLst>
                <a:path w="1359" h="783" extrusionOk="0">
                  <a:moveTo>
                    <a:pt x="618" y="1"/>
                  </a:moveTo>
                  <a:lnTo>
                    <a:pt x="1" y="371"/>
                  </a:lnTo>
                  <a:lnTo>
                    <a:pt x="741" y="783"/>
                  </a:lnTo>
                  <a:lnTo>
                    <a:pt x="1358" y="43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BD78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74"/>
            <p:cNvSpPr/>
            <p:nvPr/>
          </p:nvSpPr>
          <p:spPr>
            <a:xfrm>
              <a:off x="7996023" y="3662221"/>
              <a:ext cx="365790" cy="631250"/>
            </a:xfrm>
            <a:custGeom>
              <a:avLst/>
              <a:gdLst/>
              <a:ahLst/>
              <a:cxnLst/>
              <a:rect l="l" t="t" r="r" b="b"/>
              <a:pathLst>
                <a:path w="8560" h="14773" extrusionOk="0">
                  <a:moveTo>
                    <a:pt x="22" y="0"/>
                  </a:moveTo>
                  <a:lnTo>
                    <a:pt x="1" y="8970"/>
                  </a:lnTo>
                  <a:lnTo>
                    <a:pt x="1" y="9814"/>
                  </a:lnTo>
                  <a:lnTo>
                    <a:pt x="742" y="10246"/>
                  </a:lnTo>
                  <a:lnTo>
                    <a:pt x="8560" y="14772"/>
                  </a:lnTo>
                  <a:lnTo>
                    <a:pt x="8560" y="13908"/>
                  </a:lnTo>
                  <a:lnTo>
                    <a:pt x="742" y="9402"/>
                  </a:lnTo>
                  <a:lnTo>
                    <a:pt x="762" y="4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74"/>
            <p:cNvSpPr/>
            <p:nvPr/>
          </p:nvSpPr>
          <p:spPr>
            <a:xfrm>
              <a:off x="8417153" y="3453860"/>
              <a:ext cx="80935" cy="1055858"/>
            </a:xfrm>
            <a:custGeom>
              <a:avLst/>
              <a:gdLst/>
              <a:ahLst/>
              <a:cxnLst/>
              <a:rect l="l" t="t" r="r" b="b"/>
              <a:pathLst>
                <a:path w="1894" h="24710" extrusionOk="0">
                  <a:moveTo>
                    <a:pt x="1894" y="0"/>
                  </a:moveTo>
                  <a:lnTo>
                    <a:pt x="42" y="1070"/>
                  </a:lnTo>
                  <a:lnTo>
                    <a:pt x="1" y="24709"/>
                  </a:lnTo>
                  <a:lnTo>
                    <a:pt x="1832" y="23640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74"/>
            <p:cNvSpPr/>
            <p:nvPr/>
          </p:nvSpPr>
          <p:spPr>
            <a:xfrm>
              <a:off x="8350362" y="3414290"/>
              <a:ext cx="147726" cy="85332"/>
            </a:xfrm>
            <a:custGeom>
              <a:avLst/>
              <a:gdLst/>
              <a:ahLst/>
              <a:cxnLst/>
              <a:rect l="l" t="t" r="r" b="b"/>
              <a:pathLst>
                <a:path w="3457" h="1997" extrusionOk="0">
                  <a:moveTo>
                    <a:pt x="1852" y="0"/>
                  </a:moveTo>
                  <a:lnTo>
                    <a:pt x="0" y="1070"/>
                  </a:lnTo>
                  <a:lnTo>
                    <a:pt x="1605" y="1996"/>
                  </a:lnTo>
                  <a:lnTo>
                    <a:pt x="3457" y="926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67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74"/>
            <p:cNvSpPr/>
            <p:nvPr/>
          </p:nvSpPr>
          <p:spPr>
            <a:xfrm>
              <a:off x="8348610" y="3460013"/>
              <a:ext cx="70380" cy="1049705"/>
            </a:xfrm>
            <a:custGeom>
              <a:avLst/>
              <a:gdLst/>
              <a:ahLst/>
              <a:cxnLst/>
              <a:rect l="l" t="t" r="r" b="b"/>
              <a:pathLst>
                <a:path w="1647" h="24566" extrusionOk="0">
                  <a:moveTo>
                    <a:pt x="41" y="0"/>
                  </a:moveTo>
                  <a:lnTo>
                    <a:pt x="0" y="23640"/>
                  </a:lnTo>
                  <a:lnTo>
                    <a:pt x="1605" y="24565"/>
                  </a:lnTo>
                  <a:lnTo>
                    <a:pt x="1646" y="92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74"/>
            <p:cNvSpPr/>
            <p:nvPr/>
          </p:nvSpPr>
          <p:spPr>
            <a:xfrm>
              <a:off x="8440912" y="3912758"/>
              <a:ext cx="407113" cy="234759"/>
            </a:xfrm>
            <a:custGeom>
              <a:avLst/>
              <a:gdLst/>
              <a:ahLst/>
              <a:cxnLst/>
              <a:rect l="l" t="t" r="r" b="b"/>
              <a:pathLst>
                <a:path w="9527" h="5494" extrusionOk="0">
                  <a:moveTo>
                    <a:pt x="700" y="1"/>
                  </a:moveTo>
                  <a:lnTo>
                    <a:pt x="0" y="392"/>
                  </a:lnTo>
                  <a:lnTo>
                    <a:pt x="8847" y="5494"/>
                  </a:lnTo>
                  <a:lnTo>
                    <a:pt x="9526" y="5103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74"/>
            <p:cNvSpPr/>
            <p:nvPr/>
          </p:nvSpPr>
          <p:spPr>
            <a:xfrm>
              <a:off x="8854136" y="3717601"/>
              <a:ext cx="30810" cy="491480"/>
            </a:xfrm>
            <a:custGeom>
              <a:avLst/>
              <a:gdLst/>
              <a:ahLst/>
              <a:cxnLst/>
              <a:rect l="l" t="t" r="r" b="b"/>
              <a:pathLst>
                <a:path w="721" h="11502" extrusionOk="0">
                  <a:moveTo>
                    <a:pt x="720" y="0"/>
                  </a:moveTo>
                  <a:lnTo>
                    <a:pt x="21" y="391"/>
                  </a:lnTo>
                  <a:lnTo>
                    <a:pt x="0" y="10534"/>
                  </a:lnTo>
                  <a:lnTo>
                    <a:pt x="0" y="11501"/>
                  </a:lnTo>
                  <a:lnTo>
                    <a:pt x="700" y="11110"/>
                  </a:lnTo>
                  <a:lnTo>
                    <a:pt x="700" y="1014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74"/>
            <p:cNvSpPr/>
            <p:nvPr/>
          </p:nvSpPr>
          <p:spPr>
            <a:xfrm>
              <a:off x="8819822" y="3696492"/>
              <a:ext cx="65124" cy="37859"/>
            </a:xfrm>
            <a:custGeom>
              <a:avLst/>
              <a:gdLst/>
              <a:ahLst/>
              <a:cxnLst/>
              <a:rect l="l" t="t" r="r" b="b"/>
              <a:pathLst>
                <a:path w="1524" h="886" extrusionOk="0">
                  <a:moveTo>
                    <a:pt x="680" y="1"/>
                  </a:moveTo>
                  <a:lnTo>
                    <a:pt x="1" y="412"/>
                  </a:lnTo>
                  <a:lnTo>
                    <a:pt x="824" y="885"/>
                  </a:lnTo>
                  <a:lnTo>
                    <a:pt x="1523" y="494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BD78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74"/>
            <p:cNvSpPr/>
            <p:nvPr/>
          </p:nvSpPr>
          <p:spPr>
            <a:xfrm>
              <a:off x="8440912" y="3714097"/>
              <a:ext cx="414121" cy="494984"/>
            </a:xfrm>
            <a:custGeom>
              <a:avLst/>
              <a:gdLst/>
              <a:ahLst/>
              <a:cxnLst/>
              <a:rect l="l" t="t" r="r" b="b"/>
              <a:pathLst>
                <a:path w="9691" h="11584" extrusionOk="0">
                  <a:moveTo>
                    <a:pt x="8868" y="0"/>
                  </a:moveTo>
                  <a:lnTo>
                    <a:pt x="8847" y="10143"/>
                  </a:lnTo>
                  <a:lnTo>
                    <a:pt x="0" y="5041"/>
                  </a:lnTo>
                  <a:lnTo>
                    <a:pt x="0" y="6008"/>
                  </a:lnTo>
                  <a:lnTo>
                    <a:pt x="8827" y="11110"/>
                  </a:lnTo>
                  <a:lnTo>
                    <a:pt x="9670" y="11583"/>
                  </a:lnTo>
                  <a:lnTo>
                    <a:pt x="9670" y="10616"/>
                  </a:lnTo>
                  <a:lnTo>
                    <a:pt x="9691" y="473"/>
                  </a:lnTo>
                  <a:lnTo>
                    <a:pt x="88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74"/>
            <p:cNvSpPr/>
            <p:nvPr/>
          </p:nvSpPr>
          <p:spPr>
            <a:xfrm>
              <a:off x="8713460" y="3525948"/>
              <a:ext cx="160931" cy="455416"/>
            </a:xfrm>
            <a:custGeom>
              <a:avLst/>
              <a:gdLst/>
              <a:ahLst/>
              <a:cxnLst/>
              <a:rect l="l" t="t" r="r" b="b"/>
              <a:pathLst>
                <a:path w="3766" h="10658" extrusionOk="0">
                  <a:moveTo>
                    <a:pt x="0" y="0"/>
                  </a:moveTo>
                  <a:lnTo>
                    <a:pt x="0" y="10658"/>
                  </a:lnTo>
                  <a:lnTo>
                    <a:pt x="3765" y="8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74"/>
            <p:cNvSpPr/>
            <p:nvPr/>
          </p:nvSpPr>
          <p:spPr>
            <a:xfrm>
              <a:off x="8552572" y="3525948"/>
              <a:ext cx="160931" cy="455416"/>
            </a:xfrm>
            <a:custGeom>
              <a:avLst/>
              <a:gdLst/>
              <a:ahLst/>
              <a:cxnLst/>
              <a:rect l="l" t="t" r="r" b="b"/>
              <a:pathLst>
                <a:path w="3766" h="10658" extrusionOk="0">
                  <a:moveTo>
                    <a:pt x="3765" y="0"/>
                  </a:moveTo>
                  <a:lnTo>
                    <a:pt x="0" y="8621"/>
                  </a:lnTo>
                  <a:lnTo>
                    <a:pt x="3765" y="10658"/>
                  </a:lnTo>
                  <a:lnTo>
                    <a:pt x="37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74"/>
            <p:cNvSpPr/>
            <p:nvPr/>
          </p:nvSpPr>
          <p:spPr>
            <a:xfrm>
              <a:off x="8140246" y="3842422"/>
              <a:ext cx="257634" cy="148615"/>
            </a:xfrm>
            <a:custGeom>
              <a:avLst/>
              <a:gdLst/>
              <a:ahLst/>
              <a:cxnLst/>
              <a:rect l="l" t="t" r="r" b="b"/>
              <a:pathLst>
                <a:path w="6029" h="3478" extrusionOk="0">
                  <a:moveTo>
                    <a:pt x="5576" y="1"/>
                  </a:moveTo>
                  <a:lnTo>
                    <a:pt x="0" y="3231"/>
                  </a:lnTo>
                  <a:lnTo>
                    <a:pt x="432" y="3478"/>
                  </a:lnTo>
                  <a:lnTo>
                    <a:pt x="6028" y="268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74"/>
            <p:cNvSpPr/>
            <p:nvPr/>
          </p:nvSpPr>
          <p:spPr>
            <a:xfrm>
              <a:off x="8117384" y="3719353"/>
              <a:ext cx="19358" cy="310391"/>
            </a:xfrm>
            <a:custGeom>
              <a:avLst/>
              <a:gdLst/>
              <a:ahLst/>
              <a:cxnLst/>
              <a:rect l="l" t="t" r="r" b="b"/>
              <a:pathLst>
                <a:path w="453" h="7264" extrusionOk="0">
                  <a:moveTo>
                    <a:pt x="0" y="1"/>
                  </a:moveTo>
                  <a:lnTo>
                    <a:pt x="21" y="6420"/>
                  </a:lnTo>
                  <a:lnTo>
                    <a:pt x="21" y="7016"/>
                  </a:lnTo>
                  <a:lnTo>
                    <a:pt x="453" y="7263"/>
                  </a:lnTo>
                  <a:lnTo>
                    <a:pt x="453" y="6666"/>
                  </a:lnTo>
                  <a:lnTo>
                    <a:pt x="432" y="2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74"/>
            <p:cNvSpPr/>
            <p:nvPr/>
          </p:nvSpPr>
          <p:spPr>
            <a:xfrm>
              <a:off x="8117384" y="3706149"/>
              <a:ext cx="41365" cy="23801"/>
            </a:xfrm>
            <a:custGeom>
              <a:avLst/>
              <a:gdLst/>
              <a:ahLst/>
              <a:cxnLst/>
              <a:rect l="l" t="t" r="r" b="b"/>
              <a:pathLst>
                <a:path w="968" h="557" extrusionOk="0">
                  <a:moveTo>
                    <a:pt x="515" y="1"/>
                  </a:moveTo>
                  <a:lnTo>
                    <a:pt x="0" y="310"/>
                  </a:lnTo>
                  <a:lnTo>
                    <a:pt x="432" y="556"/>
                  </a:lnTo>
                  <a:lnTo>
                    <a:pt x="967" y="268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BD78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74"/>
            <p:cNvSpPr/>
            <p:nvPr/>
          </p:nvSpPr>
          <p:spPr>
            <a:xfrm>
              <a:off x="8135844" y="3717601"/>
              <a:ext cx="262036" cy="312143"/>
            </a:xfrm>
            <a:custGeom>
              <a:avLst/>
              <a:gdLst/>
              <a:ahLst/>
              <a:cxnLst/>
              <a:rect l="l" t="t" r="r" b="b"/>
              <a:pathLst>
                <a:path w="6132" h="7305" extrusionOk="0">
                  <a:moveTo>
                    <a:pt x="535" y="0"/>
                  </a:moveTo>
                  <a:lnTo>
                    <a:pt x="0" y="288"/>
                  </a:lnTo>
                  <a:lnTo>
                    <a:pt x="21" y="6707"/>
                  </a:lnTo>
                  <a:lnTo>
                    <a:pt x="21" y="7304"/>
                  </a:lnTo>
                  <a:lnTo>
                    <a:pt x="535" y="7016"/>
                  </a:lnTo>
                  <a:lnTo>
                    <a:pt x="6131" y="3786"/>
                  </a:lnTo>
                  <a:lnTo>
                    <a:pt x="6131" y="3189"/>
                  </a:lnTo>
                  <a:lnTo>
                    <a:pt x="535" y="6399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74"/>
            <p:cNvSpPr/>
            <p:nvPr/>
          </p:nvSpPr>
          <p:spPr>
            <a:xfrm>
              <a:off x="8424204" y="2646781"/>
              <a:ext cx="375448" cy="1059362"/>
            </a:xfrm>
            <a:custGeom>
              <a:avLst/>
              <a:gdLst/>
              <a:ahLst/>
              <a:cxnLst/>
              <a:rect l="l" t="t" r="r" b="b"/>
              <a:pathLst>
                <a:path w="8786" h="24792" extrusionOk="0">
                  <a:moveTo>
                    <a:pt x="0" y="1"/>
                  </a:moveTo>
                  <a:lnTo>
                    <a:pt x="0" y="24792"/>
                  </a:lnTo>
                  <a:lnTo>
                    <a:pt x="8785" y="200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74"/>
            <p:cNvSpPr/>
            <p:nvPr/>
          </p:nvSpPr>
          <p:spPr>
            <a:xfrm>
              <a:off x="8049653" y="2646781"/>
              <a:ext cx="374593" cy="1059362"/>
            </a:xfrm>
            <a:custGeom>
              <a:avLst/>
              <a:gdLst/>
              <a:ahLst/>
              <a:cxnLst/>
              <a:rect l="l" t="t" r="r" b="b"/>
              <a:pathLst>
                <a:path w="8766" h="24792" extrusionOk="0">
                  <a:moveTo>
                    <a:pt x="8765" y="1"/>
                  </a:moveTo>
                  <a:lnTo>
                    <a:pt x="1" y="20060"/>
                  </a:lnTo>
                  <a:lnTo>
                    <a:pt x="8765" y="24792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74"/>
            <p:cNvSpPr/>
            <p:nvPr/>
          </p:nvSpPr>
          <p:spPr>
            <a:xfrm>
              <a:off x="8847982" y="3218235"/>
              <a:ext cx="252335" cy="712993"/>
            </a:xfrm>
            <a:custGeom>
              <a:avLst/>
              <a:gdLst/>
              <a:ahLst/>
              <a:cxnLst/>
              <a:rect l="l" t="t" r="r" b="b"/>
              <a:pathLst>
                <a:path w="5905" h="16686" extrusionOk="0">
                  <a:moveTo>
                    <a:pt x="0" y="1"/>
                  </a:moveTo>
                  <a:lnTo>
                    <a:pt x="0" y="16686"/>
                  </a:lnTo>
                  <a:lnTo>
                    <a:pt x="5905" y="134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74"/>
            <p:cNvSpPr/>
            <p:nvPr/>
          </p:nvSpPr>
          <p:spPr>
            <a:xfrm>
              <a:off x="8595647" y="3218235"/>
              <a:ext cx="252378" cy="712993"/>
            </a:xfrm>
            <a:custGeom>
              <a:avLst/>
              <a:gdLst/>
              <a:ahLst/>
              <a:cxnLst/>
              <a:rect l="l" t="t" r="r" b="b"/>
              <a:pathLst>
                <a:path w="5906" h="16686" extrusionOk="0">
                  <a:moveTo>
                    <a:pt x="5905" y="1"/>
                  </a:moveTo>
                  <a:lnTo>
                    <a:pt x="0" y="13497"/>
                  </a:lnTo>
                  <a:lnTo>
                    <a:pt x="5905" y="16686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74"/>
            <p:cNvSpPr/>
            <p:nvPr/>
          </p:nvSpPr>
          <p:spPr>
            <a:xfrm>
              <a:off x="8024184" y="3188366"/>
              <a:ext cx="252378" cy="712095"/>
            </a:xfrm>
            <a:custGeom>
              <a:avLst/>
              <a:gdLst/>
              <a:ahLst/>
              <a:cxnLst/>
              <a:rect l="l" t="t" r="r" b="b"/>
              <a:pathLst>
                <a:path w="5906" h="16665" extrusionOk="0">
                  <a:moveTo>
                    <a:pt x="0" y="0"/>
                  </a:moveTo>
                  <a:lnTo>
                    <a:pt x="0" y="16665"/>
                  </a:lnTo>
                  <a:lnTo>
                    <a:pt x="5905" y="13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74"/>
            <p:cNvSpPr/>
            <p:nvPr/>
          </p:nvSpPr>
          <p:spPr>
            <a:xfrm>
              <a:off x="7771848" y="3188366"/>
              <a:ext cx="252378" cy="712095"/>
            </a:xfrm>
            <a:custGeom>
              <a:avLst/>
              <a:gdLst/>
              <a:ahLst/>
              <a:cxnLst/>
              <a:rect l="l" t="t" r="r" b="b"/>
              <a:pathLst>
                <a:path w="5906" h="16665" extrusionOk="0">
                  <a:moveTo>
                    <a:pt x="5905" y="0"/>
                  </a:moveTo>
                  <a:lnTo>
                    <a:pt x="1" y="13496"/>
                  </a:lnTo>
                  <a:lnTo>
                    <a:pt x="5905" y="16665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74"/>
            <p:cNvSpPr/>
            <p:nvPr/>
          </p:nvSpPr>
          <p:spPr>
            <a:xfrm>
              <a:off x="8127041" y="3401086"/>
              <a:ext cx="160931" cy="455459"/>
            </a:xfrm>
            <a:custGeom>
              <a:avLst/>
              <a:gdLst/>
              <a:ahLst/>
              <a:cxnLst/>
              <a:rect l="l" t="t" r="r" b="b"/>
              <a:pathLst>
                <a:path w="3766" h="10659" extrusionOk="0">
                  <a:moveTo>
                    <a:pt x="0" y="1"/>
                  </a:moveTo>
                  <a:lnTo>
                    <a:pt x="0" y="10658"/>
                  </a:lnTo>
                  <a:lnTo>
                    <a:pt x="3766" y="86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74"/>
            <p:cNvSpPr/>
            <p:nvPr/>
          </p:nvSpPr>
          <p:spPr>
            <a:xfrm>
              <a:off x="7966153" y="3401086"/>
              <a:ext cx="160931" cy="455459"/>
            </a:xfrm>
            <a:custGeom>
              <a:avLst/>
              <a:gdLst/>
              <a:ahLst/>
              <a:cxnLst/>
              <a:rect l="l" t="t" r="r" b="b"/>
              <a:pathLst>
                <a:path w="3766" h="10659" extrusionOk="0">
                  <a:moveTo>
                    <a:pt x="3765" y="1"/>
                  </a:moveTo>
                  <a:lnTo>
                    <a:pt x="0" y="8621"/>
                  </a:lnTo>
                  <a:lnTo>
                    <a:pt x="3765" y="10658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5" name="Google Shape;6915;p74"/>
          <p:cNvGrpSpPr/>
          <p:nvPr/>
        </p:nvGrpSpPr>
        <p:grpSpPr>
          <a:xfrm>
            <a:off x="7959467" y="444683"/>
            <a:ext cx="742482" cy="594924"/>
            <a:chOff x="4458400" y="2657663"/>
            <a:chExt cx="945475" cy="757575"/>
          </a:xfrm>
        </p:grpSpPr>
        <p:sp>
          <p:nvSpPr>
            <p:cNvPr id="6916" name="Google Shape;6916;p74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74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74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9" name="Google Shape;6919;p74"/>
          <p:cNvGrpSpPr/>
          <p:nvPr/>
        </p:nvGrpSpPr>
        <p:grpSpPr>
          <a:xfrm>
            <a:off x="3025486" y="2121931"/>
            <a:ext cx="243987" cy="339453"/>
            <a:chOff x="4661686" y="366694"/>
            <a:chExt cx="243987" cy="339453"/>
          </a:xfrm>
        </p:grpSpPr>
        <p:sp>
          <p:nvSpPr>
            <p:cNvPr id="6920" name="Google Shape;6920;p74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74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74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74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74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74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6" name="Google Shape;6926;p74"/>
          <p:cNvSpPr/>
          <p:nvPr/>
        </p:nvSpPr>
        <p:spPr>
          <a:xfrm>
            <a:off x="3269475" y="333349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7" name="Google Shape;6927;p74"/>
          <p:cNvSpPr/>
          <p:nvPr/>
        </p:nvSpPr>
        <p:spPr>
          <a:xfrm>
            <a:off x="7258300" y="263224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8" name="Google Shape;6928;p74"/>
          <p:cNvGrpSpPr/>
          <p:nvPr/>
        </p:nvGrpSpPr>
        <p:grpSpPr>
          <a:xfrm rot="845260">
            <a:off x="3145863" y="4098495"/>
            <a:ext cx="357387" cy="213970"/>
            <a:chOff x="4708332" y="1993808"/>
            <a:chExt cx="357396" cy="213976"/>
          </a:xfrm>
        </p:grpSpPr>
        <p:sp>
          <p:nvSpPr>
            <p:cNvPr id="6929" name="Google Shape;6929;p74"/>
            <p:cNvSpPr/>
            <p:nvPr/>
          </p:nvSpPr>
          <p:spPr>
            <a:xfrm>
              <a:off x="4788813" y="1993808"/>
              <a:ext cx="276914" cy="179504"/>
            </a:xfrm>
            <a:custGeom>
              <a:avLst/>
              <a:gdLst/>
              <a:ahLst/>
              <a:cxnLst/>
              <a:rect l="l" t="t" r="r" b="b"/>
              <a:pathLst>
                <a:path w="8932" h="5790" extrusionOk="0">
                  <a:moveTo>
                    <a:pt x="8931" y="1"/>
                  </a:moveTo>
                  <a:cubicBezTo>
                    <a:pt x="8931" y="1"/>
                    <a:pt x="2311" y="1787"/>
                    <a:pt x="858" y="2620"/>
                  </a:cubicBezTo>
                  <a:cubicBezTo>
                    <a:pt x="215" y="3001"/>
                    <a:pt x="1" y="3382"/>
                    <a:pt x="1" y="3739"/>
                  </a:cubicBezTo>
                  <a:lnTo>
                    <a:pt x="1" y="4168"/>
                  </a:lnTo>
                  <a:cubicBezTo>
                    <a:pt x="24" y="4597"/>
                    <a:pt x="382" y="5216"/>
                    <a:pt x="691" y="5383"/>
                  </a:cubicBezTo>
                  <a:cubicBezTo>
                    <a:pt x="1014" y="5571"/>
                    <a:pt x="1702" y="5790"/>
                    <a:pt x="2502" y="5790"/>
                  </a:cubicBezTo>
                  <a:cubicBezTo>
                    <a:pt x="3117" y="5790"/>
                    <a:pt x="3798" y="5660"/>
                    <a:pt x="4430" y="5287"/>
                  </a:cubicBezTo>
                  <a:cubicBezTo>
                    <a:pt x="5883" y="4430"/>
                    <a:pt x="8931" y="596"/>
                    <a:pt x="8931" y="596"/>
                  </a:cubicBezTo>
                  <a:lnTo>
                    <a:pt x="8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74"/>
            <p:cNvSpPr/>
            <p:nvPr/>
          </p:nvSpPr>
          <p:spPr>
            <a:xfrm>
              <a:off x="4770367" y="1993808"/>
              <a:ext cx="295361" cy="161058"/>
            </a:xfrm>
            <a:custGeom>
              <a:avLst/>
              <a:gdLst/>
              <a:ahLst/>
              <a:cxnLst/>
              <a:rect l="l" t="t" r="r" b="b"/>
              <a:pathLst>
                <a:path w="9527" h="5195" extrusionOk="0">
                  <a:moveTo>
                    <a:pt x="9526" y="1"/>
                  </a:moveTo>
                  <a:cubicBezTo>
                    <a:pt x="9526" y="1"/>
                    <a:pt x="2906" y="1787"/>
                    <a:pt x="1453" y="2620"/>
                  </a:cubicBezTo>
                  <a:cubicBezTo>
                    <a:pt x="0" y="3477"/>
                    <a:pt x="715" y="4478"/>
                    <a:pt x="1286" y="4787"/>
                  </a:cubicBezTo>
                  <a:cubicBezTo>
                    <a:pt x="1609" y="4976"/>
                    <a:pt x="2297" y="5194"/>
                    <a:pt x="3097" y="5194"/>
                  </a:cubicBezTo>
                  <a:cubicBezTo>
                    <a:pt x="3712" y="5194"/>
                    <a:pt x="4393" y="5065"/>
                    <a:pt x="5025" y="4692"/>
                  </a:cubicBezTo>
                  <a:cubicBezTo>
                    <a:pt x="6478" y="3835"/>
                    <a:pt x="9526" y="1"/>
                    <a:pt x="9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74"/>
            <p:cNvSpPr/>
            <p:nvPr/>
          </p:nvSpPr>
          <p:spPr>
            <a:xfrm>
              <a:off x="4799137" y="2136168"/>
              <a:ext cx="13331" cy="17423"/>
            </a:xfrm>
            <a:custGeom>
              <a:avLst/>
              <a:gdLst/>
              <a:ahLst/>
              <a:cxnLst/>
              <a:rect l="l" t="t" r="r" b="b"/>
              <a:pathLst>
                <a:path w="430" h="562" extrusionOk="0">
                  <a:moveTo>
                    <a:pt x="124" y="0"/>
                  </a:moveTo>
                  <a:cubicBezTo>
                    <a:pt x="51" y="0"/>
                    <a:pt x="1" y="61"/>
                    <a:pt x="1" y="148"/>
                  </a:cubicBezTo>
                  <a:cubicBezTo>
                    <a:pt x="1" y="291"/>
                    <a:pt x="96" y="481"/>
                    <a:pt x="215" y="529"/>
                  </a:cubicBezTo>
                  <a:cubicBezTo>
                    <a:pt x="252" y="551"/>
                    <a:pt x="287" y="562"/>
                    <a:pt x="317" y="562"/>
                  </a:cubicBezTo>
                  <a:cubicBezTo>
                    <a:pt x="384" y="562"/>
                    <a:pt x="430" y="508"/>
                    <a:pt x="430" y="410"/>
                  </a:cubicBezTo>
                  <a:cubicBezTo>
                    <a:pt x="430" y="267"/>
                    <a:pt x="334" y="100"/>
                    <a:pt x="215" y="29"/>
                  </a:cubicBezTo>
                  <a:cubicBezTo>
                    <a:pt x="183" y="9"/>
                    <a:pt x="152" y="0"/>
                    <a:pt x="1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74"/>
            <p:cNvSpPr/>
            <p:nvPr/>
          </p:nvSpPr>
          <p:spPr>
            <a:xfrm>
              <a:off x="4708332" y="2140726"/>
              <a:ext cx="102680" cy="66965"/>
            </a:xfrm>
            <a:custGeom>
              <a:avLst/>
              <a:gdLst/>
              <a:ahLst/>
              <a:cxnLst/>
              <a:rect l="l" t="t" r="r" b="b"/>
              <a:pathLst>
                <a:path w="3312" h="2160" extrusionOk="0">
                  <a:moveTo>
                    <a:pt x="2930" y="1"/>
                  </a:moveTo>
                  <a:lnTo>
                    <a:pt x="1" y="1620"/>
                  </a:lnTo>
                  <a:cubicBezTo>
                    <a:pt x="1" y="1811"/>
                    <a:pt x="144" y="2049"/>
                    <a:pt x="310" y="2120"/>
                  </a:cubicBezTo>
                  <a:cubicBezTo>
                    <a:pt x="352" y="2148"/>
                    <a:pt x="402" y="2160"/>
                    <a:pt x="446" y="2160"/>
                  </a:cubicBezTo>
                  <a:cubicBezTo>
                    <a:pt x="477" y="2160"/>
                    <a:pt x="505" y="2154"/>
                    <a:pt x="525" y="2144"/>
                  </a:cubicBezTo>
                  <a:cubicBezTo>
                    <a:pt x="1454" y="1572"/>
                    <a:pt x="2382" y="977"/>
                    <a:pt x="3311" y="405"/>
                  </a:cubicBezTo>
                  <a:lnTo>
                    <a:pt x="3311" y="405"/>
                  </a:lnTo>
                  <a:cubicBezTo>
                    <a:pt x="3291" y="415"/>
                    <a:pt x="3272" y="421"/>
                    <a:pt x="3250" y="421"/>
                  </a:cubicBezTo>
                  <a:cubicBezTo>
                    <a:pt x="3220" y="421"/>
                    <a:pt x="3186" y="410"/>
                    <a:pt x="3144" y="382"/>
                  </a:cubicBezTo>
                  <a:cubicBezTo>
                    <a:pt x="3025" y="334"/>
                    <a:pt x="2930" y="144"/>
                    <a:pt x="29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74"/>
            <p:cNvSpPr/>
            <p:nvPr/>
          </p:nvSpPr>
          <p:spPr>
            <a:xfrm>
              <a:off x="4708332" y="2136292"/>
              <a:ext cx="92325" cy="54688"/>
            </a:xfrm>
            <a:custGeom>
              <a:avLst/>
              <a:gdLst/>
              <a:ahLst/>
              <a:cxnLst/>
              <a:rect l="l" t="t" r="r" b="b"/>
              <a:pathLst>
                <a:path w="2978" h="1764" extrusionOk="0">
                  <a:moveTo>
                    <a:pt x="2978" y="1"/>
                  </a:moveTo>
                  <a:lnTo>
                    <a:pt x="2978" y="1"/>
                  </a:lnTo>
                  <a:cubicBezTo>
                    <a:pt x="2025" y="525"/>
                    <a:pt x="1072" y="1049"/>
                    <a:pt x="96" y="1573"/>
                  </a:cubicBezTo>
                  <a:cubicBezTo>
                    <a:pt x="48" y="1596"/>
                    <a:pt x="1" y="1668"/>
                    <a:pt x="1" y="1763"/>
                  </a:cubicBezTo>
                  <a:lnTo>
                    <a:pt x="2930" y="144"/>
                  </a:lnTo>
                  <a:cubicBezTo>
                    <a:pt x="2930" y="72"/>
                    <a:pt x="2954" y="25"/>
                    <a:pt x="2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74"/>
            <p:cNvSpPr/>
            <p:nvPr/>
          </p:nvSpPr>
          <p:spPr>
            <a:xfrm>
              <a:off x="4711308" y="2135982"/>
              <a:ext cx="101161" cy="71213"/>
            </a:xfrm>
            <a:custGeom>
              <a:avLst/>
              <a:gdLst/>
              <a:ahLst/>
              <a:cxnLst/>
              <a:rect l="l" t="t" r="r" b="b"/>
              <a:pathLst>
                <a:path w="3263" h="2297" extrusionOk="0">
                  <a:moveTo>
                    <a:pt x="47" y="1558"/>
                  </a:moveTo>
                  <a:cubicBezTo>
                    <a:pt x="29" y="1561"/>
                    <a:pt x="14" y="1569"/>
                    <a:pt x="0" y="1583"/>
                  </a:cubicBezTo>
                  <a:cubicBezTo>
                    <a:pt x="16" y="1574"/>
                    <a:pt x="31" y="1566"/>
                    <a:pt x="47" y="1558"/>
                  </a:cubicBezTo>
                  <a:close/>
                  <a:moveTo>
                    <a:pt x="2924" y="1"/>
                  </a:moveTo>
                  <a:cubicBezTo>
                    <a:pt x="2910" y="1"/>
                    <a:pt x="2896" y="4"/>
                    <a:pt x="2882" y="11"/>
                  </a:cubicBezTo>
                  <a:cubicBezTo>
                    <a:pt x="1944" y="526"/>
                    <a:pt x="1007" y="1042"/>
                    <a:pt x="47" y="1558"/>
                  </a:cubicBezTo>
                  <a:lnTo>
                    <a:pt x="47" y="1558"/>
                  </a:lnTo>
                  <a:cubicBezTo>
                    <a:pt x="55" y="1556"/>
                    <a:pt x="64" y="1555"/>
                    <a:pt x="73" y="1555"/>
                  </a:cubicBezTo>
                  <a:cubicBezTo>
                    <a:pt x="112" y="1555"/>
                    <a:pt x="159" y="1569"/>
                    <a:pt x="214" y="1583"/>
                  </a:cubicBezTo>
                  <a:cubicBezTo>
                    <a:pt x="357" y="1678"/>
                    <a:pt x="500" y="1916"/>
                    <a:pt x="500" y="2106"/>
                  </a:cubicBezTo>
                  <a:cubicBezTo>
                    <a:pt x="500" y="2193"/>
                    <a:pt x="480" y="2260"/>
                    <a:pt x="441" y="2289"/>
                  </a:cubicBezTo>
                  <a:lnTo>
                    <a:pt x="441" y="2289"/>
                  </a:lnTo>
                  <a:cubicBezTo>
                    <a:pt x="1366" y="1720"/>
                    <a:pt x="2290" y="1128"/>
                    <a:pt x="3215" y="558"/>
                  </a:cubicBezTo>
                  <a:cubicBezTo>
                    <a:pt x="3239" y="535"/>
                    <a:pt x="3263" y="487"/>
                    <a:pt x="3263" y="416"/>
                  </a:cubicBezTo>
                  <a:cubicBezTo>
                    <a:pt x="3263" y="273"/>
                    <a:pt x="3167" y="106"/>
                    <a:pt x="3048" y="35"/>
                  </a:cubicBezTo>
                  <a:cubicBezTo>
                    <a:pt x="2998" y="18"/>
                    <a:pt x="2959" y="1"/>
                    <a:pt x="2924" y="1"/>
                  </a:cubicBezTo>
                  <a:close/>
                  <a:moveTo>
                    <a:pt x="441" y="2289"/>
                  </a:moveTo>
                  <a:cubicBezTo>
                    <a:pt x="437" y="2292"/>
                    <a:pt x="433" y="2294"/>
                    <a:pt x="429" y="2297"/>
                  </a:cubicBezTo>
                  <a:cubicBezTo>
                    <a:pt x="433" y="2295"/>
                    <a:pt x="437" y="2292"/>
                    <a:pt x="441" y="22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74"/>
            <p:cNvSpPr/>
            <p:nvPr/>
          </p:nvSpPr>
          <p:spPr>
            <a:xfrm>
              <a:off x="4708332" y="2184190"/>
              <a:ext cx="18508" cy="23593"/>
            </a:xfrm>
            <a:custGeom>
              <a:avLst/>
              <a:gdLst/>
              <a:ahLst/>
              <a:cxnLst/>
              <a:rect l="l" t="t" r="r" b="b"/>
              <a:pathLst>
                <a:path w="597" h="761" extrusionOk="0">
                  <a:moveTo>
                    <a:pt x="189" y="0"/>
                  </a:moveTo>
                  <a:cubicBezTo>
                    <a:pt x="80" y="0"/>
                    <a:pt x="1" y="76"/>
                    <a:pt x="1" y="218"/>
                  </a:cubicBezTo>
                  <a:cubicBezTo>
                    <a:pt x="1" y="409"/>
                    <a:pt x="144" y="647"/>
                    <a:pt x="310" y="718"/>
                  </a:cubicBezTo>
                  <a:cubicBezTo>
                    <a:pt x="360" y="747"/>
                    <a:pt x="406" y="760"/>
                    <a:pt x="445" y="760"/>
                  </a:cubicBezTo>
                  <a:cubicBezTo>
                    <a:pt x="538" y="760"/>
                    <a:pt x="596" y="685"/>
                    <a:pt x="596" y="551"/>
                  </a:cubicBezTo>
                  <a:cubicBezTo>
                    <a:pt x="596" y="361"/>
                    <a:pt x="453" y="123"/>
                    <a:pt x="310" y="28"/>
                  </a:cubicBezTo>
                  <a:cubicBezTo>
                    <a:pt x="268" y="9"/>
                    <a:pt x="227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74"/>
            <p:cNvSpPr/>
            <p:nvPr/>
          </p:nvSpPr>
          <p:spPr>
            <a:xfrm>
              <a:off x="4800625" y="1996040"/>
              <a:ext cx="262126" cy="151354"/>
            </a:xfrm>
            <a:custGeom>
              <a:avLst/>
              <a:gdLst/>
              <a:ahLst/>
              <a:cxnLst/>
              <a:rect l="l" t="t" r="r" b="b"/>
              <a:pathLst>
                <a:path w="8455" h="4882" extrusionOk="0">
                  <a:moveTo>
                    <a:pt x="8455" y="0"/>
                  </a:moveTo>
                  <a:lnTo>
                    <a:pt x="8455" y="0"/>
                  </a:lnTo>
                  <a:cubicBezTo>
                    <a:pt x="5645" y="1500"/>
                    <a:pt x="2835" y="3024"/>
                    <a:pt x="1" y="4525"/>
                  </a:cubicBezTo>
                  <a:lnTo>
                    <a:pt x="72" y="4525"/>
                  </a:lnTo>
                  <a:cubicBezTo>
                    <a:pt x="96" y="4525"/>
                    <a:pt x="120" y="4525"/>
                    <a:pt x="167" y="4549"/>
                  </a:cubicBezTo>
                  <a:cubicBezTo>
                    <a:pt x="215" y="4572"/>
                    <a:pt x="239" y="4834"/>
                    <a:pt x="286" y="4882"/>
                  </a:cubicBezTo>
                  <a:lnTo>
                    <a:pt x="84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7" name="Google Shape;6937;p74"/>
          <p:cNvGrpSpPr/>
          <p:nvPr/>
        </p:nvGrpSpPr>
        <p:grpSpPr>
          <a:xfrm>
            <a:off x="4328004" y="4015435"/>
            <a:ext cx="244003" cy="297034"/>
            <a:chOff x="2969652" y="1922131"/>
            <a:chExt cx="179441" cy="218440"/>
          </a:xfrm>
        </p:grpSpPr>
        <p:sp>
          <p:nvSpPr>
            <p:cNvPr id="6938" name="Google Shape;6938;p74"/>
            <p:cNvSpPr/>
            <p:nvPr/>
          </p:nvSpPr>
          <p:spPr>
            <a:xfrm>
              <a:off x="3039066" y="2121721"/>
              <a:ext cx="36924" cy="18850"/>
            </a:xfrm>
            <a:custGeom>
              <a:avLst/>
              <a:gdLst/>
              <a:ahLst/>
              <a:cxnLst/>
              <a:rect l="l" t="t" r="r" b="b"/>
              <a:pathLst>
                <a:path w="1191" h="608" extrusionOk="0">
                  <a:moveTo>
                    <a:pt x="596" y="0"/>
                  </a:moveTo>
                  <a:cubicBezTo>
                    <a:pt x="459" y="0"/>
                    <a:pt x="322" y="30"/>
                    <a:pt x="215" y="90"/>
                  </a:cubicBezTo>
                  <a:cubicBezTo>
                    <a:pt x="0" y="209"/>
                    <a:pt x="24" y="399"/>
                    <a:pt x="215" y="518"/>
                  </a:cubicBezTo>
                  <a:cubicBezTo>
                    <a:pt x="322" y="578"/>
                    <a:pt x="465" y="608"/>
                    <a:pt x="605" y="608"/>
                  </a:cubicBezTo>
                  <a:cubicBezTo>
                    <a:pt x="744" y="608"/>
                    <a:pt x="881" y="578"/>
                    <a:pt x="977" y="518"/>
                  </a:cubicBezTo>
                  <a:cubicBezTo>
                    <a:pt x="1191" y="399"/>
                    <a:pt x="1191" y="209"/>
                    <a:pt x="977" y="90"/>
                  </a:cubicBezTo>
                  <a:cubicBezTo>
                    <a:pt x="869" y="30"/>
                    <a:pt x="73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74"/>
            <p:cNvSpPr/>
            <p:nvPr/>
          </p:nvSpPr>
          <p:spPr>
            <a:xfrm>
              <a:off x="3052334" y="2022794"/>
              <a:ext cx="8154" cy="111144"/>
            </a:xfrm>
            <a:custGeom>
              <a:avLst/>
              <a:gdLst/>
              <a:ahLst/>
              <a:cxnLst/>
              <a:rect l="l" t="t" r="r" b="b"/>
              <a:pathLst>
                <a:path w="263" h="3585" extrusionOk="0">
                  <a:moveTo>
                    <a:pt x="144" y="0"/>
                  </a:moveTo>
                  <a:cubicBezTo>
                    <a:pt x="108" y="0"/>
                    <a:pt x="72" y="6"/>
                    <a:pt x="49" y="18"/>
                  </a:cubicBezTo>
                  <a:cubicBezTo>
                    <a:pt x="25" y="42"/>
                    <a:pt x="1" y="66"/>
                    <a:pt x="1" y="66"/>
                  </a:cubicBezTo>
                  <a:lnTo>
                    <a:pt x="1" y="3519"/>
                  </a:lnTo>
                  <a:cubicBezTo>
                    <a:pt x="1" y="3519"/>
                    <a:pt x="25" y="3543"/>
                    <a:pt x="49" y="3567"/>
                  </a:cubicBezTo>
                  <a:cubicBezTo>
                    <a:pt x="72" y="3578"/>
                    <a:pt x="108" y="3584"/>
                    <a:pt x="144" y="3584"/>
                  </a:cubicBezTo>
                  <a:cubicBezTo>
                    <a:pt x="180" y="3584"/>
                    <a:pt x="215" y="3578"/>
                    <a:pt x="239" y="3567"/>
                  </a:cubicBezTo>
                  <a:cubicBezTo>
                    <a:pt x="263" y="3543"/>
                    <a:pt x="263" y="3543"/>
                    <a:pt x="263" y="3519"/>
                  </a:cubicBezTo>
                  <a:lnTo>
                    <a:pt x="263" y="90"/>
                  </a:lnTo>
                  <a:cubicBezTo>
                    <a:pt x="263" y="66"/>
                    <a:pt x="263" y="42"/>
                    <a:pt x="239" y="18"/>
                  </a:cubicBezTo>
                  <a:cubicBezTo>
                    <a:pt x="215" y="6"/>
                    <a:pt x="180" y="0"/>
                    <a:pt x="14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74"/>
            <p:cNvSpPr/>
            <p:nvPr/>
          </p:nvSpPr>
          <p:spPr>
            <a:xfrm>
              <a:off x="3052334" y="2022794"/>
              <a:ext cx="8898" cy="4836"/>
            </a:xfrm>
            <a:custGeom>
              <a:avLst/>
              <a:gdLst/>
              <a:ahLst/>
              <a:cxnLst/>
              <a:rect l="l" t="t" r="r" b="b"/>
              <a:pathLst>
                <a:path w="287" h="156" extrusionOk="0">
                  <a:moveTo>
                    <a:pt x="144" y="0"/>
                  </a:moveTo>
                  <a:cubicBezTo>
                    <a:pt x="108" y="0"/>
                    <a:pt x="72" y="6"/>
                    <a:pt x="49" y="18"/>
                  </a:cubicBezTo>
                  <a:cubicBezTo>
                    <a:pt x="1" y="42"/>
                    <a:pt x="1" y="90"/>
                    <a:pt x="49" y="137"/>
                  </a:cubicBezTo>
                  <a:cubicBezTo>
                    <a:pt x="72" y="149"/>
                    <a:pt x="108" y="155"/>
                    <a:pt x="144" y="155"/>
                  </a:cubicBezTo>
                  <a:cubicBezTo>
                    <a:pt x="180" y="155"/>
                    <a:pt x="215" y="149"/>
                    <a:pt x="239" y="137"/>
                  </a:cubicBezTo>
                  <a:cubicBezTo>
                    <a:pt x="287" y="90"/>
                    <a:pt x="287" y="42"/>
                    <a:pt x="239" y="18"/>
                  </a:cubicBezTo>
                  <a:cubicBezTo>
                    <a:pt x="215" y="6"/>
                    <a:pt x="180" y="0"/>
                    <a:pt x="14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74"/>
            <p:cNvSpPr/>
            <p:nvPr/>
          </p:nvSpPr>
          <p:spPr>
            <a:xfrm>
              <a:off x="3052334" y="2024810"/>
              <a:ext cx="8154" cy="109129"/>
            </a:xfrm>
            <a:custGeom>
              <a:avLst/>
              <a:gdLst/>
              <a:ahLst/>
              <a:cxnLst/>
              <a:rect l="l" t="t" r="r" b="b"/>
              <a:pathLst>
                <a:path w="263" h="3520" extrusionOk="0">
                  <a:moveTo>
                    <a:pt x="1" y="1"/>
                  </a:moveTo>
                  <a:lnTo>
                    <a:pt x="1" y="3454"/>
                  </a:lnTo>
                  <a:cubicBezTo>
                    <a:pt x="1" y="3454"/>
                    <a:pt x="25" y="3478"/>
                    <a:pt x="49" y="3502"/>
                  </a:cubicBezTo>
                  <a:cubicBezTo>
                    <a:pt x="72" y="3513"/>
                    <a:pt x="108" y="3519"/>
                    <a:pt x="144" y="3519"/>
                  </a:cubicBezTo>
                  <a:cubicBezTo>
                    <a:pt x="180" y="3519"/>
                    <a:pt x="215" y="3513"/>
                    <a:pt x="239" y="3502"/>
                  </a:cubicBezTo>
                  <a:cubicBezTo>
                    <a:pt x="263" y="3478"/>
                    <a:pt x="263" y="3478"/>
                    <a:pt x="263" y="3454"/>
                  </a:cubicBezTo>
                  <a:lnTo>
                    <a:pt x="263" y="1"/>
                  </a:lnTo>
                  <a:cubicBezTo>
                    <a:pt x="263" y="25"/>
                    <a:pt x="263" y="48"/>
                    <a:pt x="239" y="72"/>
                  </a:cubicBezTo>
                  <a:cubicBezTo>
                    <a:pt x="215" y="84"/>
                    <a:pt x="180" y="90"/>
                    <a:pt x="144" y="90"/>
                  </a:cubicBezTo>
                  <a:cubicBezTo>
                    <a:pt x="108" y="90"/>
                    <a:pt x="72" y="84"/>
                    <a:pt x="49" y="72"/>
                  </a:cubicBezTo>
                  <a:cubicBezTo>
                    <a:pt x="25" y="48"/>
                    <a:pt x="1" y="2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74"/>
            <p:cNvSpPr/>
            <p:nvPr/>
          </p:nvSpPr>
          <p:spPr>
            <a:xfrm>
              <a:off x="3032400" y="1984941"/>
              <a:ext cx="28832" cy="45140"/>
            </a:xfrm>
            <a:custGeom>
              <a:avLst/>
              <a:gdLst/>
              <a:ahLst/>
              <a:cxnLst/>
              <a:rect l="l" t="t" r="r" b="b"/>
              <a:pathLst>
                <a:path w="930" h="1456" extrusionOk="0">
                  <a:moveTo>
                    <a:pt x="1" y="120"/>
                  </a:moveTo>
                  <a:cubicBezTo>
                    <a:pt x="1" y="120"/>
                    <a:pt x="1" y="134"/>
                    <a:pt x="12" y="140"/>
                  </a:cubicBezTo>
                  <a:lnTo>
                    <a:pt x="12" y="140"/>
                  </a:lnTo>
                  <a:lnTo>
                    <a:pt x="1" y="120"/>
                  </a:lnTo>
                  <a:close/>
                  <a:moveTo>
                    <a:pt x="239" y="1"/>
                  </a:moveTo>
                  <a:cubicBezTo>
                    <a:pt x="239" y="25"/>
                    <a:pt x="239" y="72"/>
                    <a:pt x="215" y="120"/>
                  </a:cubicBezTo>
                  <a:cubicBezTo>
                    <a:pt x="186" y="149"/>
                    <a:pt x="138" y="170"/>
                    <a:pt x="95" y="170"/>
                  </a:cubicBezTo>
                  <a:cubicBezTo>
                    <a:pt x="68" y="170"/>
                    <a:pt x="43" y="162"/>
                    <a:pt x="25" y="144"/>
                  </a:cubicBezTo>
                  <a:cubicBezTo>
                    <a:pt x="19" y="144"/>
                    <a:pt x="15" y="142"/>
                    <a:pt x="12" y="140"/>
                  </a:cubicBezTo>
                  <a:lnTo>
                    <a:pt x="12" y="140"/>
                  </a:lnTo>
                  <a:lnTo>
                    <a:pt x="668" y="1406"/>
                  </a:lnTo>
                  <a:cubicBezTo>
                    <a:pt x="668" y="1406"/>
                    <a:pt x="692" y="1430"/>
                    <a:pt x="692" y="1430"/>
                  </a:cubicBezTo>
                  <a:cubicBezTo>
                    <a:pt x="719" y="1448"/>
                    <a:pt x="746" y="1456"/>
                    <a:pt x="772" y="1456"/>
                  </a:cubicBezTo>
                  <a:cubicBezTo>
                    <a:pt x="814" y="1456"/>
                    <a:pt x="853" y="1435"/>
                    <a:pt x="882" y="1406"/>
                  </a:cubicBezTo>
                  <a:cubicBezTo>
                    <a:pt x="906" y="1358"/>
                    <a:pt x="930" y="1311"/>
                    <a:pt x="906" y="1287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74"/>
            <p:cNvSpPr/>
            <p:nvPr/>
          </p:nvSpPr>
          <p:spPr>
            <a:xfrm>
              <a:off x="3031687" y="1983174"/>
              <a:ext cx="8867" cy="7038"/>
            </a:xfrm>
            <a:custGeom>
              <a:avLst/>
              <a:gdLst/>
              <a:ahLst/>
              <a:cxnLst/>
              <a:rect l="l" t="t" r="r" b="b"/>
              <a:pathLst>
                <a:path w="286" h="227" extrusionOk="0">
                  <a:moveTo>
                    <a:pt x="172" y="1"/>
                  </a:moveTo>
                  <a:cubicBezTo>
                    <a:pt x="130" y="1"/>
                    <a:pt x="83" y="23"/>
                    <a:pt x="48" y="58"/>
                  </a:cubicBezTo>
                  <a:cubicBezTo>
                    <a:pt x="0" y="105"/>
                    <a:pt x="0" y="177"/>
                    <a:pt x="48" y="201"/>
                  </a:cubicBezTo>
                  <a:cubicBezTo>
                    <a:pt x="66" y="219"/>
                    <a:pt x="91" y="227"/>
                    <a:pt x="118" y="227"/>
                  </a:cubicBezTo>
                  <a:cubicBezTo>
                    <a:pt x="161" y="227"/>
                    <a:pt x="209" y="206"/>
                    <a:pt x="238" y="177"/>
                  </a:cubicBezTo>
                  <a:cubicBezTo>
                    <a:pt x="286" y="105"/>
                    <a:pt x="286" y="34"/>
                    <a:pt x="214" y="10"/>
                  </a:cubicBezTo>
                  <a:cubicBezTo>
                    <a:pt x="202" y="4"/>
                    <a:pt x="187" y="1"/>
                    <a:pt x="172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74"/>
            <p:cNvSpPr/>
            <p:nvPr/>
          </p:nvSpPr>
          <p:spPr>
            <a:xfrm>
              <a:off x="3052334" y="1961318"/>
              <a:ext cx="25143" cy="65756"/>
            </a:xfrm>
            <a:custGeom>
              <a:avLst/>
              <a:gdLst/>
              <a:ahLst/>
              <a:cxnLst/>
              <a:rect l="l" t="t" r="r" b="b"/>
              <a:pathLst>
                <a:path w="811" h="2121" extrusionOk="0">
                  <a:moveTo>
                    <a:pt x="549" y="1"/>
                  </a:moveTo>
                  <a:lnTo>
                    <a:pt x="25" y="2025"/>
                  </a:lnTo>
                  <a:cubicBezTo>
                    <a:pt x="1" y="2025"/>
                    <a:pt x="25" y="2049"/>
                    <a:pt x="49" y="2073"/>
                  </a:cubicBezTo>
                  <a:cubicBezTo>
                    <a:pt x="96" y="2096"/>
                    <a:pt x="168" y="2120"/>
                    <a:pt x="215" y="2120"/>
                  </a:cubicBezTo>
                  <a:cubicBezTo>
                    <a:pt x="263" y="2120"/>
                    <a:pt x="263" y="2096"/>
                    <a:pt x="263" y="2096"/>
                  </a:cubicBezTo>
                  <a:lnTo>
                    <a:pt x="811" y="72"/>
                  </a:lnTo>
                  <a:lnTo>
                    <a:pt x="811" y="72"/>
                  </a:lnTo>
                  <a:cubicBezTo>
                    <a:pt x="811" y="72"/>
                    <a:pt x="787" y="96"/>
                    <a:pt x="763" y="96"/>
                  </a:cubicBezTo>
                  <a:cubicBezTo>
                    <a:pt x="715" y="96"/>
                    <a:pt x="644" y="72"/>
                    <a:pt x="596" y="48"/>
                  </a:cubicBezTo>
                  <a:cubicBezTo>
                    <a:pt x="572" y="25"/>
                    <a:pt x="549" y="1"/>
                    <a:pt x="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74"/>
            <p:cNvSpPr/>
            <p:nvPr/>
          </p:nvSpPr>
          <p:spPr>
            <a:xfrm>
              <a:off x="3069323" y="1960574"/>
              <a:ext cx="8898" cy="3751"/>
            </a:xfrm>
            <a:custGeom>
              <a:avLst/>
              <a:gdLst/>
              <a:ahLst/>
              <a:cxnLst/>
              <a:rect l="l" t="t" r="r" b="b"/>
              <a:pathLst>
                <a:path w="287" h="121" extrusionOk="0">
                  <a:moveTo>
                    <a:pt x="48" y="1"/>
                  </a:moveTo>
                  <a:cubicBezTo>
                    <a:pt x="1" y="1"/>
                    <a:pt x="1" y="25"/>
                    <a:pt x="48" y="72"/>
                  </a:cubicBezTo>
                  <a:cubicBezTo>
                    <a:pt x="96" y="96"/>
                    <a:pt x="167" y="120"/>
                    <a:pt x="215" y="120"/>
                  </a:cubicBezTo>
                  <a:cubicBezTo>
                    <a:pt x="286" y="120"/>
                    <a:pt x="286" y="72"/>
                    <a:pt x="239" y="49"/>
                  </a:cubicBezTo>
                  <a:lnTo>
                    <a:pt x="215" y="49"/>
                  </a:lnTo>
                  <a:cubicBezTo>
                    <a:pt x="167" y="25"/>
                    <a:pt x="96" y="1"/>
                    <a:pt x="48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74"/>
            <p:cNvSpPr/>
            <p:nvPr/>
          </p:nvSpPr>
          <p:spPr>
            <a:xfrm>
              <a:off x="2969652" y="1951676"/>
              <a:ext cx="73879" cy="40024"/>
            </a:xfrm>
            <a:custGeom>
              <a:avLst/>
              <a:gdLst/>
              <a:ahLst/>
              <a:cxnLst/>
              <a:rect l="l" t="t" r="r" b="b"/>
              <a:pathLst>
                <a:path w="2383" h="1291" extrusionOk="0">
                  <a:moveTo>
                    <a:pt x="200" y="0"/>
                  </a:moveTo>
                  <a:cubicBezTo>
                    <a:pt x="120" y="0"/>
                    <a:pt x="72" y="2"/>
                    <a:pt x="72" y="2"/>
                  </a:cubicBezTo>
                  <a:cubicBezTo>
                    <a:pt x="72" y="2"/>
                    <a:pt x="1" y="621"/>
                    <a:pt x="620" y="979"/>
                  </a:cubicBezTo>
                  <a:cubicBezTo>
                    <a:pt x="1109" y="1261"/>
                    <a:pt x="1880" y="1290"/>
                    <a:pt x="2182" y="1290"/>
                  </a:cubicBezTo>
                  <a:cubicBezTo>
                    <a:pt x="2263" y="1290"/>
                    <a:pt x="2311" y="1288"/>
                    <a:pt x="2311" y="1288"/>
                  </a:cubicBezTo>
                  <a:cubicBezTo>
                    <a:pt x="2311" y="1288"/>
                    <a:pt x="2382" y="669"/>
                    <a:pt x="1763" y="312"/>
                  </a:cubicBezTo>
                  <a:cubicBezTo>
                    <a:pt x="1274" y="30"/>
                    <a:pt x="503" y="0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74"/>
            <p:cNvSpPr/>
            <p:nvPr/>
          </p:nvSpPr>
          <p:spPr>
            <a:xfrm>
              <a:off x="3065634" y="1922131"/>
              <a:ext cx="83459" cy="45171"/>
            </a:xfrm>
            <a:custGeom>
              <a:avLst/>
              <a:gdLst/>
              <a:ahLst/>
              <a:cxnLst/>
              <a:rect l="l" t="t" r="r" b="b"/>
              <a:pathLst>
                <a:path w="2692" h="1457" extrusionOk="0">
                  <a:moveTo>
                    <a:pt x="2478" y="1"/>
                  </a:moveTo>
                  <a:cubicBezTo>
                    <a:pt x="2160" y="1"/>
                    <a:pt x="1270" y="32"/>
                    <a:pt x="691" y="360"/>
                  </a:cubicBezTo>
                  <a:cubicBezTo>
                    <a:pt x="1" y="765"/>
                    <a:pt x="96" y="1455"/>
                    <a:pt x="96" y="1455"/>
                  </a:cubicBezTo>
                  <a:cubicBezTo>
                    <a:pt x="96" y="1455"/>
                    <a:pt x="139" y="1457"/>
                    <a:pt x="214" y="1457"/>
                  </a:cubicBezTo>
                  <a:cubicBezTo>
                    <a:pt x="531" y="1457"/>
                    <a:pt x="1418" y="1426"/>
                    <a:pt x="1977" y="1098"/>
                  </a:cubicBezTo>
                  <a:cubicBezTo>
                    <a:pt x="2692" y="693"/>
                    <a:pt x="2596" y="3"/>
                    <a:pt x="2596" y="3"/>
                  </a:cubicBezTo>
                  <a:cubicBezTo>
                    <a:pt x="2596" y="3"/>
                    <a:pt x="2553" y="1"/>
                    <a:pt x="24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74"/>
            <p:cNvSpPr/>
            <p:nvPr/>
          </p:nvSpPr>
          <p:spPr>
            <a:xfrm>
              <a:off x="2982952" y="1954683"/>
              <a:ext cx="59835" cy="42845"/>
            </a:xfrm>
            <a:custGeom>
              <a:avLst/>
              <a:gdLst/>
              <a:ahLst/>
              <a:cxnLst/>
              <a:rect l="l" t="t" r="r" b="b"/>
              <a:pathLst>
                <a:path w="1930" h="1382" extrusionOk="0">
                  <a:moveTo>
                    <a:pt x="596" y="0"/>
                  </a:moveTo>
                  <a:lnTo>
                    <a:pt x="596" y="358"/>
                  </a:lnTo>
                  <a:cubicBezTo>
                    <a:pt x="524" y="334"/>
                    <a:pt x="477" y="310"/>
                    <a:pt x="429" y="286"/>
                  </a:cubicBezTo>
                  <a:cubicBezTo>
                    <a:pt x="286" y="215"/>
                    <a:pt x="143" y="167"/>
                    <a:pt x="0" y="96"/>
                  </a:cubicBezTo>
                  <a:lnTo>
                    <a:pt x="0" y="96"/>
                  </a:lnTo>
                  <a:cubicBezTo>
                    <a:pt x="119" y="167"/>
                    <a:pt x="262" y="239"/>
                    <a:pt x="381" y="310"/>
                  </a:cubicBezTo>
                  <a:cubicBezTo>
                    <a:pt x="453" y="358"/>
                    <a:pt x="500" y="405"/>
                    <a:pt x="572" y="429"/>
                  </a:cubicBezTo>
                  <a:lnTo>
                    <a:pt x="715" y="501"/>
                  </a:lnTo>
                  <a:lnTo>
                    <a:pt x="72" y="548"/>
                  </a:lnTo>
                  <a:lnTo>
                    <a:pt x="786" y="548"/>
                  </a:lnTo>
                  <a:lnTo>
                    <a:pt x="977" y="643"/>
                  </a:lnTo>
                  <a:cubicBezTo>
                    <a:pt x="1001" y="667"/>
                    <a:pt x="1048" y="667"/>
                    <a:pt x="1072" y="691"/>
                  </a:cubicBezTo>
                  <a:lnTo>
                    <a:pt x="429" y="739"/>
                  </a:lnTo>
                  <a:lnTo>
                    <a:pt x="1167" y="739"/>
                  </a:lnTo>
                  <a:cubicBezTo>
                    <a:pt x="1453" y="905"/>
                    <a:pt x="1858" y="1167"/>
                    <a:pt x="1858" y="1382"/>
                  </a:cubicBezTo>
                  <a:lnTo>
                    <a:pt x="1929" y="1382"/>
                  </a:lnTo>
                  <a:cubicBezTo>
                    <a:pt x="1929" y="1048"/>
                    <a:pt x="1239" y="691"/>
                    <a:pt x="1048" y="596"/>
                  </a:cubicBezTo>
                  <a:lnTo>
                    <a:pt x="977" y="191"/>
                  </a:lnTo>
                  <a:lnTo>
                    <a:pt x="953" y="572"/>
                  </a:lnTo>
                  <a:lnTo>
                    <a:pt x="834" y="501"/>
                  </a:lnTo>
                  <a:lnTo>
                    <a:pt x="667" y="40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74"/>
            <p:cNvSpPr/>
            <p:nvPr/>
          </p:nvSpPr>
          <p:spPr>
            <a:xfrm>
              <a:off x="3068579" y="1926626"/>
              <a:ext cx="66500" cy="44334"/>
            </a:xfrm>
            <a:custGeom>
              <a:avLst/>
              <a:gdLst/>
              <a:ahLst/>
              <a:cxnLst/>
              <a:rect l="l" t="t" r="r" b="b"/>
              <a:pathLst>
                <a:path w="2145" h="1430" extrusionOk="0">
                  <a:moveTo>
                    <a:pt x="1477" y="0"/>
                  </a:moveTo>
                  <a:lnTo>
                    <a:pt x="1406" y="477"/>
                  </a:lnTo>
                  <a:lnTo>
                    <a:pt x="1215" y="572"/>
                  </a:lnTo>
                  <a:lnTo>
                    <a:pt x="1072" y="643"/>
                  </a:lnTo>
                  <a:lnTo>
                    <a:pt x="1049" y="215"/>
                  </a:lnTo>
                  <a:lnTo>
                    <a:pt x="977" y="691"/>
                  </a:lnTo>
                  <a:cubicBezTo>
                    <a:pt x="763" y="763"/>
                    <a:pt x="1" y="1096"/>
                    <a:pt x="1" y="1429"/>
                  </a:cubicBezTo>
                  <a:lnTo>
                    <a:pt x="72" y="1429"/>
                  </a:lnTo>
                  <a:cubicBezTo>
                    <a:pt x="72" y="1263"/>
                    <a:pt x="334" y="1072"/>
                    <a:pt x="596" y="929"/>
                  </a:cubicBezTo>
                  <a:cubicBezTo>
                    <a:pt x="668" y="905"/>
                    <a:pt x="739" y="882"/>
                    <a:pt x="811" y="834"/>
                  </a:cubicBezTo>
                  <a:lnTo>
                    <a:pt x="1644" y="858"/>
                  </a:lnTo>
                  <a:lnTo>
                    <a:pt x="930" y="786"/>
                  </a:lnTo>
                  <a:cubicBezTo>
                    <a:pt x="977" y="763"/>
                    <a:pt x="1001" y="739"/>
                    <a:pt x="1049" y="739"/>
                  </a:cubicBezTo>
                  <a:lnTo>
                    <a:pt x="1263" y="620"/>
                  </a:lnTo>
                  <a:lnTo>
                    <a:pt x="2073" y="643"/>
                  </a:lnTo>
                  <a:lnTo>
                    <a:pt x="1334" y="572"/>
                  </a:lnTo>
                  <a:lnTo>
                    <a:pt x="1501" y="501"/>
                  </a:lnTo>
                  <a:cubicBezTo>
                    <a:pt x="1573" y="453"/>
                    <a:pt x="1644" y="429"/>
                    <a:pt x="1715" y="382"/>
                  </a:cubicBezTo>
                  <a:cubicBezTo>
                    <a:pt x="1858" y="310"/>
                    <a:pt x="2001" y="215"/>
                    <a:pt x="2144" y="143"/>
                  </a:cubicBezTo>
                  <a:lnTo>
                    <a:pt x="2144" y="143"/>
                  </a:lnTo>
                  <a:cubicBezTo>
                    <a:pt x="1977" y="191"/>
                    <a:pt x="1835" y="262"/>
                    <a:pt x="1668" y="334"/>
                  </a:cubicBezTo>
                  <a:cubicBezTo>
                    <a:pt x="1620" y="382"/>
                    <a:pt x="1549" y="405"/>
                    <a:pt x="1501" y="429"/>
                  </a:cubicBezTo>
                  <a:lnTo>
                    <a:pt x="14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0" name="Google Shape;6950;p74"/>
          <p:cNvGrpSpPr/>
          <p:nvPr/>
        </p:nvGrpSpPr>
        <p:grpSpPr>
          <a:xfrm>
            <a:off x="6647994" y="4044871"/>
            <a:ext cx="358109" cy="238157"/>
            <a:chOff x="6558494" y="1981996"/>
            <a:chExt cx="358109" cy="238157"/>
          </a:xfrm>
        </p:grpSpPr>
        <p:sp>
          <p:nvSpPr>
            <p:cNvPr id="6951" name="Google Shape;6951;p74"/>
            <p:cNvSpPr/>
            <p:nvPr/>
          </p:nvSpPr>
          <p:spPr>
            <a:xfrm>
              <a:off x="6817639" y="2005619"/>
              <a:ext cx="17764" cy="68702"/>
            </a:xfrm>
            <a:custGeom>
              <a:avLst/>
              <a:gdLst/>
              <a:ahLst/>
              <a:cxnLst/>
              <a:rect l="l" t="t" r="r" b="b"/>
              <a:pathLst>
                <a:path w="573" h="2216" extrusionOk="0">
                  <a:moveTo>
                    <a:pt x="572" y="1"/>
                  </a:moveTo>
                  <a:lnTo>
                    <a:pt x="571" y="44"/>
                  </a:lnTo>
                  <a:lnTo>
                    <a:pt x="571" y="44"/>
                  </a:lnTo>
                  <a:cubicBezTo>
                    <a:pt x="572" y="29"/>
                    <a:pt x="572" y="15"/>
                    <a:pt x="572" y="1"/>
                  </a:cubicBezTo>
                  <a:close/>
                  <a:moveTo>
                    <a:pt x="571" y="44"/>
                  </a:moveTo>
                  <a:cubicBezTo>
                    <a:pt x="555" y="431"/>
                    <a:pt x="322" y="774"/>
                    <a:pt x="1" y="1072"/>
                  </a:cubicBezTo>
                  <a:lnTo>
                    <a:pt x="1" y="2215"/>
                  </a:lnTo>
                  <a:cubicBezTo>
                    <a:pt x="334" y="1906"/>
                    <a:pt x="549" y="1549"/>
                    <a:pt x="549" y="1144"/>
                  </a:cubicBezTo>
                  <a:lnTo>
                    <a:pt x="571" y="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74"/>
            <p:cNvSpPr/>
            <p:nvPr/>
          </p:nvSpPr>
          <p:spPr>
            <a:xfrm>
              <a:off x="6686222" y="2005619"/>
              <a:ext cx="17764" cy="68702"/>
            </a:xfrm>
            <a:custGeom>
              <a:avLst/>
              <a:gdLst/>
              <a:ahLst/>
              <a:cxnLst/>
              <a:rect l="l" t="t" r="r" b="b"/>
              <a:pathLst>
                <a:path w="573" h="2216" extrusionOk="0">
                  <a:moveTo>
                    <a:pt x="1" y="1"/>
                  </a:moveTo>
                  <a:lnTo>
                    <a:pt x="1" y="1144"/>
                  </a:lnTo>
                  <a:cubicBezTo>
                    <a:pt x="1" y="1549"/>
                    <a:pt x="239" y="1906"/>
                    <a:pt x="572" y="2215"/>
                  </a:cubicBezTo>
                  <a:lnTo>
                    <a:pt x="572" y="1072"/>
                  </a:lnTo>
                  <a:cubicBezTo>
                    <a:pt x="239" y="763"/>
                    <a:pt x="1" y="4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74"/>
            <p:cNvSpPr/>
            <p:nvPr/>
          </p:nvSpPr>
          <p:spPr>
            <a:xfrm>
              <a:off x="6900352" y="2052866"/>
              <a:ext cx="15532" cy="53944"/>
            </a:xfrm>
            <a:custGeom>
              <a:avLst/>
              <a:gdLst/>
              <a:ahLst/>
              <a:cxnLst/>
              <a:rect l="l" t="t" r="r" b="b"/>
              <a:pathLst>
                <a:path w="501" h="1740" extrusionOk="0">
                  <a:moveTo>
                    <a:pt x="500" y="1"/>
                  </a:moveTo>
                  <a:cubicBezTo>
                    <a:pt x="500" y="239"/>
                    <a:pt x="310" y="477"/>
                    <a:pt x="0" y="620"/>
                  </a:cubicBezTo>
                  <a:lnTo>
                    <a:pt x="0" y="1739"/>
                  </a:lnTo>
                  <a:cubicBezTo>
                    <a:pt x="310" y="1620"/>
                    <a:pt x="500" y="1382"/>
                    <a:pt x="500" y="1144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74"/>
            <p:cNvSpPr/>
            <p:nvPr/>
          </p:nvSpPr>
          <p:spPr>
            <a:xfrm>
              <a:off x="6605772" y="2052866"/>
              <a:ext cx="16245" cy="53944"/>
            </a:xfrm>
            <a:custGeom>
              <a:avLst/>
              <a:gdLst/>
              <a:ahLst/>
              <a:cxnLst/>
              <a:rect l="l" t="t" r="r" b="b"/>
              <a:pathLst>
                <a:path w="524" h="1740" extrusionOk="0">
                  <a:moveTo>
                    <a:pt x="0" y="1"/>
                  </a:moveTo>
                  <a:lnTo>
                    <a:pt x="0" y="1144"/>
                  </a:lnTo>
                  <a:cubicBezTo>
                    <a:pt x="0" y="1358"/>
                    <a:pt x="143" y="1549"/>
                    <a:pt x="381" y="1692"/>
                  </a:cubicBezTo>
                  <a:cubicBezTo>
                    <a:pt x="429" y="1715"/>
                    <a:pt x="476" y="1739"/>
                    <a:pt x="500" y="1739"/>
                  </a:cubicBezTo>
                  <a:lnTo>
                    <a:pt x="524" y="620"/>
                  </a:lnTo>
                  <a:cubicBezTo>
                    <a:pt x="476" y="596"/>
                    <a:pt x="429" y="572"/>
                    <a:pt x="381" y="548"/>
                  </a:cubicBezTo>
                  <a:cubicBezTo>
                    <a:pt x="143" y="406"/>
                    <a:pt x="0" y="21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74"/>
            <p:cNvSpPr/>
            <p:nvPr/>
          </p:nvSpPr>
          <p:spPr>
            <a:xfrm>
              <a:off x="6817639" y="2090534"/>
              <a:ext cx="98960" cy="59835"/>
            </a:xfrm>
            <a:custGeom>
              <a:avLst/>
              <a:gdLst/>
              <a:ahLst/>
              <a:cxnLst/>
              <a:rect l="l" t="t" r="r" b="b"/>
              <a:pathLst>
                <a:path w="3192" h="1930" extrusionOk="0">
                  <a:moveTo>
                    <a:pt x="3192" y="0"/>
                  </a:moveTo>
                  <a:lnTo>
                    <a:pt x="3192" y="19"/>
                  </a:lnTo>
                  <a:lnTo>
                    <a:pt x="3192" y="19"/>
                  </a:lnTo>
                  <a:cubicBezTo>
                    <a:pt x="3192" y="13"/>
                    <a:pt x="3192" y="6"/>
                    <a:pt x="3192" y="0"/>
                  </a:cubicBezTo>
                  <a:close/>
                  <a:moveTo>
                    <a:pt x="3192" y="19"/>
                  </a:moveTo>
                  <a:lnTo>
                    <a:pt x="3192" y="19"/>
                  </a:lnTo>
                  <a:cubicBezTo>
                    <a:pt x="3174" y="439"/>
                    <a:pt x="2562" y="786"/>
                    <a:pt x="1835" y="786"/>
                  </a:cubicBezTo>
                  <a:cubicBezTo>
                    <a:pt x="1168" y="786"/>
                    <a:pt x="549" y="643"/>
                    <a:pt x="25" y="453"/>
                  </a:cubicBezTo>
                  <a:lnTo>
                    <a:pt x="1" y="1596"/>
                  </a:lnTo>
                  <a:cubicBezTo>
                    <a:pt x="549" y="1786"/>
                    <a:pt x="1168" y="1929"/>
                    <a:pt x="1835" y="1929"/>
                  </a:cubicBezTo>
                  <a:cubicBezTo>
                    <a:pt x="2573" y="1929"/>
                    <a:pt x="3168" y="1572"/>
                    <a:pt x="3168" y="1143"/>
                  </a:cubicBezTo>
                  <a:lnTo>
                    <a:pt x="3192" y="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74"/>
            <p:cNvSpPr/>
            <p:nvPr/>
          </p:nvSpPr>
          <p:spPr>
            <a:xfrm>
              <a:off x="6605772" y="2090534"/>
              <a:ext cx="98216" cy="59835"/>
            </a:xfrm>
            <a:custGeom>
              <a:avLst/>
              <a:gdLst/>
              <a:ahLst/>
              <a:cxnLst/>
              <a:rect l="l" t="t" r="r" b="b"/>
              <a:pathLst>
                <a:path w="3168" h="1930" extrusionOk="0">
                  <a:moveTo>
                    <a:pt x="0" y="0"/>
                  </a:moveTo>
                  <a:lnTo>
                    <a:pt x="0" y="1143"/>
                  </a:lnTo>
                  <a:cubicBezTo>
                    <a:pt x="0" y="1358"/>
                    <a:pt x="143" y="1548"/>
                    <a:pt x="405" y="1691"/>
                  </a:cubicBezTo>
                  <a:cubicBezTo>
                    <a:pt x="643" y="1834"/>
                    <a:pt x="976" y="1929"/>
                    <a:pt x="1357" y="1929"/>
                  </a:cubicBezTo>
                  <a:cubicBezTo>
                    <a:pt x="2024" y="1929"/>
                    <a:pt x="2643" y="1786"/>
                    <a:pt x="3167" y="1596"/>
                  </a:cubicBezTo>
                  <a:lnTo>
                    <a:pt x="3167" y="453"/>
                  </a:lnTo>
                  <a:cubicBezTo>
                    <a:pt x="2643" y="643"/>
                    <a:pt x="2024" y="786"/>
                    <a:pt x="1357" y="786"/>
                  </a:cubicBezTo>
                  <a:cubicBezTo>
                    <a:pt x="976" y="786"/>
                    <a:pt x="643" y="691"/>
                    <a:pt x="405" y="548"/>
                  </a:cubicBezTo>
                  <a:cubicBezTo>
                    <a:pt x="143" y="429"/>
                    <a:pt x="0" y="21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74"/>
            <p:cNvSpPr/>
            <p:nvPr/>
          </p:nvSpPr>
          <p:spPr>
            <a:xfrm>
              <a:off x="6691400" y="2114498"/>
              <a:ext cx="19966" cy="26073"/>
            </a:xfrm>
            <a:custGeom>
              <a:avLst/>
              <a:gdLst/>
              <a:ahLst/>
              <a:cxnLst/>
              <a:rect l="l" t="t" r="r" b="b"/>
              <a:pathLst>
                <a:path w="644" h="841" extrusionOk="0">
                  <a:moveTo>
                    <a:pt x="186" y="0"/>
                  </a:moveTo>
                  <a:cubicBezTo>
                    <a:pt x="78" y="0"/>
                    <a:pt x="1" y="93"/>
                    <a:pt x="1" y="251"/>
                  </a:cubicBezTo>
                  <a:cubicBezTo>
                    <a:pt x="1" y="442"/>
                    <a:pt x="143" y="704"/>
                    <a:pt x="334" y="799"/>
                  </a:cubicBezTo>
                  <a:cubicBezTo>
                    <a:pt x="383" y="827"/>
                    <a:pt x="429" y="840"/>
                    <a:pt x="471" y="840"/>
                  </a:cubicBezTo>
                  <a:cubicBezTo>
                    <a:pt x="572" y="840"/>
                    <a:pt x="644" y="760"/>
                    <a:pt x="644" y="609"/>
                  </a:cubicBezTo>
                  <a:cubicBezTo>
                    <a:pt x="644" y="394"/>
                    <a:pt x="501" y="156"/>
                    <a:pt x="310" y="37"/>
                  </a:cubicBezTo>
                  <a:cubicBezTo>
                    <a:pt x="266" y="12"/>
                    <a:pt x="224" y="0"/>
                    <a:pt x="186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74"/>
            <p:cNvSpPr/>
            <p:nvPr/>
          </p:nvSpPr>
          <p:spPr>
            <a:xfrm>
              <a:off x="6559238" y="2122280"/>
              <a:ext cx="149184" cy="97782"/>
            </a:xfrm>
            <a:custGeom>
              <a:avLst/>
              <a:gdLst/>
              <a:ahLst/>
              <a:cxnLst/>
              <a:rect l="l" t="t" r="r" b="b"/>
              <a:pathLst>
                <a:path w="4812" h="3154" extrusionOk="0">
                  <a:moveTo>
                    <a:pt x="4264" y="0"/>
                  </a:moveTo>
                  <a:lnTo>
                    <a:pt x="1" y="2334"/>
                  </a:lnTo>
                  <a:cubicBezTo>
                    <a:pt x="1" y="2620"/>
                    <a:pt x="191" y="2953"/>
                    <a:pt x="429" y="3096"/>
                  </a:cubicBezTo>
                  <a:cubicBezTo>
                    <a:pt x="495" y="3135"/>
                    <a:pt x="560" y="3153"/>
                    <a:pt x="618" y="3153"/>
                  </a:cubicBezTo>
                  <a:cubicBezTo>
                    <a:pt x="665" y="3153"/>
                    <a:pt x="707" y="3141"/>
                    <a:pt x="739" y="3120"/>
                  </a:cubicBezTo>
                  <a:cubicBezTo>
                    <a:pt x="2096" y="2263"/>
                    <a:pt x="3454" y="1405"/>
                    <a:pt x="4811" y="572"/>
                  </a:cubicBezTo>
                  <a:lnTo>
                    <a:pt x="4811" y="572"/>
                  </a:lnTo>
                  <a:cubicBezTo>
                    <a:pt x="4792" y="582"/>
                    <a:pt x="4764" y="587"/>
                    <a:pt x="4733" y="587"/>
                  </a:cubicBezTo>
                  <a:cubicBezTo>
                    <a:pt x="4689" y="587"/>
                    <a:pt x="4639" y="576"/>
                    <a:pt x="4597" y="548"/>
                  </a:cubicBezTo>
                  <a:cubicBezTo>
                    <a:pt x="4406" y="453"/>
                    <a:pt x="4264" y="191"/>
                    <a:pt x="4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74"/>
            <p:cNvSpPr/>
            <p:nvPr/>
          </p:nvSpPr>
          <p:spPr>
            <a:xfrm>
              <a:off x="6558494" y="2115614"/>
              <a:ext cx="135884" cy="79056"/>
            </a:xfrm>
            <a:custGeom>
              <a:avLst/>
              <a:gdLst/>
              <a:ahLst/>
              <a:cxnLst/>
              <a:rect l="l" t="t" r="r" b="b"/>
              <a:pathLst>
                <a:path w="4383" h="2550" extrusionOk="0">
                  <a:moveTo>
                    <a:pt x="4383" y="1"/>
                  </a:moveTo>
                  <a:lnTo>
                    <a:pt x="4383" y="1"/>
                  </a:lnTo>
                  <a:cubicBezTo>
                    <a:pt x="4369" y="6"/>
                    <a:pt x="4357" y="12"/>
                    <a:pt x="4347" y="20"/>
                  </a:cubicBezTo>
                  <a:lnTo>
                    <a:pt x="4347" y="20"/>
                  </a:lnTo>
                  <a:cubicBezTo>
                    <a:pt x="4359" y="14"/>
                    <a:pt x="4371" y="7"/>
                    <a:pt x="4383" y="1"/>
                  </a:cubicBezTo>
                  <a:close/>
                  <a:moveTo>
                    <a:pt x="4347" y="20"/>
                  </a:moveTo>
                  <a:cubicBezTo>
                    <a:pt x="2953" y="752"/>
                    <a:pt x="1537" y="1508"/>
                    <a:pt x="144" y="2263"/>
                  </a:cubicBezTo>
                  <a:cubicBezTo>
                    <a:pt x="72" y="2311"/>
                    <a:pt x="1" y="2406"/>
                    <a:pt x="25" y="2549"/>
                  </a:cubicBezTo>
                  <a:lnTo>
                    <a:pt x="4288" y="215"/>
                  </a:lnTo>
                  <a:cubicBezTo>
                    <a:pt x="4288" y="119"/>
                    <a:pt x="4303" y="54"/>
                    <a:pt x="434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74"/>
            <p:cNvSpPr/>
            <p:nvPr/>
          </p:nvSpPr>
          <p:spPr>
            <a:xfrm>
              <a:off x="6562928" y="2114529"/>
              <a:ext cx="148440" cy="104478"/>
            </a:xfrm>
            <a:custGeom>
              <a:avLst/>
              <a:gdLst/>
              <a:ahLst/>
              <a:cxnLst/>
              <a:rect l="l" t="t" r="r" b="b"/>
              <a:pathLst>
                <a:path w="4788" h="3370" extrusionOk="0">
                  <a:moveTo>
                    <a:pt x="22" y="2287"/>
                  </a:moveTo>
                  <a:lnTo>
                    <a:pt x="22" y="2287"/>
                  </a:lnTo>
                  <a:cubicBezTo>
                    <a:pt x="15" y="2290"/>
                    <a:pt x="7" y="2294"/>
                    <a:pt x="1" y="2298"/>
                  </a:cubicBezTo>
                  <a:cubicBezTo>
                    <a:pt x="8" y="2294"/>
                    <a:pt x="15" y="2291"/>
                    <a:pt x="22" y="2287"/>
                  </a:cubicBezTo>
                  <a:close/>
                  <a:moveTo>
                    <a:pt x="4338" y="0"/>
                  </a:moveTo>
                  <a:cubicBezTo>
                    <a:pt x="4299" y="0"/>
                    <a:pt x="4264" y="12"/>
                    <a:pt x="4240" y="36"/>
                  </a:cubicBezTo>
                  <a:cubicBezTo>
                    <a:pt x="2842" y="770"/>
                    <a:pt x="1420" y="1529"/>
                    <a:pt x="22" y="2287"/>
                  </a:cubicBezTo>
                  <a:lnTo>
                    <a:pt x="22" y="2287"/>
                  </a:lnTo>
                  <a:cubicBezTo>
                    <a:pt x="45" y="2277"/>
                    <a:pt x="72" y="2272"/>
                    <a:pt x="101" y="2272"/>
                  </a:cubicBezTo>
                  <a:cubicBezTo>
                    <a:pt x="163" y="2272"/>
                    <a:pt x="237" y="2293"/>
                    <a:pt x="310" y="2322"/>
                  </a:cubicBezTo>
                  <a:cubicBezTo>
                    <a:pt x="549" y="2465"/>
                    <a:pt x="739" y="2798"/>
                    <a:pt x="739" y="3084"/>
                  </a:cubicBezTo>
                  <a:cubicBezTo>
                    <a:pt x="739" y="3227"/>
                    <a:pt x="691" y="3322"/>
                    <a:pt x="620" y="3370"/>
                  </a:cubicBezTo>
                  <a:cubicBezTo>
                    <a:pt x="1977" y="2513"/>
                    <a:pt x="3335" y="1655"/>
                    <a:pt x="4692" y="822"/>
                  </a:cubicBezTo>
                  <a:cubicBezTo>
                    <a:pt x="4764" y="774"/>
                    <a:pt x="4788" y="703"/>
                    <a:pt x="4788" y="608"/>
                  </a:cubicBezTo>
                  <a:cubicBezTo>
                    <a:pt x="4788" y="393"/>
                    <a:pt x="4645" y="155"/>
                    <a:pt x="4454" y="36"/>
                  </a:cubicBezTo>
                  <a:cubicBezTo>
                    <a:pt x="4418" y="12"/>
                    <a:pt x="4377" y="0"/>
                    <a:pt x="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74"/>
            <p:cNvSpPr/>
            <p:nvPr/>
          </p:nvSpPr>
          <p:spPr>
            <a:xfrm>
              <a:off x="6558711" y="2185058"/>
              <a:ext cx="27158" cy="35095"/>
            </a:xfrm>
            <a:custGeom>
              <a:avLst/>
              <a:gdLst/>
              <a:ahLst/>
              <a:cxnLst/>
              <a:rect l="l" t="t" r="r" b="b"/>
              <a:pathLst>
                <a:path w="876" h="1132" extrusionOk="0">
                  <a:moveTo>
                    <a:pt x="257" y="1"/>
                  </a:moveTo>
                  <a:cubicBezTo>
                    <a:pt x="99" y="1"/>
                    <a:pt x="0" y="116"/>
                    <a:pt x="18" y="309"/>
                  </a:cubicBezTo>
                  <a:cubicBezTo>
                    <a:pt x="18" y="595"/>
                    <a:pt x="208" y="928"/>
                    <a:pt x="446" y="1071"/>
                  </a:cubicBezTo>
                  <a:cubicBezTo>
                    <a:pt x="515" y="1112"/>
                    <a:pt x="580" y="1132"/>
                    <a:pt x="637" y="1132"/>
                  </a:cubicBezTo>
                  <a:cubicBezTo>
                    <a:pt x="778" y="1132"/>
                    <a:pt x="875" y="1013"/>
                    <a:pt x="875" y="809"/>
                  </a:cubicBezTo>
                  <a:cubicBezTo>
                    <a:pt x="875" y="523"/>
                    <a:pt x="685" y="190"/>
                    <a:pt x="446" y="47"/>
                  </a:cubicBezTo>
                  <a:cubicBezTo>
                    <a:pt x="377" y="16"/>
                    <a:pt x="313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74"/>
            <p:cNvSpPr/>
            <p:nvPr/>
          </p:nvSpPr>
          <p:spPr>
            <a:xfrm>
              <a:off x="6761526" y="2137780"/>
              <a:ext cx="74623" cy="59091"/>
            </a:xfrm>
            <a:custGeom>
              <a:avLst/>
              <a:gdLst/>
              <a:ahLst/>
              <a:cxnLst/>
              <a:rect l="l" t="t" r="r" b="b"/>
              <a:pathLst>
                <a:path w="2407" h="1906" extrusionOk="0">
                  <a:moveTo>
                    <a:pt x="2406" y="0"/>
                  </a:moveTo>
                  <a:lnTo>
                    <a:pt x="2406" y="19"/>
                  </a:lnTo>
                  <a:lnTo>
                    <a:pt x="2406" y="19"/>
                  </a:lnTo>
                  <a:cubicBezTo>
                    <a:pt x="2406" y="13"/>
                    <a:pt x="2406" y="7"/>
                    <a:pt x="2406" y="0"/>
                  </a:cubicBezTo>
                  <a:close/>
                  <a:moveTo>
                    <a:pt x="2406" y="19"/>
                  </a:moveTo>
                  <a:lnTo>
                    <a:pt x="2406" y="19"/>
                  </a:lnTo>
                  <a:cubicBezTo>
                    <a:pt x="2388" y="439"/>
                    <a:pt x="1776" y="762"/>
                    <a:pt x="1049" y="762"/>
                  </a:cubicBezTo>
                  <a:cubicBezTo>
                    <a:pt x="692" y="762"/>
                    <a:pt x="358" y="691"/>
                    <a:pt x="96" y="548"/>
                  </a:cubicBezTo>
                  <a:cubicBezTo>
                    <a:pt x="72" y="524"/>
                    <a:pt x="25" y="500"/>
                    <a:pt x="1" y="477"/>
                  </a:cubicBezTo>
                  <a:lnTo>
                    <a:pt x="1" y="1620"/>
                  </a:lnTo>
                  <a:cubicBezTo>
                    <a:pt x="25" y="1644"/>
                    <a:pt x="72" y="1667"/>
                    <a:pt x="96" y="1691"/>
                  </a:cubicBezTo>
                  <a:cubicBezTo>
                    <a:pt x="334" y="1834"/>
                    <a:pt x="692" y="1906"/>
                    <a:pt x="1049" y="1906"/>
                  </a:cubicBezTo>
                  <a:cubicBezTo>
                    <a:pt x="1787" y="1906"/>
                    <a:pt x="2382" y="1572"/>
                    <a:pt x="2382" y="1143"/>
                  </a:cubicBezTo>
                  <a:lnTo>
                    <a:pt x="2406" y="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74"/>
            <p:cNvSpPr/>
            <p:nvPr/>
          </p:nvSpPr>
          <p:spPr>
            <a:xfrm>
              <a:off x="6686966" y="2137780"/>
              <a:ext cx="74592" cy="59091"/>
            </a:xfrm>
            <a:custGeom>
              <a:avLst/>
              <a:gdLst/>
              <a:ahLst/>
              <a:cxnLst/>
              <a:rect l="l" t="t" r="r" b="b"/>
              <a:pathLst>
                <a:path w="2406" h="1906" extrusionOk="0">
                  <a:moveTo>
                    <a:pt x="1" y="0"/>
                  </a:moveTo>
                  <a:lnTo>
                    <a:pt x="1" y="1143"/>
                  </a:lnTo>
                  <a:cubicBezTo>
                    <a:pt x="1" y="1358"/>
                    <a:pt x="144" y="1548"/>
                    <a:pt x="382" y="1691"/>
                  </a:cubicBezTo>
                  <a:cubicBezTo>
                    <a:pt x="620" y="1834"/>
                    <a:pt x="977" y="1906"/>
                    <a:pt x="1334" y="1906"/>
                  </a:cubicBezTo>
                  <a:cubicBezTo>
                    <a:pt x="1763" y="1906"/>
                    <a:pt x="2144" y="1786"/>
                    <a:pt x="2406" y="1620"/>
                  </a:cubicBezTo>
                  <a:lnTo>
                    <a:pt x="2406" y="477"/>
                  </a:lnTo>
                  <a:cubicBezTo>
                    <a:pt x="2144" y="643"/>
                    <a:pt x="1763" y="762"/>
                    <a:pt x="1334" y="762"/>
                  </a:cubicBezTo>
                  <a:cubicBezTo>
                    <a:pt x="977" y="762"/>
                    <a:pt x="644" y="691"/>
                    <a:pt x="382" y="548"/>
                  </a:cubicBezTo>
                  <a:cubicBezTo>
                    <a:pt x="144" y="405"/>
                    <a:pt x="1" y="2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74"/>
            <p:cNvSpPr/>
            <p:nvPr/>
          </p:nvSpPr>
          <p:spPr>
            <a:xfrm>
              <a:off x="6605772" y="1981996"/>
              <a:ext cx="310831" cy="179442"/>
            </a:xfrm>
            <a:custGeom>
              <a:avLst/>
              <a:gdLst/>
              <a:ahLst/>
              <a:cxnLst/>
              <a:rect l="l" t="t" r="r" b="b"/>
              <a:pathLst>
                <a:path w="10026" h="5788" extrusionOk="0">
                  <a:moveTo>
                    <a:pt x="3929" y="1"/>
                  </a:moveTo>
                  <a:cubicBezTo>
                    <a:pt x="3191" y="1"/>
                    <a:pt x="2596" y="334"/>
                    <a:pt x="2596" y="763"/>
                  </a:cubicBezTo>
                  <a:cubicBezTo>
                    <a:pt x="2596" y="1167"/>
                    <a:pt x="2834" y="1525"/>
                    <a:pt x="3167" y="1834"/>
                  </a:cubicBezTo>
                  <a:cubicBezTo>
                    <a:pt x="2620" y="1644"/>
                    <a:pt x="2000" y="1501"/>
                    <a:pt x="1334" y="1501"/>
                  </a:cubicBezTo>
                  <a:cubicBezTo>
                    <a:pt x="595" y="1501"/>
                    <a:pt x="0" y="1858"/>
                    <a:pt x="0" y="2287"/>
                  </a:cubicBezTo>
                  <a:cubicBezTo>
                    <a:pt x="0" y="2501"/>
                    <a:pt x="143" y="2692"/>
                    <a:pt x="381" y="2834"/>
                  </a:cubicBezTo>
                  <a:cubicBezTo>
                    <a:pt x="429" y="2858"/>
                    <a:pt x="476" y="2882"/>
                    <a:pt x="524" y="2906"/>
                  </a:cubicBezTo>
                  <a:cubicBezTo>
                    <a:pt x="191" y="3049"/>
                    <a:pt x="0" y="3263"/>
                    <a:pt x="0" y="3501"/>
                  </a:cubicBezTo>
                  <a:cubicBezTo>
                    <a:pt x="0" y="3716"/>
                    <a:pt x="143" y="3930"/>
                    <a:pt x="405" y="4049"/>
                  </a:cubicBezTo>
                  <a:cubicBezTo>
                    <a:pt x="643" y="4192"/>
                    <a:pt x="976" y="4287"/>
                    <a:pt x="1357" y="4287"/>
                  </a:cubicBezTo>
                  <a:cubicBezTo>
                    <a:pt x="2024" y="4287"/>
                    <a:pt x="2643" y="4144"/>
                    <a:pt x="3167" y="3954"/>
                  </a:cubicBezTo>
                  <a:lnTo>
                    <a:pt x="3167" y="3954"/>
                  </a:lnTo>
                  <a:cubicBezTo>
                    <a:pt x="2858" y="4263"/>
                    <a:pt x="2620" y="4621"/>
                    <a:pt x="2620" y="5025"/>
                  </a:cubicBezTo>
                  <a:cubicBezTo>
                    <a:pt x="2620" y="5240"/>
                    <a:pt x="2763" y="5430"/>
                    <a:pt x="3001" y="5573"/>
                  </a:cubicBezTo>
                  <a:cubicBezTo>
                    <a:pt x="3263" y="5716"/>
                    <a:pt x="3596" y="5787"/>
                    <a:pt x="3953" y="5787"/>
                  </a:cubicBezTo>
                  <a:cubicBezTo>
                    <a:pt x="4382" y="5787"/>
                    <a:pt x="4763" y="5668"/>
                    <a:pt x="5025" y="5502"/>
                  </a:cubicBezTo>
                  <a:cubicBezTo>
                    <a:pt x="5049" y="5525"/>
                    <a:pt x="5096" y="5549"/>
                    <a:pt x="5120" y="5573"/>
                  </a:cubicBezTo>
                  <a:cubicBezTo>
                    <a:pt x="5382" y="5716"/>
                    <a:pt x="5716" y="5787"/>
                    <a:pt x="6073" y="5787"/>
                  </a:cubicBezTo>
                  <a:cubicBezTo>
                    <a:pt x="6811" y="5787"/>
                    <a:pt x="7430" y="5454"/>
                    <a:pt x="7430" y="5025"/>
                  </a:cubicBezTo>
                  <a:cubicBezTo>
                    <a:pt x="7406" y="4621"/>
                    <a:pt x="7168" y="4263"/>
                    <a:pt x="6859" y="3954"/>
                  </a:cubicBezTo>
                  <a:lnTo>
                    <a:pt x="6859" y="3954"/>
                  </a:lnTo>
                  <a:cubicBezTo>
                    <a:pt x="7383" y="4144"/>
                    <a:pt x="8002" y="4287"/>
                    <a:pt x="8669" y="4287"/>
                  </a:cubicBezTo>
                  <a:cubicBezTo>
                    <a:pt x="9407" y="4287"/>
                    <a:pt x="10026" y="3930"/>
                    <a:pt x="10002" y="3501"/>
                  </a:cubicBezTo>
                  <a:cubicBezTo>
                    <a:pt x="10002" y="3287"/>
                    <a:pt x="9859" y="3096"/>
                    <a:pt x="9621" y="2954"/>
                  </a:cubicBezTo>
                  <a:cubicBezTo>
                    <a:pt x="9573" y="2930"/>
                    <a:pt x="9526" y="2906"/>
                    <a:pt x="9502" y="2906"/>
                  </a:cubicBezTo>
                  <a:cubicBezTo>
                    <a:pt x="9812" y="2763"/>
                    <a:pt x="10002" y="2525"/>
                    <a:pt x="10002" y="2287"/>
                  </a:cubicBezTo>
                  <a:cubicBezTo>
                    <a:pt x="10002" y="2072"/>
                    <a:pt x="9859" y="1882"/>
                    <a:pt x="9621" y="1739"/>
                  </a:cubicBezTo>
                  <a:cubicBezTo>
                    <a:pt x="9359" y="1596"/>
                    <a:pt x="9026" y="1501"/>
                    <a:pt x="8669" y="1501"/>
                  </a:cubicBezTo>
                  <a:cubicBezTo>
                    <a:pt x="7978" y="1501"/>
                    <a:pt x="7359" y="1644"/>
                    <a:pt x="6835" y="1834"/>
                  </a:cubicBezTo>
                  <a:cubicBezTo>
                    <a:pt x="7168" y="1525"/>
                    <a:pt x="7406" y="1167"/>
                    <a:pt x="7406" y="763"/>
                  </a:cubicBezTo>
                  <a:cubicBezTo>
                    <a:pt x="7383" y="548"/>
                    <a:pt x="7240" y="358"/>
                    <a:pt x="7002" y="215"/>
                  </a:cubicBezTo>
                  <a:cubicBezTo>
                    <a:pt x="6763" y="72"/>
                    <a:pt x="6406" y="1"/>
                    <a:pt x="6049" y="1"/>
                  </a:cubicBezTo>
                  <a:cubicBezTo>
                    <a:pt x="5620" y="1"/>
                    <a:pt x="5239" y="120"/>
                    <a:pt x="4977" y="286"/>
                  </a:cubicBezTo>
                  <a:cubicBezTo>
                    <a:pt x="4953" y="263"/>
                    <a:pt x="4930" y="239"/>
                    <a:pt x="4882" y="215"/>
                  </a:cubicBezTo>
                  <a:cubicBezTo>
                    <a:pt x="4644" y="72"/>
                    <a:pt x="4310" y="1"/>
                    <a:pt x="39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5" name="Google Shape;6965;p74"/>
          <p:cNvGrpSpPr/>
          <p:nvPr/>
        </p:nvGrpSpPr>
        <p:grpSpPr>
          <a:xfrm flipH="1">
            <a:off x="5577719" y="4124822"/>
            <a:ext cx="243972" cy="161330"/>
            <a:chOff x="2472236" y="4329463"/>
            <a:chExt cx="646284" cy="427478"/>
          </a:xfrm>
        </p:grpSpPr>
        <p:sp>
          <p:nvSpPr>
            <p:cNvPr id="6966" name="Google Shape;6966;p74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74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74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74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74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74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74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74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74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74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74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9" name="Google Shape;6979;p74"/>
          <p:cNvGrpSpPr/>
          <p:nvPr/>
        </p:nvGrpSpPr>
        <p:grpSpPr>
          <a:xfrm>
            <a:off x="256095" y="2588413"/>
            <a:ext cx="2354626" cy="2295686"/>
            <a:chOff x="27495" y="2676490"/>
            <a:chExt cx="2354626" cy="2295686"/>
          </a:xfrm>
        </p:grpSpPr>
        <p:sp>
          <p:nvSpPr>
            <p:cNvPr id="6980" name="Google Shape;6980;p74"/>
            <p:cNvSpPr/>
            <p:nvPr/>
          </p:nvSpPr>
          <p:spPr>
            <a:xfrm flipH="1">
              <a:off x="621927" y="3181229"/>
              <a:ext cx="886500" cy="1612866"/>
            </a:xfrm>
            <a:custGeom>
              <a:avLst/>
              <a:gdLst/>
              <a:ahLst/>
              <a:cxnLst/>
              <a:rect l="l" t="t" r="r" b="b"/>
              <a:pathLst>
                <a:path w="21618" h="39331" extrusionOk="0">
                  <a:moveTo>
                    <a:pt x="21618" y="0"/>
                  </a:moveTo>
                  <a:lnTo>
                    <a:pt x="126" y="12496"/>
                  </a:lnTo>
                  <a:lnTo>
                    <a:pt x="1" y="39330"/>
                  </a:lnTo>
                  <a:lnTo>
                    <a:pt x="21493" y="26835"/>
                  </a:lnTo>
                  <a:lnTo>
                    <a:pt x="216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74"/>
            <p:cNvSpPr/>
            <p:nvPr/>
          </p:nvSpPr>
          <p:spPr>
            <a:xfrm flipH="1">
              <a:off x="1503288" y="3188898"/>
              <a:ext cx="878832" cy="1605198"/>
            </a:xfrm>
            <a:custGeom>
              <a:avLst/>
              <a:gdLst/>
              <a:ahLst/>
              <a:cxnLst/>
              <a:rect l="l" t="t" r="r" b="b"/>
              <a:pathLst>
                <a:path w="21431" h="39144" extrusionOk="0">
                  <a:moveTo>
                    <a:pt x="126" y="1"/>
                  </a:moveTo>
                  <a:lnTo>
                    <a:pt x="1" y="26866"/>
                  </a:lnTo>
                  <a:lnTo>
                    <a:pt x="21306" y="39143"/>
                  </a:lnTo>
                  <a:lnTo>
                    <a:pt x="21431" y="12309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74"/>
            <p:cNvSpPr/>
            <p:nvPr/>
          </p:nvSpPr>
          <p:spPr>
            <a:xfrm flipH="1">
              <a:off x="621955" y="2676490"/>
              <a:ext cx="1755039" cy="1017150"/>
            </a:xfrm>
            <a:custGeom>
              <a:avLst/>
              <a:gdLst/>
              <a:ahLst/>
              <a:cxnLst/>
              <a:rect l="l" t="t" r="r" b="b"/>
              <a:pathLst>
                <a:path w="42798" h="24804" extrusionOk="0">
                  <a:moveTo>
                    <a:pt x="21493" y="0"/>
                  </a:moveTo>
                  <a:lnTo>
                    <a:pt x="1" y="12496"/>
                  </a:lnTo>
                  <a:lnTo>
                    <a:pt x="21306" y="24804"/>
                  </a:lnTo>
                  <a:lnTo>
                    <a:pt x="42798" y="12308"/>
                  </a:lnTo>
                  <a:lnTo>
                    <a:pt x="214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74"/>
            <p:cNvSpPr/>
            <p:nvPr/>
          </p:nvSpPr>
          <p:spPr>
            <a:xfrm flipH="1">
              <a:off x="27495" y="3873011"/>
              <a:ext cx="603384" cy="1099165"/>
            </a:xfrm>
            <a:custGeom>
              <a:avLst/>
              <a:gdLst/>
              <a:ahLst/>
              <a:cxnLst/>
              <a:rect l="l" t="t" r="r" b="b"/>
              <a:pathLst>
                <a:path w="14714" h="26804" extrusionOk="0">
                  <a:moveTo>
                    <a:pt x="14714" y="0"/>
                  </a:moveTo>
                  <a:lnTo>
                    <a:pt x="94" y="8529"/>
                  </a:lnTo>
                  <a:lnTo>
                    <a:pt x="0" y="26803"/>
                  </a:lnTo>
                  <a:lnTo>
                    <a:pt x="14651" y="18275"/>
                  </a:lnTo>
                  <a:lnTo>
                    <a:pt x="14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74"/>
            <p:cNvSpPr/>
            <p:nvPr/>
          </p:nvSpPr>
          <p:spPr>
            <a:xfrm flipH="1">
              <a:off x="627044" y="3879408"/>
              <a:ext cx="598258" cy="1092768"/>
            </a:xfrm>
            <a:custGeom>
              <a:avLst/>
              <a:gdLst/>
              <a:ahLst/>
              <a:cxnLst/>
              <a:rect l="l" t="t" r="r" b="b"/>
              <a:pathLst>
                <a:path w="14589" h="26648" extrusionOk="0">
                  <a:moveTo>
                    <a:pt x="63" y="1"/>
                  </a:moveTo>
                  <a:lnTo>
                    <a:pt x="0" y="18275"/>
                  </a:lnTo>
                  <a:lnTo>
                    <a:pt x="14495" y="26647"/>
                  </a:lnTo>
                  <a:lnTo>
                    <a:pt x="14589" y="837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74"/>
            <p:cNvSpPr/>
            <p:nvPr/>
          </p:nvSpPr>
          <p:spPr>
            <a:xfrm flipH="1">
              <a:off x="27514" y="3529683"/>
              <a:ext cx="1195246" cy="693068"/>
            </a:xfrm>
            <a:custGeom>
              <a:avLst/>
              <a:gdLst/>
              <a:ahLst/>
              <a:cxnLst/>
              <a:rect l="l" t="t" r="r" b="b"/>
              <a:pathLst>
                <a:path w="29147" h="16901" extrusionOk="0">
                  <a:moveTo>
                    <a:pt x="14652" y="0"/>
                  </a:moveTo>
                  <a:lnTo>
                    <a:pt x="1" y="8529"/>
                  </a:lnTo>
                  <a:lnTo>
                    <a:pt x="14527" y="16901"/>
                  </a:lnTo>
                  <a:lnTo>
                    <a:pt x="29147" y="8372"/>
                  </a:lnTo>
                  <a:lnTo>
                    <a:pt x="146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5" name="Google Shape;7065;p74"/>
          <p:cNvGrpSpPr/>
          <p:nvPr/>
        </p:nvGrpSpPr>
        <p:grpSpPr>
          <a:xfrm flipH="1">
            <a:off x="839019" y="3721847"/>
            <a:ext cx="243972" cy="161330"/>
            <a:chOff x="2472236" y="4329463"/>
            <a:chExt cx="646284" cy="427478"/>
          </a:xfrm>
        </p:grpSpPr>
        <p:sp>
          <p:nvSpPr>
            <p:cNvPr id="7066" name="Google Shape;7066;p74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74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74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74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74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74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74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74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74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74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74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8" name="Google Shape;7078;p74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9" name="Google Shape;7079;p74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0" name="Google Shape;7080;p74"/>
          <p:cNvSpPr/>
          <p:nvPr/>
        </p:nvSpPr>
        <p:spPr>
          <a:xfrm>
            <a:off x="1185473" y="4495155"/>
            <a:ext cx="6774000" cy="535500"/>
          </a:xfrm>
          <a:prstGeom prst="roundRect">
            <a:avLst>
              <a:gd name="adj" fmla="val 1978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1" name="Google Shape;7081;p74">
            <a:hlinkClick r:id="" action="ppaction://hlinkshowjump?jump=firstslide"/>
          </p:cNvPr>
          <p:cNvSpPr/>
          <p:nvPr/>
        </p:nvSpPr>
        <p:spPr>
          <a:xfrm>
            <a:off x="18921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2" name="Google Shape;7082;p74">
            <a:hlinkClick r:id="" action="ppaction://hlinkshowjump?jump=firstslide"/>
          </p:cNvPr>
          <p:cNvSpPr txBox="1"/>
          <p:nvPr/>
        </p:nvSpPr>
        <p:spPr>
          <a:xfrm>
            <a:off x="2263155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Home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083" name="Google Shape;7083;p74">
            <a:hlinkClick r:id="rId3" action="ppaction://hlinksldjump"/>
          </p:cNvPr>
          <p:cNvSpPr/>
          <p:nvPr/>
        </p:nvSpPr>
        <p:spPr>
          <a:xfrm>
            <a:off x="29808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4" name="Google Shape;7084;p74">
            <a:hlinkClick r:id="rId3" action="ppaction://hlinksldjump"/>
          </p:cNvPr>
          <p:cNvSpPr txBox="1"/>
          <p:nvPr/>
        </p:nvSpPr>
        <p:spPr>
          <a:xfrm>
            <a:off x="3351854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Game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085" name="Google Shape;7085;p74">
            <a:hlinkClick r:id="rId4" action="ppaction://hlinksldjump"/>
          </p:cNvPr>
          <p:cNvSpPr/>
          <p:nvPr/>
        </p:nvSpPr>
        <p:spPr>
          <a:xfrm>
            <a:off x="40695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6" name="Google Shape;7086;p74">
            <a:hlinkClick r:id="rId4" action="ppaction://hlinksldjump"/>
          </p:cNvPr>
          <p:cNvSpPr txBox="1"/>
          <p:nvPr/>
        </p:nvSpPr>
        <p:spPr>
          <a:xfrm>
            <a:off x="4440552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Tools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087" name="Google Shape;7087;p74">
            <a:hlinkClick r:id="" action="ppaction://noaction"/>
          </p:cNvPr>
          <p:cNvSpPr/>
          <p:nvPr/>
        </p:nvSpPr>
        <p:spPr>
          <a:xfrm>
            <a:off x="51582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8" name="Google Shape;7088;p74">
            <a:hlinkClick r:id="" action="ppaction://noaction"/>
          </p:cNvPr>
          <p:cNvSpPr txBox="1"/>
          <p:nvPr/>
        </p:nvSpPr>
        <p:spPr>
          <a:xfrm>
            <a:off x="5529251" y="4666380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Facts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089" name="Google Shape;7089;p74">
            <a:hlinkClick r:id="rId5" action="ppaction://hlinksldjump"/>
          </p:cNvPr>
          <p:cNvSpPr/>
          <p:nvPr/>
        </p:nvSpPr>
        <p:spPr>
          <a:xfrm>
            <a:off x="6246979" y="4589280"/>
            <a:ext cx="9891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0" name="Google Shape;7090;p74">
            <a:hlinkClick r:id="rId5" action="ppaction://hlinksldjump"/>
          </p:cNvPr>
          <p:cNvSpPr txBox="1"/>
          <p:nvPr/>
        </p:nvSpPr>
        <p:spPr>
          <a:xfrm>
            <a:off x="6617950" y="4666375"/>
            <a:ext cx="6066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Team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091" name="Google Shape;7091;p74">
            <a:hlinkClick r:id="" action="ppaction://hlinkshowjump?jump=previousslide"/>
          </p:cNvPr>
          <p:cNvSpPr/>
          <p:nvPr/>
        </p:nvSpPr>
        <p:spPr>
          <a:xfrm>
            <a:off x="1375194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2" name="Google Shape;7092;p74">
            <a:hlinkClick r:id="" action="ppaction://hlinkshowjump?jump=previousslide"/>
          </p:cNvPr>
          <p:cNvSpPr/>
          <p:nvPr/>
        </p:nvSpPr>
        <p:spPr>
          <a:xfrm>
            <a:off x="1454268" y="4701855"/>
            <a:ext cx="243900" cy="122100"/>
          </a:xfrm>
          <a:prstGeom prst="leftArrow">
            <a:avLst>
              <a:gd name="adj1" fmla="val 50000"/>
              <a:gd name="adj2" fmla="val 7870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3" name="Google Shape;7093;p74">
            <a:hlinkClick r:id="" action="ppaction://hlinkshowjump?jump=nextslide"/>
          </p:cNvPr>
          <p:cNvSpPr/>
          <p:nvPr/>
        </p:nvSpPr>
        <p:spPr>
          <a:xfrm>
            <a:off x="7335669" y="4589280"/>
            <a:ext cx="417600" cy="347400"/>
          </a:xfrm>
          <a:prstGeom prst="roundRect">
            <a:avLst>
              <a:gd name="adj" fmla="val 1978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4" name="Google Shape;7094;p74">
            <a:hlinkClick r:id="" action="ppaction://hlinkshowjump?jump=nextslide"/>
          </p:cNvPr>
          <p:cNvSpPr/>
          <p:nvPr/>
        </p:nvSpPr>
        <p:spPr>
          <a:xfrm>
            <a:off x="7416418" y="4701843"/>
            <a:ext cx="243900" cy="122100"/>
          </a:xfrm>
          <a:prstGeom prst="rightArrow">
            <a:avLst>
              <a:gd name="adj1" fmla="val 50000"/>
              <a:gd name="adj2" fmla="val 7741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95" name="Google Shape;7095;p74"/>
          <p:cNvGrpSpPr/>
          <p:nvPr/>
        </p:nvGrpSpPr>
        <p:grpSpPr>
          <a:xfrm>
            <a:off x="1992121" y="4623314"/>
            <a:ext cx="159899" cy="279351"/>
            <a:chOff x="2000128" y="4623314"/>
            <a:chExt cx="159899" cy="279351"/>
          </a:xfrm>
        </p:grpSpPr>
        <p:sp>
          <p:nvSpPr>
            <p:cNvPr id="7096" name="Google Shape;7096;p74"/>
            <p:cNvSpPr/>
            <p:nvPr/>
          </p:nvSpPr>
          <p:spPr>
            <a:xfrm>
              <a:off x="2000128" y="4623314"/>
              <a:ext cx="159899" cy="279351"/>
            </a:xfrm>
            <a:custGeom>
              <a:avLst/>
              <a:gdLst/>
              <a:ahLst/>
              <a:cxnLst/>
              <a:rect l="l" t="t" r="r" b="b"/>
              <a:pathLst>
                <a:path w="24154" h="42214" extrusionOk="0">
                  <a:moveTo>
                    <a:pt x="4353" y="1"/>
                  </a:moveTo>
                  <a:lnTo>
                    <a:pt x="0" y="2527"/>
                  </a:lnTo>
                  <a:lnTo>
                    <a:pt x="0" y="29358"/>
                  </a:lnTo>
                  <a:lnTo>
                    <a:pt x="8001" y="42213"/>
                  </a:lnTo>
                  <a:lnTo>
                    <a:pt x="20909" y="41429"/>
                  </a:lnTo>
                  <a:lnTo>
                    <a:pt x="24154" y="38269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74"/>
            <p:cNvSpPr/>
            <p:nvPr/>
          </p:nvSpPr>
          <p:spPr>
            <a:xfrm>
              <a:off x="2053088" y="4689396"/>
              <a:ext cx="85458" cy="213269"/>
            </a:xfrm>
            <a:custGeom>
              <a:avLst/>
              <a:gdLst/>
              <a:ahLst/>
              <a:cxnLst/>
              <a:rect l="l" t="t" r="r" b="b"/>
              <a:pathLst>
                <a:path w="12909" h="32228" extrusionOk="0">
                  <a:moveTo>
                    <a:pt x="1" y="1"/>
                  </a:moveTo>
                  <a:lnTo>
                    <a:pt x="1" y="32227"/>
                  </a:lnTo>
                  <a:lnTo>
                    <a:pt x="12909" y="31443"/>
                  </a:lnTo>
                  <a:lnTo>
                    <a:pt x="12909" y="46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74"/>
            <p:cNvSpPr/>
            <p:nvPr/>
          </p:nvSpPr>
          <p:spPr>
            <a:xfrm>
              <a:off x="2000128" y="4623314"/>
              <a:ext cx="159899" cy="96602"/>
            </a:xfrm>
            <a:custGeom>
              <a:avLst/>
              <a:gdLst/>
              <a:ahLst/>
              <a:cxnLst/>
              <a:rect l="l" t="t" r="r" b="b"/>
              <a:pathLst>
                <a:path w="24154" h="14598" extrusionOk="0">
                  <a:moveTo>
                    <a:pt x="4353" y="1"/>
                  </a:moveTo>
                  <a:lnTo>
                    <a:pt x="0" y="2527"/>
                  </a:lnTo>
                  <a:lnTo>
                    <a:pt x="8001" y="9987"/>
                  </a:lnTo>
                  <a:lnTo>
                    <a:pt x="20909" y="14597"/>
                  </a:lnTo>
                  <a:lnTo>
                    <a:pt x="24154" y="11431"/>
                  </a:lnTo>
                  <a:lnTo>
                    <a:pt x="11932" y="7065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74"/>
            <p:cNvSpPr/>
            <p:nvPr/>
          </p:nvSpPr>
          <p:spPr>
            <a:xfrm>
              <a:off x="2008205" y="4658975"/>
              <a:ext cx="121914" cy="229680"/>
            </a:xfrm>
            <a:custGeom>
              <a:avLst/>
              <a:gdLst/>
              <a:ahLst/>
              <a:cxnLst/>
              <a:rect l="l" t="t" r="r" b="b"/>
              <a:pathLst>
                <a:path w="18416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18416" y="33856"/>
                  </a:lnTo>
                  <a:lnTo>
                    <a:pt x="18416" y="1056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74"/>
            <p:cNvSpPr/>
            <p:nvPr/>
          </p:nvSpPr>
          <p:spPr>
            <a:xfrm>
              <a:off x="2008205" y="4658975"/>
              <a:ext cx="44718" cy="229680"/>
            </a:xfrm>
            <a:custGeom>
              <a:avLst/>
              <a:gdLst/>
              <a:ahLst/>
              <a:cxnLst/>
              <a:rect l="l" t="t" r="r" b="b"/>
              <a:pathLst>
                <a:path w="6755" h="34708" extrusionOk="0">
                  <a:moveTo>
                    <a:pt x="0" y="0"/>
                  </a:moveTo>
                  <a:lnTo>
                    <a:pt x="0" y="23448"/>
                  </a:lnTo>
                  <a:lnTo>
                    <a:pt x="6754" y="34707"/>
                  </a:lnTo>
                  <a:lnTo>
                    <a:pt x="6754" y="6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1" name="Google Shape;7101;p74"/>
          <p:cNvGrpSpPr/>
          <p:nvPr/>
        </p:nvGrpSpPr>
        <p:grpSpPr>
          <a:xfrm>
            <a:off x="5246843" y="4644827"/>
            <a:ext cx="206281" cy="241552"/>
            <a:chOff x="5254850" y="4644827"/>
            <a:chExt cx="206281" cy="241552"/>
          </a:xfrm>
        </p:grpSpPr>
        <p:sp>
          <p:nvSpPr>
            <p:cNvPr id="7102" name="Google Shape;7102;p74"/>
            <p:cNvSpPr/>
            <p:nvPr/>
          </p:nvSpPr>
          <p:spPr>
            <a:xfrm>
              <a:off x="5254850" y="4644827"/>
              <a:ext cx="206281" cy="241552"/>
            </a:xfrm>
            <a:custGeom>
              <a:avLst/>
              <a:gdLst/>
              <a:ahLst/>
              <a:cxnLst/>
              <a:rect l="l" t="t" r="r" b="b"/>
              <a:pathLst>
                <a:path w="13384" h="15675" extrusionOk="0">
                  <a:moveTo>
                    <a:pt x="5281" y="0"/>
                  </a:moveTo>
                  <a:cubicBezTo>
                    <a:pt x="5199" y="0"/>
                    <a:pt x="5119" y="3"/>
                    <a:pt x="5040" y="9"/>
                  </a:cubicBezTo>
                  <a:cubicBezTo>
                    <a:pt x="4928" y="16"/>
                    <a:pt x="4809" y="29"/>
                    <a:pt x="4703" y="49"/>
                  </a:cubicBezTo>
                  <a:cubicBezTo>
                    <a:pt x="4697" y="49"/>
                    <a:pt x="4690" y="55"/>
                    <a:pt x="4684" y="55"/>
                  </a:cubicBezTo>
                  <a:cubicBezTo>
                    <a:pt x="4360" y="115"/>
                    <a:pt x="4064" y="220"/>
                    <a:pt x="3793" y="379"/>
                  </a:cubicBezTo>
                  <a:lnTo>
                    <a:pt x="1696" y="1599"/>
                  </a:lnTo>
                  <a:cubicBezTo>
                    <a:pt x="1689" y="1605"/>
                    <a:pt x="1682" y="1605"/>
                    <a:pt x="1676" y="1612"/>
                  </a:cubicBezTo>
                  <a:cubicBezTo>
                    <a:pt x="1663" y="1619"/>
                    <a:pt x="1649" y="1625"/>
                    <a:pt x="1643" y="1632"/>
                  </a:cubicBezTo>
                  <a:cubicBezTo>
                    <a:pt x="1610" y="1645"/>
                    <a:pt x="1584" y="1665"/>
                    <a:pt x="1557" y="1685"/>
                  </a:cubicBezTo>
                  <a:cubicBezTo>
                    <a:pt x="1531" y="1698"/>
                    <a:pt x="1504" y="1718"/>
                    <a:pt x="1471" y="1737"/>
                  </a:cubicBezTo>
                  <a:cubicBezTo>
                    <a:pt x="1445" y="1757"/>
                    <a:pt x="1419" y="1777"/>
                    <a:pt x="1399" y="1790"/>
                  </a:cubicBezTo>
                  <a:cubicBezTo>
                    <a:pt x="1366" y="1816"/>
                    <a:pt x="1333" y="1843"/>
                    <a:pt x="1300" y="1869"/>
                  </a:cubicBezTo>
                  <a:cubicBezTo>
                    <a:pt x="1267" y="1889"/>
                    <a:pt x="1241" y="1915"/>
                    <a:pt x="1214" y="1942"/>
                  </a:cubicBezTo>
                  <a:cubicBezTo>
                    <a:pt x="1188" y="1962"/>
                    <a:pt x="1161" y="1988"/>
                    <a:pt x="1135" y="2014"/>
                  </a:cubicBezTo>
                  <a:cubicBezTo>
                    <a:pt x="1109" y="2041"/>
                    <a:pt x="1082" y="2067"/>
                    <a:pt x="1049" y="2093"/>
                  </a:cubicBezTo>
                  <a:cubicBezTo>
                    <a:pt x="970" y="2179"/>
                    <a:pt x="891" y="2272"/>
                    <a:pt x="818" y="2370"/>
                  </a:cubicBezTo>
                  <a:cubicBezTo>
                    <a:pt x="779" y="2430"/>
                    <a:pt x="733" y="2489"/>
                    <a:pt x="693" y="2549"/>
                  </a:cubicBezTo>
                  <a:cubicBezTo>
                    <a:pt x="673" y="2582"/>
                    <a:pt x="654" y="2615"/>
                    <a:pt x="634" y="2648"/>
                  </a:cubicBezTo>
                  <a:cubicBezTo>
                    <a:pt x="614" y="2687"/>
                    <a:pt x="588" y="2720"/>
                    <a:pt x="568" y="2753"/>
                  </a:cubicBezTo>
                  <a:cubicBezTo>
                    <a:pt x="561" y="2773"/>
                    <a:pt x="555" y="2786"/>
                    <a:pt x="548" y="2799"/>
                  </a:cubicBezTo>
                  <a:cubicBezTo>
                    <a:pt x="535" y="2819"/>
                    <a:pt x="522" y="2845"/>
                    <a:pt x="508" y="2872"/>
                  </a:cubicBezTo>
                  <a:cubicBezTo>
                    <a:pt x="495" y="2892"/>
                    <a:pt x="489" y="2918"/>
                    <a:pt x="475" y="2938"/>
                  </a:cubicBezTo>
                  <a:cubicBezTo>
                    <a:pt x="462" y="2964"/>
                    <a:pt x="449" y="2990"/>
                    <a:pt x="442" y="3017"/>
                  </a:cubicBezTo>
                  <a:cubicBezTo>
                    <a:pt x="429" y="3043"/>
                    <a:pt x="416" y="3070"/>
                    <a:pt x="403" y="3103"/>
                  </a:cubicBezTo>
                  <a:cubicBezTo>
                    <a:pt x="390" y="3136"/>
                    <a:pt x="370" y="3169"/>
                    <a:pt x="357" y="3208"/>
                  </a:cubicBezTo>
                  <a:cubicBezTo>
                    <a:pt x="344" y="3241"/>
                    <a:pt x="337" y="3274"/>
                    <a:pt x="324" y="3307"/>
                  </a:cubicBezTo>
                  <a:cubicBezTo>
                    <a:pt x="317" y="3320"/>
                    <a:pt x="311" y="3340"/>
                    <a:pt x="304" y="3360"/>
                  </a:cubicBezTo>
                  <a:cubicBezTo>
                    <a:pt x="278" y="3426"/>
                    <a:pt x="258" y="3492"/>
                    <a:pt x="238" y="3564"/>
                  </a:cubicBezTo>
                  <a:cubicBezTo>
                    <a:pt x="231" y="3584"/>
                    <a:pt x="225" y="3610"/>
                    <a:pt x="218" y="3630"/>
                  </a:cubicBezTo>
                  <a:cubicBezTo>
                    <a:pt x="212" y="3657"/>
                    <a:pt x="205" y="3676"/>
                    <a:pt x="198" y="3703"/>
                  </a:cubicBezTo>
                  <a:cubicBezTo>
                    <a:pt x="192" y="3716"/>
                    <a:pt x="192" y="3729"/>
                    <a:pt x="185" y="3749"/>
                  </a:cubicBezTo>
                  <a:cubicBezTo>
                    <a:pt x="179" y="3782"/>
                    <a:pt x="165" y="3822"/>
                    <a:pt x="159" y="3861"/>
                  </a:cubicBezTo>
                  <a:cubicBezTo>
                    <a:pt x="152" y="3907"/>
                    <a:pt x="139" y="3947"/>
                    <a:pt x="132" y="3993"/>
                  </a:cubicBezTo>
                  <a:cubicBezTo>
                    <a:pt x="126" y="4033"/>
                    <a:pt x="113" y="4079"/>
                    <a:pt x="106" y="4118"/>
                  </a:cubicBezTo>
                  <a:cubicBezTo>
                    <a:pt x="99" y="4158"/>
                    <a:pt x="93" y="4191"/>
                    <a:pt x="93" y="4224"/>
                  </a:cubicBezTo>
                  <a:cubicBezTo>
                    <a:pt x="86" y="4244"/>
                    <a:pt x="86" y="4263"/>
                    <a:pt x="80" y="4283"/>
                  </a:cubicBezTo>
                  <a:lnTo>
                    <a:pt x="73" y="4356"/>
                  </a:lnTo>
                  <a:cubicBezTo>
                    <a:pt x="66" y="4395"/>
                    <a:pt x="60" y="4435"/>
                    <a:pt x="53" y="4475"/>
                  </a:cubicBezTo>
                  <a:cubicBezTo>
                    <a:pt x="53" y="4521"/>
                    <a:pt x="47" y="4567"/>
                    <a:pt x="40" y="4613"/>
                  </a:cubicBezTo>
                  <a:cubicBezTo>
                    <a:pt x="40" y="4646"/>
                    <a:pt x="34" y="4686"/>
                    <a:pt x="34" y="4719"/>
                  </a:cubicBezTo>
                  <a:cubicBezTo>
                    <a:pt x="34" y="4752"/>
                    <a:pt x="27" y="4778"/>
                    <a:pt x="27" y="4804"/>
                  </a:cubicBezTo>
                  <a:cubicBezTo>
                    <a:pt x="27" y="4850"/>
                    <a:pt x="20" y="4890"/>
                    <a:pt x="20" y="4936"/>
                  </a:cubicBezTo>
                  <a:cubicBezTo>
                    <a:pt x="20" y="4976"/>
                    <a:pt x="20" y="5015"/>
                    <a:pt x="20" y="5055"/>
                  </a:cubicBezTo>
                  <a:cubicBezTo>
                    <a:pt x="14" y="5114"/>
                    <a:pt x="14" y="5167"/>
                    <a:pt x="14" y="5220"/>
                  </a:cubicBezTo>
                  <a:cubicBezTo>
                    <a:pt x="1" y="8782"/>
                    <a:pt x="2507" y="13115"/>
                    <a:pt x="5607" y="14902"/>
                  </a:cubicBezTo>
                  <a:cubicBezTo>
                    <a:pt x="5660" y="14935"/>
                    <a:pt x="5712" y="14968"/>
                    <a:pt x="5765" y="14995"/>
                  </a:cubicBezTo>
                  <a:cubicBezTo>
                    <a:pt x="5818" y="15021"/>
                    <a:pt x="5871" y="15047"/>
                    <a:pt x="5924" y="15074"/>
                  </a:cubicBezTo>
                  <a:cubicBezTo>
                    <a:pt x="5943" y="15087"/>
                    <a:pt x="5963" y="15100"/>
                    <a:pt x="5983" y="15107"/>
                  </a:cubicBezTo>
                  <a:cubicBezTo>
                    <a:pt x="6082" y="15160"/>
                    <a:pt x="6181" y="15206"/>
                    <a:pt x="6280" y="15245"/>
                  </a:cubicBezTo>
                  <a:cubicBezTo>
                    <a:pt x="6332" y="15272"/>
                    <a:pt x="6385" y="15292"/>
                    <a:pt x="6438" y="15311"/>
                  </a:cubicBezTo>
                  <a:cubicBezTo>
                    <a:pt x="6438" y="15318"/>
                    <a:pt x="6445" y="15318"/>
                    <a:pt x="6451" y="15318"/>
                  </a:cubicBezTo>
                  <a:cubicBezTo>
                    <a:pt x="6497" y="15338"/>
                    <a:pt x="6544" y="15357"/>
                    <a:pt x="6590" y="15377"/>
                  </a:cubicBezTo>
                  <a:lnTo>
                    <a:pt x="6596" y="15377"/>
                  </a:lnTo>
                  <a:cubicBezTo>
                    <a:pt x="6656" y="15397"/>
                    <a:pt x="6708" y="15417"/>
                    <a:pt x="6761" y="15437"/>
                  </a:cubicBezTo>
                  <a:cubicBezTo>
                    <a:pt x="6860" y="15470"/>
                    <a:pt x="6959" y="15496"/>
                    <a:pt x="7051" y="15522"/>
                  </a:cubicBezTo>
                  <a:cubicBezTo>
                    <a:pt x="7071" y="15529"/>
                    <a:pt x="7091" y="15536"/>
                    <a:pt x="7111" y="15536"/>
                  </a:cubicBezTo>
                  <a:cubicBezTo>
                    <a:pt x="7197" y="15562"/>
                    <a:pt x="7289" y="15582"/>
                    <a:pt x="7375" y="15595"/>
                  </a:cubicBezTo>
                  <a:cubicBezTo>
                    <a:pt x="7394" y="15602"/>
                    <a:pt x="7421" y="15608"/>
                    <a:pt x="7441" y="15608"/>
                  </a:cubicBezTo>
                  <a:cubicBezTo>
                    <a:pt x="7474" y="15615"/>
                    <a:pt x="7507" y="15621"/>
                    <a:pt x="7533" y="15628"/>
                  </a:cubicBezTo>
                  <a:cubicBezTo>
                    <a:pt x="7573" y="15635"/>
                    <a:pt x="7612" y="15641"/>
                    <a:pt x="7645" y="15641"/>
                  </a:cubicBezTo>
                  <a:lnTo>
                    <a:pt x="7658" y="15641"/>
                  </a:lnTo>
                  <a:cubicBezTo>
                    <a:pt x="7678" y="15648"/>
                    <a:pt x="7704" y="15648"/>
                    <a:pt x="7731" y="15654"/>
                  </a:cubicBezTo>
                  <a:cubicBezTo>
                    <a:pt x="7751" y="15654"/>
                    <a:pt x="7770" y="15654"/>
                    <a:pt x="7790" y="15661"/>
                  </a:cubicBezTo>
                  <a:lnTo>
                    <a:pt x="7797" y="15661"/>
                  </a:lnTo>
                  <a:cubicBezTo>
                    <a:pt x="7823" y="15661"/>
                    <a:pt x="7850" y="15661"/>
                    <a:pt x="7876" y="15667"/>
                  </a:cubicBezTo>
                  <a:lnTo>
                    <a:pt x="7889" y="15667"/>
                  </a:lnTo>
                  <a:cubicBezTo>
                    <a:pt x="7948" y="15667"/>
                    <a:pt x="8001" y="15674"/>
                    <a:pt x="8061" y="15674"/>
                  </a:cubicBezTo>
                  <a:lnTo>
                    <a:pt x="8245" y="15674"/>
                  </a:lnTo>
                  <a:cubicBezTo>
                    <a:pt x="8278" y="15667"/>
                    <a:pt x="8318" y="15667"/>
                    <a:pt x="8351" y="15667"/>
                  </a:cubicBezTo>
                  <a:cubicBezTo>
                    <a:pt x="8377" y="15667"/>
                    <a:pt x="8404" y="15661"/>
                    <a:pt x="8430" y="15661"/>
                  </a:cubicBezTo>
                  <a:cubicBezTo>
                    <a:pt x="8456" y="15661"/>
                    <a:pt x="8483" y="15654"/>
                    <a:pt x="8509" y="15654"/>
                  </a:cubicBezTo>
                  <a:cubicBezTo>
                    <a:pt x="8555" y="15648"/>
                    <a:pt x="8608" y="15641"/>
                    <a:pt x="8661" y="15628"/>
                  </a:cubicBezTo>
                  <a:cubicBezTo>
                    <a:pt x="8681" y="15628"/>
                    <a:pt x="8707" y="15621"/>
                    <a:pt x="8733" y="15615"/>
                  </a:cubicBezTo>
                  <a:cubicBezTo>
                    <a:pt x="8766" y="15608"/>
                    <a:pt x="8799" y="15602"/>
                    <a:pt x="8832" y="15595"/>
                  </a:cubicBezTo>
                  <a:cubicBezTo>
                    <a:pt x="8892" y="15582"/>
                    <a:pt x="8951" y="15562"/>
                    <a:pt x="9017" y="15549"/>
                  </a:cubicBezTo>
                  <a:cubicBezTo>
                    <a:pt x="9083" y="15529"/>
                    <a:pt x="9149" y="15503"/>
                    <a:pt x="9215" y="15476"/>
                  </a:cubicBezTo>
                  <a:lnTo>
                    <a:pt x="9294" y="15443"/>
                  </a:lnTo>
                  <a:cubicBezTo>
                    <a:pt x="9353" y="15423"/>
                    <a:pt x="9406" y="15397"/>
                    <a:pt x="9466" y="15364"/>
                  </a:cubicBezTo>
                  <a:cubicBezTo>
                    <a:pt x="9492" y="15351"/>
                    <a:pt x="9525" y="15338"/>
                    <a:pt x="9551" y="15318"/>
                  </a:cubicBezTo>
                  <a:cubicBezTo>
                    <a:pt x="9571" y="15311"/>
                    <a:pt x="9591" y="15298"/>
                    <a:pt x="9611" y="15285"/>
                  </a:cubicBezTo>
                  <a:cubicBezTo>
                    <a:pt x="9624" y="15278"/>
                    <a:pt x="9644" y="15272"/>
                    <a:pt x="9657" y="15259"/>
                  </a:cubicBezTo>
                  <a:lnTo>
                    <a:pt x="11741" y="14052"/>
                  </a:lnTo>
                  <a:cubicBezTo>
                    <a:pt x="12744" y="13465"/>
                    <a:pt x="13370" y="12225"/>
                    <a:pt x="13377" y="10450"/>
                  </a:cubicBezTo>
                  <a:cubicBezTo>
                    <a:pt x="13383" y="7337"/>
                    <a:pt x="11464" y="3624"/>
                    <a:pt x="8905" y="1546"/>
                  </a:cubicBezTo>
                  <a:cubicBezTo>
                    <a:pt x="8786" y="1447"/>
                    <a:pt x="8661" y="1355"/>
                    <a:pt x="8542" y="1262"/>
                  </a:cubicBezTo>
                  <a:cubicBezTo>
                    <a:pt x="8410" y="1170"/>
                    <a:pt x="8278" y="1078"/>
                    <a:pt x="8146" y="992"/>
                  </a:cubicBezTo>
                  <a:cubicBezTo>
                    <a:pt x="8127" y="979"/>
                    <a:pt x="8113" y="972"/>
                    <a:pt x="8100" y="966"/>
                  </a:cubicBezTo>
                  <a:cubicBezTo>
                    <a:pt x="7995" y="893"/>
                    <a:pt x="7889" y="834"/>
                    <a:pt x="7784" y="768"/>
                  </a:cubicBezTo>
                  <a:cubicBezTo>
                    <a:pt x="7315" y="504"/>
                    <a:pt x="6860" y="306"/>
                    <a:pt x="6425" y="181"/>
                  </a:cubicBezTo>
                  <a:cubicBezTo>
                    <a:pt x="6385" y="168"/>
                    <a:pt x="6346" y="154"/>
                    <a:pt x="6306" y="141"/>
                  </a:cubicBezTo>
                  <a:lnTo>
                    <a:pt x="6135" y="207"/>
                  </a:lnTo>
                  <a:lnTo>
                    <a:pt x="6022" y="148"/>
                  </a:lnTo>
                  <a:lnTo>
                    <a:pt x="6022" y="141"/>
                  </a:lnTo>
                  <a:lnTo>
                    <a:pt x="5864" y="49"/>
                  </a:lnTo>
                  <a:cubicBezTo>
                    <a:pt x="5666" y="16"/>
                    <a:pt x="5470" y="0"/>
                    <a:pt x="5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74"/>
            <p:cNvSpPr/>
            <p:nvPr/>
          </p:nvSpPr>
          <p:spPr>
            <a:xfrm>
              <a:off x="5254958" y="4664012"/>
              <a:ext cx="173129" cy="222320"/>
            </a:xfrm>
            <a:custGeom>
              <a:avLst/>
              <a:gdLst/>
              <a:ahLst/>
              <a:cxnLst/>
              <a:rect l="l" t="t" r="r" b="b"/>
              <a:pathLst>
                <a:path w="11233" h="14427" extrusionOk="0">
                  <a:moveTo>
                    <a:pt x="3120" y="1"/>
                  </a:moveTo>
                  <a:cubicBezTo>
                    <a:pt x="1283" y="1"/>
                    <a:pt x="16" y="1457"/>
                    <a:pt x="7" y="3975"/>
                  </a:cubicBezTo>
                  <a:cubicBezTo>
                    <a:pt x="0" y="7537"/>
                    <a:pt x="2500" y="11870"/>
                    <a:pt x="5600" y="13657"/>
                  </a:cubicBezTo>
                  <a:cubicBezTo>
                    <a:pt x="6504" y="14179"/>
                    <a:pt x="7358" y="14427"/>
                    <a:pt x="8116" y="14427"/>
                  </a:cubicBezTo>
                  <a:cubicBezTo>
                    <a:pt x="9951" y="14427"/>
                    <a:pt x="11217" y="12973"/>
                    <a:pt x="11226" y="10452"/>
                  </a:cubicBezTo>
                  <a:cubicBezTo>
                    <a:pt x="11233" y="6897"/>
                    <a:pt x="8733" y="2557"/>
                    <a:pt x="5633" y="769"/>
                  </a:cubicBezTo>
                  <a:cubicBezTo>
                    <a:pt x="4731" y="248"/>
                    <a:pt x="3877" y="1"/>
                    <a:pt x="3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74"/>
            <p:cNvSpPr/>
            <p:nvPr/>
          </p:nvSpPr>
          <p:spPr>
            <a:xfrm>
              <a:off x="5270508" y="4703305"/>
              <a:ext cx="124040" cy="150741"/>
            </a:xfrm>
            <a:custGeom>
              <a:avLst/>
              <a:gdLst/>
              <a:ahLst/>
              <a:cxnLst/>
              <a:rect l="l" t="t" r="r" b="b"/>
              <a:pathLst>
                <a:path w="8048" h="9782" extrusionOk="0">
                  <a:moveTo>
                    <a:pt x="4354" y="0"/>
                  </a:moveTo>
                  <a:lnTo>
                    <a:pt x="3714" y="370"/>
                  </a:lnTo>
                  <a:lnTo>
                    <a:pt x="3041" y="2335"/>
                  </a:lnTo>
                  <a:lnTo>
                    <a:pt x="640" y="950"/>
                  </a:lnTo>
                  <a:lnTo>
                    <a:pt x="0" y="1326"/>
                  </a:lnTo>
                  <a:lnTo>
                    <a:pt x="2282" y="4558"/>
                  </a:lnTo>
                  <a:lnTo>
                    <a:pt x="1399" y="7143"/>
                  </a:lnTo>
                  <a:lnTo>
                    <a:pt x="3694" y="6550"/>
                  </a:lnTo>
                  <a:lnTo>
                    <a:pt x="5976" y="9782"/>
                  </a:lnTo>
                  <a:lnTo>
                    <a:pt x="6616" y="9412"/>
                  </a:lnTo>
                  <a:lnTo>
                    <a:pt x="5798" y="6009"/>
                  </a:lnTo>
                  <a:lnTo>
                    <a:pt x="7401" y="5600"/>
                  </a:lnTo>
                  <a:lnTo>
                    <a:pt x="8047" y="5224"/>
                  </a:lnTo>
                  <a:lnTo>
                    <a:pt x="5218" y="3595"/>
                  </a:lnTo>
                  <a:lnTo>
                    <a:pt x="4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5" name="Google Shape;7105;p74"/>
          <p:cNvGrpSpPr/>
          <p:nvPr/>
        </p:nvGrpSpPr>
        <p:grpSpPr>
          <a:xfrm>
            <a:off x="4126327" y="4607105"/>
            <a:ext cx="202168" cy="279358"/>
            <a:chOff x="4134334" y="4607105"/>
            <a:chExt cx="202168" cy="279358"/>
          </a:xfrm>
        </p:grpSpPr>
        <p:sp>
          <p:nvSpPr>
            <p:cNvPr id="7106" name="Google Shape;7106;p74"/>
            <p:cNvSpPr/>
            <p:nvPr/>
          </p:nvSpPr>
          <p:spPr>
            <a:xfrm>
              <a:off x="4134334" y="4684331"/>
              <a:ext cx="202168" cy="202132"/>
            </a:xfrm>
            <a:custGeom>
              <a:avLst/>
              <a:gdLst/>
              <a:ahLst/>
              <a:cxnLst/>
              <a:rect l="l" t="t" r="r" b="b"/>
              <a:pathLst>
                <a:path w="30539" h="30545" extrusionOk="0">
                  <a:moveTo>
                    <a:pt x="15270" y="0"/>
                  </a:moveTo>
                  <a:cubicBezTo>
                    <a:pt x="6840" y="0"/>
                    <a:pt x="0" y="6840"/>
                    <a:pt x="0" y="15269"/>
                  </a:cubicBezTo>
                  <a:cubicBezTo>
                    <a:pt x="0" y="23705"/>
                    <a:pt x="6840" y="30545"/>
                    <a:pt x="15270" y="30545"/>
                  </a:cubicBezTo>
                  <a:cubicBezTo>
                    <a:pt x="23706" y="30545"/>
                    <a:pt x="30539" y="23705"/>
                    <a:pt x="30539" y="15269"/>
                  </a:cubicBezTo>
                  <a:cubicBezTo>
                    <a:pt x="30539" y="6840"/>
                    <a:pt x="23706" y="0"/>
                    <a:pt x="1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74"/>
            <p:cNvSpPr/>
            <p:nvPr/>
          </p:nvSpPr>
          <p:spPr>
            <a:xfrm>
              <a:off x="4148832" y="4723368"/>
              <a:ext cx="173219" cy="148609"/>
            </a:xfrm>
            <a:custGeom>
              <a:avLst/>
              <a:gdLst/>
              <a:ahLst/>
              <a:cxnLst/>
              <a:rect l="l" t="t" r="r" b="b"/>
              <a:pathLst>
                <a:path w="26166" h="22457" extrusionOk="0">
                  <a:moveTo>
                    <a:pt x="13044" y="1"/>
                  </a:moveTo>
                  <a:cubicBezTo>
                    <a:pt x="9749" y="1"/>
                    <a:pt x="6457" y="730"/>
                    <a:pt x="3951" y="2187"/>
                  </a:cubicBezTo>
                  <a:cubicBezTo>
                    <a:pt x="1781" y="3441"/>
                    <a:pt x="561" y="5043"/>
                    <a:pt x="277" y="6686"/>
                  </a:cubicBezTo>
                  <a:cubicBezTo>
                    <a:pt x="92" y="7550"/>
                    <a:pt x="0" y="8453"/>
                    <a:pt x="0" y="9370"/>
                  </a:cubicBezTo>
                  <a:cubicBezTo>
                    <a:pt x="0" y="16599"/>
                    <a:pt x="5857" y="22456"/>
                    <a:pt x="13080" y="22456"/>
                  </a:cubicBezTo>
                  <a:cubicBezTo>
                    <a:pt x="20309" y="22456"/>
                    <a:pt x="26166" y="16599"/>
                    <a:pt x="26166" y="9370"/>
                  </a:cubicBezTo>
                  <a:cubicBezTo>
                    <a:pt x="26166" y="8447"/>
                    <a:pt x="26067" y="7550"/>
                    <a:pt x="25889" y="6679"/>
                  </a:cubicBezTo>
                  <a:cubicBezTo>
                    <a:pt x="25585" y="5037"/>
                    <a:pt x="24339" y="3441"/>
                    <a:pt x="22162" y="2187"/>
                  </a:cubicBezTo>
                  <a:cubicBezTo>
                    <a:pt x="19639" y="730"/>
                    <a:pt x="16340" y="1"/>
                    <a:pt x="13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74"/>
            <p:cNvSpPr/>
            <p:nvPr/>
          </p:nvSpPr>
          <p:spPr>
            <a:xfrm>
              <a:off x="4148176" y="4767566"/>
              <a:ext cx="174702" cy="104411"/>
            </a:xfrm>
            <a:custGeom>
              <a:avLst/>
              <a:gdLst/>
              <a:ahLst/>
              <a:cxnLst/>
              <a:rect l="l" t="t" r="r" b="b"/>
              <a:pathLst>
                <a:path w="26390" h="15778" extrusionOk="0">
                  <a:moveTo>
                    <a:pt x="25988" y="0"/>
                  </a:moveTo>
                  <a:cubicBezTo>
                    <a:pt x="26390" y="2157"/>
                    <a:pt x="25170" y="4400"/>
                    <a:pt x="22320" y="6055"/>
                  </a:cubicBezTo>
                  <a:cubicBezTo>
                    <a:pt x="19814" y="7509"/>
                    <a:pt x="16523" y="8237"/>
                    <a:pt x="13227" y="8237"/>
                  </a:cubicBezTo>
                  <a:cubicBezTo>
                    <a:pt x="9932" y="8237"/>
                    <a:pt x="6632" y="7509"/>
                    <a:pt x="4109" y="6055"/>
                  </a:cubicBezTo>
                  <a:cubicBezTo>
                    <a:pt x="1247" y="4400"/>
                    <a:pt x="0" y="2164"/>
                    <a:pt x="376" y="7"/>
                  </a:cubicBezTo>
                  <a:lnTo>
                    <a:pt x="376" y="7"/>
                  </a:lnTo>
                  <a:cubicBezTo>
                    <a:pt x="191" y="871"/>
                    <a:pt x="99" y="1774"/>
                    <a:pt x="99" y="2691"/>
                  </a:cubicBezTo>
                  <a:cubicBezTo>
                    <a:pt x="99" y="9920"/>
                    <a:pt x="5956" y="15777"/>
                    <a:pt x="13179" y="15777"/>
                  </a:cubicBezTo>
                  <a:cubicBezTo>
                    <a:pt x="20408" y="15777"/>
                    <a:pt x="26265" y="9920"/>
                    <a:pt x="26265" y="2691"/>
                  </a:cubicBezTo>
                  <a:cubicBezTo>
                    <a:pt x="26265" y="1768"/>
                    <a:pt x="26166" y="871"/>
                    <a:pt x="259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74"/>
            <p:cNvSpPr/>
            <p:nvPr/>
          </p:nvSpPr>
          <p:spPr>
            <a:xfrm>
              <a:off x="4206333" y="4651158"/>
              <a:ext cx="58124" cy="67267"/>
            </a:xfrm>
            <a:custGeom>
              <a:avLst/>
              <a:gdLst/>
              <a:ahLst/>
              <a:cxnLst/>
              <a:rect l="l" t="t" r="r" b="b"/>
              <a:pathLst>
                <a:path w="8780" h="10165" extrusionOk="0">
                  <a:moveTo>
                    <a:pt x="1" y="0"/>
                  </a:moveTo>
                  <a:lnTo>
                    <a:pt x="1" y="8001"/>
                  </a:lnTo>
                  <a:cubicBezTo>
                    <a:pt x="1" y="8542"/>
                    <a:pt x="324" y="9083"/>
                    <a:pt x="1155" y="9505"/>
                  </a:cubicBezTo>
                  <a:cubicBezTo>
                    <a:pt x="2022" y="9944"/>
                    <a:pt x="3173" y="10165"/>
                    <a:pt x="4322" y="10165"/>
                  </a:cubicBezTo>
                  <a:cubicBezTo>
                    <a:pt x="5419" y="10165"/>
                    <a:pt x="6515" y="9963"/>
                    <a:pt x="7362" y="9558"/>
                  </a:cubicBezTo>
                  <a:cubicBezTo>
                    <a:pt x="8245" y="9142"/>
                    <a:pt x="8780" y="8377"/>
                    <a:pt x="8780" y="8021"/>
                  </a:cubicBezTo>
                  <a:lnTo>
                    <a:pt x="8780" y="20"/>
                  </a:lnTo>
                  <a:cubicBezTo>
                    <a:pt x="8780" y="581"/>
                    <a:pt x="8331" y="1141"/>
                    <a:pt x="7454" y="1557"/>
                  </a:cubicBezTo>
                  <a:cubicBezTo>
                    <a:pt x="6604" y="1963"/>
                    <a:pt x="5507" y="2164"/>
                    <a:pt x="4410" y="2164"/>
                  </a:cubicBezTo>
                  <a:cubicBezTo>
                    <a:pt x="3260" y="2164"/>
                    <a:pt x="2111" y="1943"/>
                    <a:pt x="1247" y="1504"/>
                  </a:cubicBezTo>
                  <a:cubicBezTo>
                    <a:pt x="416" y="1082"/>
                    <a:pt x="1" y="54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74"/>
            <p:cNvSpPr/>
            <p:nvPr/>
          </p:nvSpPr>
          <p:spPr>
            <a:xfrm>
              <a:off x="4215330" y="4627454"/>
              <a:ext cx="40177" cy="53039"/>
            </a:xfrm>
            <a:custGeom>
              <a:avLst/>
              <a:gdLst/>
              <a:ahLst/>
              <a:cxnLst/>
              <a:rect l="l" t="t" r="r" b="b"/>
              <a:pathLst>
                <a:path w="6069" h="8015" extrusionOk="0">
                  <a:moveTo>
                    <a:pt x="3035" y="1"/>
                  </a:moveTo>
                  <a:cubicBezTo>
                    <a:pt x="2274" y="1"/>
                    <a:pt x="1513" y="166"/>
                    <a:pt x="924" y="496"/>
                  </a:cubicBezTo>
                  <a:cubicBezTo>
                    <a:pt x="310" y="839"/>
                    <a:pt x="7" y="1294"/>
                    <a:pt x="0" y="1749"/>
                  </a:cubicBezTo>
                  <a:cubicBezTo>
                    <a:pt x="0" y="1749"/>
                    <a:pt x="7" y="6313"/>
                    <a:pt x="7" y="6313"/>
                  </a:cubicBezTo>
                  <a:cubicBezTo>
                    <a:pt x="7" y="6313"/>
                    <a:pt x="7" y="6313"/>
                    <a:pt x="7" y="6313"/>
                  </a:cubicBezTo>
                  <a:cubicBezTo>
                    <a:pt x="33" y="6748"/>
                    <a:pt x="330" y="7170"/>
                    <a:pt x="898" y="7500"/>
                  </a:cubicBezTo>
                  <a:cubicBezTo>
                    <a:pt x="1491" y="7843"/>
                    <a:pt x="2268" y="8015"/>
                    <a:pt x="3044" y="8015"/>
                  </a:cubicBezTo>
                  <a:cubicBezTo>
                    <a:pt x="3819" y="8015"/>
                    <a:pt x="4594" y="7843"/>
                    <a:pt x="5185" y="7500"/>
                  </a:cubicBezTo>
                  <a:cubicBezTo>
                    <a:pt x="5739" y="7177"/>
                    <a:pt x="6029" y="6768"/>
                    <a:pt x="6062" y="6346"/>
                  </a:cubicBezTo>
                  <a:cubicBezTo>
                    <a:pt x="6062" y="6346"/>
                    <a:pt x="6062" y="6346"/>
                    <a:pt x="6062" y="6346"/>
                  </a:cubicBezTo>
                  <a:cubicBezTo>
                    <a:pt x="6062" y="6346"/>
                    <a:pt x="6069" y="1762"/>
                    <a:pt x="6069" y="1762"/>
                  </a:cubicBezTo>
                  <a:cubicBezTo>
                    <a:pt x="6069" y="1320"/>
                    <a:pt x="5785" y="878"/>
                    <a:pt x="5211" y="535"/>
                  </a:cubicBezTo>
                  <a:cubicBezTo>
                    <a:pt x="4616" y="179"/>
                    <a:pt x="3826" y="1"/>
                    <a:pt x="3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74"/>
            <p:cNvSpPr/>
            <p:nvPr/>
          </p:nvSpPr>
          <p:spPr>
            <a:xfrm>
              <a:off x="4195853" y="4615344"/>
              <a:ext cx="79169" cy="57030"/>
            </a:xfrm>
            <a:custGeom>
              <a:avLst/>
              <a:gdLst/>
              <a:ahLst/>
              <a:cxnLst/>
              <a:rect l="l" t="t" r="r" b="b"/>
              <a:pathLst>
                <a:path w="11959" h="8618" extrusionOk="0">
                  <a:moveTo>
                    <a:pt x="5958" y="1"/>
                  </a:moveTo>
                  <a:cubicBezTo>
                    <a:pt x="4514" y="1"/>
                    <a:pt x="3070" y="313"/>
                    <a:pt x="1953" y="940"/>
                  </a:cubicBezTo>
                  <a:cubicBezTo>
                    <a:pt x="1834" y="1006"/>
                    <a:pt x="1683" y="1099"/>
                    <a:pt x="1571" y="1178"/>
                  </a:cubicBezTo>
                  <a:cubicBezTo>
                    <a:pt x="1425" y="1277"/>
                    <a:pt x="1287" y="1369"/>
                    <a:pt x="1122" y="1521"/>
                  </a:cubicBezTo>
                  <a:cubicBezTo>
                    <a:pt x="759" y="1837"/>
                    <a:pt x="594" y="2068"/>
                    <a:pt x="476" y="2233"/>
                  </a:cubicBezTo>
                  <a:cubicBezTo>
                    <a:pt x="383" y="2372"/>
                    <a:pt x="298" y="2543"/>
                    <a:pt x="251" y="2636"/>
                  </a:cubicBezTo>
                  <a:cubicBezTo>
                    <a:pt x="179" y="2781"/>
                    <a:pt x="133" y="2932"/>
                    <a:pt x="113" y="2998"/>
                  </a:cubicBezTo>
                  <a:cubicBezTo>
                    <a:pt x="93" y="3058"/>
                    <a:pt x="54" y="3190"/>
                    <a:pt x="27" y="3368"/>
                  </a:cubicBezTo>
                  <a:cubicBezTo>
                    <a:pt x="7" y="3506"/>
                    <a:pt x="1" y="3605"/>
                    <a:pt x="1" y="3724"/>
                  </a:cubicBezTo>
                  <a:lnTo>
                    <a:pt x="1" y="4852"/>
                  </a:lnTo>
                  <a:cubicBezTo>
                    <a:pt x="1" y="5043"/>
                    <a:pt x="7" y="5168"/>
                    <a:pt x="67" y="5439"/>
                  </a:cubicBezTo>
                  <a:cubicBezTo>
                    <a:pt x="86" y="5524"/>
                    <a:pt x="133" y="5703"/>
                    <a:pt x="238" y="5933"/>
                  </a:cubicBezTo>
                  <a:cubicBezTo>
                    <a:pt x="311" y="6092"/>
                    <a:pt x="515" y="6487"/>
                    <a:pt x="918" y="6883"/>
                  </a:cubicBezTo>
                  <a:cubicBezTo>
                    <a:pt x="1333" y="7292"/>
                    <a:pt x="1735" y="7543"/>
                    <a:pt x="2078" y="7727"/>
                  </a:cubicBezTo>
                  <a:cubicBezTo>
                    <a:pt x="2369" y="7886"/>
                    <a:pt x="2725" y="8024"/>
                    <a:pt x="2745" y="8031"/>
                  </a:cubicBezTo>
                  <a:cubicBezTo>
                    <a:pt x="2982" y="8130"/>
                    <a:pt x="3233" y="8209"/>
                    <a:pt x="3483" y="8281"/>
                  </a:cubicBezTo>
                  <a:cubicBezTo>
                    <a:pt x="4423" y="8547"/>
                    <a:pt x="5317" y="8617"/>
                    <a:pt x="6004" y="8617"/>
                  </a:cubicBezTo>
                  <a:cubicBezTo>
                    <a:pt x="6359" y="8617"/>
                    <a:pt x="6658" y="8598"/>
                    <a:pt x="6880" y="8578"/>
                  </a:cubicBezTo>
                  <a:cubicBezTo>
                    <a:pt x="7263" y="8539"/>
                    <a:pt x="7856" y="8473"/>
                    <a:pt x="8549" y="8268"/>
                  </a:cubicBezTo>
                  <a:cubicBezTo>
                    <a:pt x="8892" y="8169"/>
                    <a:pt x="9406" y="7998"/>
                    <a:pt x="10007" y="7668"/>
                  </a:cubicBezTo>
                  <a:cubicBezTo>
                    <a:pt x="10145" y="7589"/>
                    <a:pt x="10514" y="7378"/>
                    <a:pt x="10838" y="7088"/>
                  </a:cubicBezTo>
                  <a:cubicBezTo>
                    <a:pt x="10930" y="7009"/>
                    <a:pt x="11055" y="6890"/>
                    <a:pt x="11154" y="6784"/>
                  </a:cubicBezTo>
                  <a:cubicBezTo>
                    <a:pt x="11194" y="6731"/>
                    <a:pt x="11253" y="6672"/>
                    <a:pt x="11293" y="6619"/>
                  </a:cubicBezTo>
                  <a:cubicBezTo>
                    <a:pt x="11352" y="6547"/>
                    <a:pt x="11425" y="6448"/>
                    <a:pt x="11477" y="6375"/>
                  </a:cubicBezTo>
                  <a:cubicBezTo>
                    <a:pt x="11517" y="6316"/>
                    <a:pt x="11603" y="6184"/>
                    <a:pt x="11702" y="5980"/>
                  </a:cubicBezTo>
                  <a:cubicBezTo>
                    <a:pt x="11774" y="5828"/>
                    <a:pt x="11827" y="5676"/>
                    <a:pt x="11847" y="5610"/>
                  </a:cubicBezTo>
                  <a:cubicBezTo>
                    <a:pt x="11867" y="5551"/>
                    <a:pt x="11900" y="5426"/>
                    <a:pt x="11926" y="5241"/>
                  </a:cubicBezTo>
                  <a:cubicBezTo>
                    <a:pt x="11952" y="5102"/>
                    <a:pt x="11952" y="5003"/>
                    <a:pt x="11959" y="4885"/>
                  </a:cubicBezTo>
                  <a:lnTo>
                    <a:pt x="11959" y="3757"/>
                  </a:lnTo>
                  <a:cubicBezTo>
                    <a:pt x="11959" y="3500"/>
                    <a:pt x="11919" y="3249"/>
                    <a:pt x="11847" y="3012"/>
                  </a:cubicBezTo>
                  <a:cubicBezTo>
                    <a:pt x="11814" y="2913"/>
                    <a:pt x="11721" y="2609"/>
                    <a:pt x="11491" y="2266"/>
                  </a:cubicBezTo>
                  <a:cubicBezTo>
                    <a:pt x="11293" y="1976"/>
                    <a:pt x="11082" y="1758"/>
                    <a:pt x="10937" y="1626"/>
                  </a:cubicBezTo>
                  <a:cubicBezTo>
                    <a:pt x="10890" y="1580"/>
                    <a:pt x="10745" y="1448"/>
                    <a:pt x="10561" y="1310"/>
                  </a:cubicBezTo>
                  <a:cubicBezTo>
                    <a:pt x="10435" y="1217"/>
                    <a:pt x="10264" y="1112"/>
                    <a:pt x="10132" y="1026"/>
                  </a:cubicBezTo>
                  <a:lnTo>
                    <a:pt x="10125" y="1026"/>
                  </a:lnTo>
                  <a:cubicBezTo>
                    <a:pt x="8987" y="344"/>
                    <a:pt x="7472" y="1"/>
                    <a:pt x="5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74"/>
            <p:cNvSpPr/>
            <p:nvPr/>
          </p:nvSpPr>
          <p:spPr>
            <a:xfrm>
              <a:off x="4195814" y="4639981"/>
              <a:ext cx="79208" cy="30507"/>
            </a:xfrm>
            <a:custGeom>
              <a:avLst/>
              <a:gdLst/>
              <a:ahLst/>
              <a:cxnLst/>
              <a:rect l="l" t="t" r="r" b="b"/>
              <a:pathLst>
                <a:path w="11965" h="4610" extrusionOk="0">
                  <a:moveTo>
                    <a:pt x="11965" y="34"/>
                  </a:moveTo>
                  <a:lnTo>
                    <a:pt x="11965" y="57"/>
                  </a:lnTo>
                  <a:lnTo>
                    <a:pt x="11965" y="57"/>
                  </a:lnTo>
                  <a:cubicBezTo>
                    <a:pt x="11965" y="50"/>
                    <a:pt x="11965" y="42"/>
                    <a:pt x="11965" y="34"/>
                  </a:cubicBezTo>
                  <a:close/>
                  <a:moveTo>
                    <a:pt x="7" y="1"/>
                  </a:moveTo>
                  <a:lnTo>
                    <a:pt x="7" y="1129"/>
                  </a:lnTo>
                  <a:cubicBezTo>
                    <a:pt x="0" y="1999"/>
                    <a:pt x="561" y="2877"/>
                    <a:pt x="1695" y="3549"/>
                  </a:cubicBezTo>
                  <a:cubicBezTo>
                    <a:pt x="2873" y="4255"/>
                    <a:pt x="4439" y="4609"/>
                    <a:pt x="6005" y="4609"/>
                  </a:cubicBezTo>
                  <a:cubicBezTo>
                    <a:pt x="7500" y="4609"/>
                    <a:pt x="8995" y="4286"/>
                    <a:pt x="10151" y="3635"/>
                  </a:cubicBezTo>
                  <a:cubicBezTo>
                    <a:pt x="11352" y="2962"/>
                    <a:pt x="11958" y="2065"/>
                    <a:pt x="11958" y="1162"/>
                  </a:cubicBezTo>
                  <a:lnTo>
                    <a:pt x="11965" y="57"/>
                  </a:lnTo>
                  <a:lnTo>
                    <a:pt x="11965" y="57"/>
                  </a:lnTo>
                  <a:cubicBezTo>
                    <a:pt x="11954" y="953"/>
                    <a:pt x="11348" y="1840"/>
                    <a:pt x="10151" y="2507"/>
                  </a:cubicBezTo>
                  <a:cubicBezTo>
                    <a:pt x="8995" y="3158"/>
                    <a:pt x="7500" y="3481"/>
                    <a:pt x="6005" y="3481"/>
                  </a:cubicBezTo>
                  <a:cubicBezTo>
                    <a:pt x="4439" y="3481"/>
                    <a:pt x="2873" y="3127"/>
                    <a:pt x="1695" y="2421"/>
                  </a:cubicBezTo>
                  <a:cubicBezTo>
                    <a:pt x="567" y="1749"/>
                    <a:pt x="7" y="87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74"/>
            <p:cNvSpPr/>
            <p:nvPr/>
          </p:nvSpPr>
          <p:spPr>
            <a:xfrm>
              <a:off x="4214674" y="4607105"/>
              <a:ext cx="41574" cy="43020"/>
            </a:xfrm>
            <a:custGeom>
              <a:avLst/>
              <a:gdLst/>
              <a:ahLst/>
              <a:cxnLst/>
              <a:rect l="l" t="t" r="r" b="b"/>
              <a:pathLst>
                <a:path w="6280" h="6501" extrusionOk="0">
                  <a:moveTo>
                    <a:pt x="3124" y="1"/>
                  </a:moveTo>
                  <a:cubicBezTo>
                    <a:pt x="2322" y="1"/>
                    <a:pt x="1521" y="177"/>
                    <a:pt x="911" y="530"/>
                  </a:cubicBezTo>
                  <a:cubicBezTo>
                    <a:pt x="304" y="886"/>
                    <a:pt x="1" y="1348"/>
                    <a:pt x="1" y="1809"/>
                  </a:cubicBezTo>
                  <a:lnTo>
                    <a:pt x="1" y="4679"/>
                  </a:lnTo>
                  <a:cubicBezTo>
                    <a:pt x="1" y="5140"/>
                    <a:pt x="291" y="5615"/>
                    <a:pt x="911" y="5971"/>
                  </a:cubicBezTo>
                  <a:cubicBezTo>
                    <a:pt x="1524" y="6324"/>
                    <a:pt x="2327" y="6501"/>
                    <a:pt x="3129" y="6501"/>
                  </a:cubicBezTo>
                  <a:cubicBezTo>
                    <a:pt x="3932" y="6501"/>
                    <a:pt x="4733" y="6324"/>
                    <a:pt x="5343" y="5971"/>
                  </a:cubicBezTo>
                  <a:cubicBezTo>
                    <a:pt x="5950" y="5615"/>
                    <a:pt x="6253" y="5154"/>
                    <a:pt x="6253" y="4692"/>
                  </a:cubicBezTo>
                  <a:lnTo>
                    <a:pt x="6273" y="1823"/>
                  </a:lnTo>
                  <a:cubicBezTo>
                    <a:pt x="6273" y="1829"/>
                    <a:pt x="6273" y="1836"/>
                    <a:pt x="6273" y="1842"/>
                  </a:cubicBezTo>
                  <a:cubicBezTo>
                    <a:pt x="6280" y="1368"/>
                    <a:pt x="5970" y="893"/>
                    <a:pt x="5343" y="530"/>
                  </a:cubicBezTo>
                  <a:cubicBezTo>
                    <a:pt x="4730" y="177"/>
                    <a:pt x="3927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74"/>
            <p:cNvSpPr/>
            <p:nvPr/>
          </p:nvSpPr>
          <p:spPr>
            <a:xfrm>
              <a:off x="4214674" y="4619076"/>
              <a:ext cx="41534" cy="31049"/>
            </a:xfrm>
            <a:custGeom>
              <a:avLst/>
              <a:gdLst/>
              <a:ahLst/>
              <a:cxnLst/>
              <a:rect l="l" t="t" r="r" b="b"/>
              <a:pathLst>
                <a:path w="6274" h="4692" extrusionOk="0">
                  <a:moveTo>
                    <a:pt x="1" y="0"/>
                  </a:moveTo>
                  <a:lnTo>
                    <a:pt x="1" y="2870"/>
                  </a:lnTo>
                  <a:cubicBezTo>
                    <a:pt x="1" y="3338"/>
                    <a:pt x="291" y="3806"/>
                    <a:pt x="911" y="4162"/>
                  </a:cubicBezTo>
                  <a:cubicBezTo>
                    <a:pt x="1524" y="4515"/>
                    <a:pt x="2327" y="4692"/>
                    <a:pt x="3129" y="4692"/>
                  </a:cubicBezTo>
                  <a:cubicBezTo>
                    <a:pt x="3932" y="4692"/>
                    <a:pt x="4733" y="4515"/>
                    <a:pt x="5343" y="4162"/>
                  </a:cubicBezTo>
                  <a:cubicBezTo>
                    <a:pt x="5950" y="3806"/>
                    <a:pt x="6253" y="3345"/>
                    <a:pt x="6253" y="2883"/>
                  </a:cubicBezTo>
                  <a:lnTo>
                    <a:pt x="6273" y="14"/>
                  </a:lnTo>
                  <a:lnTo>
                    <a:pt x="6273" y="14"/>
                  </a:lnTo>
                  <a:cubicBezTo>
                    <a:pt x="6267" y="475"/>
                    <a:pt x="5963" y="937"/>
                    <a:pt x="5363" y="1293"/>
                  </a:cubicBezTo>
                  <a:cubicBezTo>
                    <a:pt x="4750" y="1646"/>
                    <a:pt x="3946" y="1823"/>
                    <a:pt x="3143" y="1823"/>
                  </a:cubicBezTo>
                  <a:cubicBezTo>
                    <a:pt x="2340" y="1823"/>
                    <a:pt x="1537" y="1646"/>
                    <a:pt x="924" y="1293"/>
                  </a:cubicBezTo>
                  <a:cubicBezTo>
                    <a:pt x="304" y="937"/>
                    <a:pt x="1" y="46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5" name="Google Shape;7115;p74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6" name="Google Shape;7116;p74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7" name="Google Shape;7117;p74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8" name="Google Shape;7118;p74"/>
          <p:cNvGrpSpPr/>
          <p:nvPr/>
        </p:nvGrpSpPr>
        <p:grpSpPr>
          <a:xfrm>
            <a:off x="6300092" y="4620438"/>
            <a:ext cx="269374" cy="279338"/>
            <a:chOff x="6314624" y="4620438"/>
            <a:chExt cx="269374" cy="279338"/>
          </a:xfrm>
        </p:grpSpPr>
        <p:sp>
          <p:nvSpPr>
            <p:cNvPr id="7119" name="Google Shape;7119;p74"/>
            <p:cNvSpPr/>
            <p:nvPr/>
          </p:nvSpPr>
          <p:spPr>
            <a:xfrm>
              <a:off x="6331306" y="4620438"/>
              <a:ext cx="252692" cy="256647"/>
            </a:xfrm>
            <a:custGeom>
              <a:avLst/>
              <a:gdLst/>
              <a:ahLst/>
              <a:cxnLst/>
              <a:rect l="l" t="t" r="r" b="b"/>
              <a:pathLst>
                <a:path w="38171" h="38783" extrusionOk="0">
                  <a:moveTo>
                    <a:pt x="18" y="6090"/>
                  </a:moveTo>
                  <a:cubicBezTo>
                    <a:pt x="12" y="6094"/>
                    <a:pt x="6" y="6097"/>
                    <a:pt x="0" y="6100"/>
                  </a:cubicBezTo>
                  <a:lnTo>
                    <a:pt x="18" y="6090"/>
                  </a:lnTo>
                  <a:close/>
                  <a:moveTo>
                    <a:pt x="11742" y="0"/>
                  </a:moveTo>
                  <a:cubicBezTo>
                    <a:pt x="10912" y="0"/>
                    <a:pt x="10159" y="196"/>
                    <a:pt x="9511" y="573"/>
                  </a:cubicBezTo>
                  <a:lnTo>
                    <a:pt x="18" y="6090"/>
                  </a:lnTo>
                  <a:lnTo>
                    <a:pt x="18" y="6090"/>
                  </a:lnTo>
                  <a:cubicBezTo>
                    <a:pt x="47" y="6074"/>
                    <a:pt x="80" y="6057"/>
                    <a:pt x="112" y="6041"/>
                  </a:cubicBezTo>
                  <a:cubicBezTo>
                    <a:pt x="152" y="6015"/>
                    <a:pt x="191" y="5995"/>
                    <a:pt x="231" y="5975"/>
                  </a:cubicBezTo>
                  <a:cubicBezTo>
                    <a:pt x="264" y="5962"/>
                    <a:pt x="290" y="5949"/>
                    <a:pt x="323" y="5929"/>
                  </a:cubicBezTo>
                  <a:cubicBezTo>
                    <a:pt x="343" y="5922"/>
                    <a:pt x="363" y="5909"/>
                    <a:pt x="383" y="5903"/>
                  </a:cubicBezTo>
                  <a:cubicBezTo>
                    <a:pt x="422" y="5889"/>
                    <a:pt x="455" y="5870"/>
                    <a:pt x="495" y="5856"/>
                  </a:cubicBezTo>
                  <a:cubicBezTo>
                    <a:pt x="521" y="5843"/>
                    <a:pt x="554" y="5837"/>
                    <a:pt x="581" y="5823"/>
                  </a:cubicBezTo>
                  <a:cubicBezTo>
                    <a:pt x="600" y="5817"/>
                    <a:pt x="620" y="5810"/>
                    <a:pt x="640" y="5804"/>
                  </a:cubicBezTo>
                  <a:cubicBezTo>
                    <a:pt x="686" y="5784"/>
                    <a:pt x="739" y="5764"/>
                    <a:pt x="792" y="5751"/>
                  </a:cubicBezTo>
                  <a:cubicBezTo>
                    <a:pt x="825" y="5738"/>
                    <a:pt x="858" y="5724"/>
                    <a:pt x="897" y="5718"/>
                  </a:cubicBezTo>
                  <a:cubicBezTo>
                    <a:pt x="930" y="5705"/>
                    <a:pt x="970" y="5698"/>
                    <a:pt x="1009" y="5685"/>
                  </a:cubicBezTo>
                  <a:cubicBezTo>
                    <a:pt x="1029" y="5678"/>
                    <a:pt x="1056" y="5672"/>
                    <a:pt x="1082" y="5665"/>
                  </a:cubicBezTo>
                  <a:cubicBezTo>
                    <a:pt x="1095" y="5665"/>
                    <a:pt x="1108" y="5658"/>
                    <a:pt x="1121" y="5658"/>
                  </a:cubicBezTo>
                  <a:cubicBezTo>
                    <a:pt x="1148" y="5652"/>
                    <a:pt x="1174" y="5645"/>
                    <a:pt x="1201" y="5639"/>
                  </a:cubicBezTo>
                  <a:cubicBezTo>
                    <a:pt x="1220" y="5639"/>
                    <a:pt x="1234" y="5632"/>
                    <a:pt x="1253" y="5632"/>
                  </a:cubicBezTo>
                  <a:cubicBezTo>
                    <a:pt x="1280" y="5626"/>
                    <a:pt x="1306" y="5619"/>
                    <a:pt x="1339" y="5612"/>
                  </a:cubicBezTo>
                  <a:cubicBezTo>
                    <a:pt x="1418" y="5599"/>
                    <a:pt x="1497" y="5586"/>
                    <a:pt x="1583" y="5573"/>
                  </a:cubicBezTo>
                  <a:cubicBezTo>
                    <a:pt x="1610" y="5573"/>
                    <a:pt x="1636" y="5566"/>
                    <a:pt x="1669" y="5566"/>
                  </a:cubicBezTo>
                  <a:cubicBezTo>
                    <a:pt x="1689" y="5560"/>
                    <a:pt x="1715" y="5560"/>
                    <a:pt x="1735" y="5560"/>
                  </a:cubicBezTo>
                  <a:cubicBezTo>
                    <a:pt x="1774" y="5553"/>
                    <a:pt x="1814" y="5546"/>
                    <a:pt x="1854" y="5546"/>
                  </a:cubicBezTo>
                  <a:cubicBezTo>
                    <a:pt x="1880" y="5546"/>
                    <a:pt x="1913" y="5540"/>
                    <a:pt x="1946" y="5540"/>
                  </a:cubicBezTo>
                  <a:cubicBezTo>
                    <a:pt x="2037" y="5535"/>
                    <a:pt x="2130" y="5532"/>
                    <a:pt x="2224" y="5532"/>
                  </a:cubicBezTo>
                  <a:cubicBezTo>
                    <a:pt x="3370" y="5532"/>
                    <a:pt x="4663" y="5908"/>
                    <a:pt x="6029" y="6701"/>
                  </a:cubicBezTo>
                  <a:cubicBezTo>
                    <a:pt x="8977" y="8402"/>
                    <a:pt x="11569" y="11634"/>
                    <a:pt x="13086" y="15137"/>
                  </a:cubicBezTo>
                  <a:cubicBezTo>
                    <a:pt x="13396" y="14780"/>
                    <a:pt x="13746" y="14490"/>
                    <a:pt x="14135" y="14266"/>
                  </a:cubicBezTo>
                  <a:cubicBezTo>
                    <a:pt x="14175" y="14246"/>
                    <a:pt x="14214" y="14226"/>
                    <a:pt x="14254" y="14207"/>
                  </a:cubicBezTo>
                  <a:cubicBezTo>
                    <a:pt x="14300" y="14180"/>
                    <a:pt x="14346" y="14154"/>
                    <a:pt x="14392" y="14134"/>
                  </a:cubicBezTo>
                  <a:cubicBezTo>
                    <a:pt x="14425" y="14114"/>
                    <a:pt x="14452" y="14101"/>
                    <a:pt x="14485" y="14088"/>
                  </a:cubicBezTo>
                  <a:cubicBezTo>
                    <a:pt x="14491" y="14081"/>
                    <a:pt x="14504" y="14081"/>
                    <a:pt x="14518" y="14075"/>
                  </a:cubicBezTo>
                  <a:cubicBezTo>
                    <a:pt x="14557" y="14055"/>
                    <a:pt x="14597" y="14042"/>
                    <a:pt x="14636" y="14022"/>
                  </a:cubicBezTo>
                  <a:cubicBezTo>
                    <a:pt x="14669" y="14009"/>
                    <a:pt x="14709" y="13995"/>
                    <a:pt x="14742" y="13982"/>
                  </a:cubicBezTo>
                  <a:cubicBezTo>
                    <a:pt x="14768" y="13969"/>
                    <a:pt x="14788" y="13963"/>
                    <a:pt x="14814" y="13956"/>
                  </a:cubicBezTo>
                  <a:cubicBezTo>
                    <a:pt x="14834" y="13949"/>
                    <a:pt x="14854" y="13943"/>
                    <a:pt x="14874" y="13936"/>
                  </a:cubicBezTo>
                  <a:cubicBezTo>
                    <a:pt x="14894" y="13930"/>
                    <a:pt x="14913" y="13923"/>
                    <a:pt x="14940" y="13916"/>
                  </a:cubicBezTo>
                  <a:cubicBezTo>
                    <a:pt x="14973" y="13903"/>
                    <a:pt x="15006" y="13890"/>
                    <a:pt x="15045" y="13883"/>
                  </a:cubicBezTo>
                  <a:cubicBezTo>
                    <a:pt x="15085" y="13870"/>
                    <a:pt x="15131" y="13857"/>
                    <a:pt x="15177" y="13844"/>
                  </a:cubicBezTo>
                  <a:cubicBezTo>
                    <a:pt x="15223" y="13831"/>
                    <a:pt x="15269" y="13824"/>
                    <a:pt x="15309" y="13811"/>
                  </a:cubicBezTo>
                  <a:cubicBezTo>
                    <a:pt x="15335" y="13804"/>
                    <a:pt x="15362" y="13798"/>
                    <a:pt x="15395" y="13798"/>
                  </a:cubicBezTo>
                  <a:cubicBezTo>
                    <a:pt x="15395" y="13791"/>
                    <a:pt x="15401" y="13791"/>
                    <a:pt x="15408" y="13791"/>
                  </a:cubicBezTo>
                  <a:cubicBezTo>
                    <a:pt x="15434" y="13784"/>
                    <a:pt x="15467" y="13778"/>
                    <a:pt x="15494" y="13778"/>
                  </a:cubicBezTo>
                  <a:cubicBezTo>
                    <a:pt x="15527" y="13771"/>
                    <a:pt x="15560" y="13765"/>
                    <a:pt x="15593" y="13758"/>
                  </a:cubicBezTo>
                  <a:lnTo>
                    <a:pt x="15612" y="13758"/>
                  </a:lnTo>
                  <a:cubicBezTo>
                    <a:pt x="15652" y="13751"/>
                    <a:pt x="15692" y="13745"/>
                    <a:pt x="15731" y="13738"/>
                  </a:cubicBezTo>
                  <a:cubicBezTo>
                    <a:pt x="15744" y="13738"/>
                    <a:pt x="15758" y="13732"/>
                    <a:pt x="15771" y="13732"/>
                  </a:cubicBezTo>
                  <a:cubicBezTo>
                    <a:pt x="15810" y="13732"/>
                    <a:pt x="15857" y="13725"/>
                    <a:pt x="15903" y="13718"/>
                  </a:cubicBezTo>
                  <a:lnTo>
                    <a:pt x="15909" y="13718"/>
                  </a:lnTo>
                  <a:cubicBezTo>
                    <a:pt x="15949" y="13718"/>
                    <a:pt x="15982" y="13712"/>
                    <a:pt x="16021" y="13712"/>
                  </a:cubicBezTo>
                  <a:cubicBezTo>
                    <a:pt x="16041" y="13712"/>
                    <a:pt x="16061" y="13705"/>
                    <a:pt x="16081" y="13705"/>
                  </a:cubicBezTo>
                  <a:lnTo>
                    <a:pt x="16180" y="13705"/>
                  </a:lnTo>
                  <a:cubicBezTo>
                    <a:pt x="16246" y="13703"/>
                    <a:pt x="16312" y="13701"/>
                    <a:pt x="16380" y="13701"/>
                  </a:cubicBezTo>
                  <a:cubicBezTo>
                    <a:pt x="17524" y="13701"/>
                    <a:pt x="18812" y="14074"/>
                    <a:pt x="20170" y="14860"/>
                  </a:cubicBezTo>
                  <a:cubicBezTo>
                    <a:pt x="21193" y="15453"/>
                    <a:pt x="22175" y="16231"/>
                    <a:pt x="23079" y="17135"/>
                  </a:cubicBezTo>
                  <a:cubicBezTo>
                    <a:pt x="23211" y="17267"/>
                    <a:pt x="23336" y="17399"/>
                    <a:pt x="23468" y="17531"/>
                  </a:cubicBezTo>
                  <a:cubicBezTo>
                    <a:pt x="23653" y="17735"/>
                    <a:pt x="23844" y="17940"/>
                    <a:pt x="24022" y="18151"/>
                  </a:cubicBezTo>
                  <a:cubicBezTo>
                    <a:pt x="24147" y="18296"/>
                    <a:pt x="24266" y="18441"/>
                    <a:pt x="24385" y="18586"/>
                  </a:cubicBezTo>
                  <a:cubicBezTo>
                    <a:pt x="24563" y="18804"/>
                    <a:pt x="24734" y="19028"/>
                    <a:pt x="24906" y="19259"/>
                  </a:cubicBezTo>
                  <a:cubicBezTo>
                    <a:pt x="24959" y="19331"/>
                    <a:pt x="25018" y="19411"/>
                    <a:pt x="25071" y="19490"/>
                  </a:cubicBezTo>
                  <a:cubicBezTo>
                    <a:pt x="25183" y="19641"/>
                    <a:pt x="25288" y="19800"/>
                    <a:pt x="25394" y="19958"/>
                  </a:cubicBezTo>
                  <a:cubicBezTo>
                    <a:pt x="25506" y="20116"/>
                    <a:pt x="25605" y="20275"/>
                    <a:pt x="25711" y="20433"/>
                  </a:cubicBezTo>
                  <a:cubicBezTo>
                    <a:pt x="25862" y="20677"/>
                    <a:pt x="26014" y="20921"/>
                    <a:pt x="26153" y="21172"/>
                  </a:cubicBezTo>
                  <a:cubicBezTo>
                    <a:pt x="26205" y="21251"/>
                    <a:pt x="26251" y="21337"/>
                    <a:pt x="26298" y="21422"/>
                  </a:cubicBezTo>
                  <a:cubicBezTo>
                    <a:pt x="26390" y="21587"/>
                    <a:pt x="26482" y="21752"/>
                    <a:pt x="26568" y="21924"/>
                  </a:cubicBezTo>
                  <a:cubicBezTo>
                    <a:pt x="26614" y="22009"/>
                    <a:pt x="26660" y="22095"/>
                    <a:pt x="26700" y="22174"/>
                  </a:cubicBezTo>
                  <a:cubicBezTo>
                    <a:pt x="26832" y="22431"/>
                    <a:pt x="26957" y="22689"/>
                    <a:pt x="27069" y="22946"/>
                  </a:cubicBezTo>
                  <a:cubicBezTo>
                    <a:pt x="27188" y="23210"/>
                    <a:pt x="27300" y="23467"/>
                    <a:pt x="27406" y="23731"/>
                  </a:cubicBezTo>
                  <a:cubicBezTo>
                    <a:pt x="28191" y="25663"/>
                    <a:pt x="28639" y="27662"/>
                    <a:pt x="28633" y="29522"/>
                  </a:cubicBezTo>
                  <a:cubicBezTo>
                    <a:pt x="28633" y="29601"/>
                    <a:pt x="28633" y="29674"/>
                    <a:pt x="28626" y="29753"/>
                  </a:cubicBezTo>
                  <a:cubicBezTo>
                    <a:pt x="28626" y="29825"/>
                    <a:pt x="28626" y="29898"/>
                    <a:pt x="28619" y="29970"/>
                  </a:cubicBezTo>
                  <a:cubicBezTo>
                    <a:pt x="28619" y="30023"/>
                    <a:pt x="28613" y="30082"/>
                    <a:pt x="28613" y="30142"/>
                  </a:cubicBezTo>
                  <a:cubicBezTo>
                    <a:pt x="28606" y="30181"/>
                    <a:pt x="28606" y="30221"/>
                    <a:pt x="28600" y="30254"/>
                  </a:cubicBezTo>
                  <a:cubicBezTo>
                    <a:pt x="28600" y="30307"/>
                    <a:pt x="28593" y="30366"/>
                    <a:pt x="28586" y="30419"/>
                  </a:cubicBezTo>
                  <a:cubicBezTo>
                    <a:pt x="28580" y="30485"/>
                    <a:pt x="28573" y="30557"/>
                    <a:pt x="28567" y="30623"/>
                  </a:cubicBezTo>
                  <a:cubicBezTo>
                    <a:pt x="28567" y="30630"/>
                    <a:pt x="28560" y="30643"/>
                    <a:pt x="28560" y="30650"/>
                  </a:cubicBezTo>
                  <a:cubicBezTo>
                    <a:pt x="28553" y="30702"/>
                    <a:pt x="28547" y="30749"/>
                    <a:pt x="28540" y="30795"/>
                  </a:cubicBezTo>
                  <a:cubicBezTo>
                    <a:pt x="28540" y="30828"/>
                    <a:pt x="28534" y="30854"/>
                    <a:pt x="28527" y="30887"/>
                  </a:cubicBezTo>
                  <a:cubicBezTo>
                    <a:pt x="28520" y="30947"/>
                    <a:pt x="28507" y="31006"/>
                    <a:pt x="28501" y="31065"/>
                  </a:cubicBezTo>
                  <a:cubicBezTo>
                    <a:pt x="28487" y="31125"/>
                    <a:pt x="28474" y="31191"/>
                    <a:pt x="28468" y="31257"/>
                  </a:cubicBezTo>
                  <a:cubicBezTo>
                    <a:pt x="28448" y="31342"/>
                    <a:pt x="28428" y="31428"/>
                    <a:pt x="28408" y="31514"/>
                  </a:cubicBezTo>
                  <a:cubicBezTo>
                    <a:pt x="28395" y="31573"/>
                    <a:pt x="28382" y="31632"/>
                    <a:pt x="28369" y="31685"/>
                  </a:cubicBezTo>
                  <a:cubicBezTo>
                    <a:pt x="28349" y="31751"/>
                    <a:pt x="28336" y="31824"/>
                    <a:pt x="28316" y="31890"/>
                  </a:cubicBezTo>
                  <a:cubicBezTo>
                    <a:pt x="28316" y="31890"/>
                    <a:pt x="28316" y="31896"/>
                    <a:pt x="28309" y="31903"/>
                  </a:cubicBezTo>
                  <a:cubicBezTo>
                    <a:pt x="28296" y="31962"/>
                    <a:pt x="28276" y="32022"/>
                    <a:pt x="28263" y="32081"/>
                  </a:cubicBezTo>
                  <a:cubicBezTo>
                    <a:pt x="28257" y="32094"/>
                    <a:pt x="28257" y="32101"/>
                    <a:pt x="28250" y="32114"/>
                  </a:cubicBezTo>
                  <a:cubicBezTo>
                    <a:pt x="28237" y="32160"/>
                    <a:pt x="28224" y="32206"/>
                    <a:pt x="28204" y="32259"/>
                  </a:cubicBezTo>
                  <a:cubicBezTo>
                    <a:pt x="28197" y="32279"/>
                    <a:pt x="28191" y="32305"/>
                    <a:pt x="28184" y="32332"/>
                  </a:cubicBezTo>
                  <a:cubicBezTo>
                    <a:pt x="28171" y="32371"/>
                    <a:pt x="28158" y="32404"/>
                    <a:pt x="28144" y="32444"/>
                  </a:cubicBezTo>
                  <a:cubicBezTo>
                    <a:pt x="28138" y="32470"/>
                    <a:pt x="28125" y="32490"/>
                    <a:pt x="28118" y="32516"/>
                  </a:cubicBezTo>
                  <a:cubicBezTo>
                    <a:pt x="28105" y="32549"/>
                    <a:pt x="28098" y="32582"/>
                    <a:pt x="28085" y="32609"/>
                  </a:cubicBezTo>
                  <a:cubicBezTo>
                    <a:pt x="28072" y="32648"/>
                    <a:pt x="28052" y="32694"/>
                    <a:pt x="28039" y="32734"/>
                  </a:cubicBezTo>
                  <a:cubicBezTo>
                    <a:pt x="28019" y="32780"/>
                    <a:pt x="27999" y="32826"/>
                    <a:pt x="27980" y="32879"/>
                  </a:cubicBezTo>
                  <a:cubicBezTo>
                    <a:pt x="27960" y="32938"/>
                    <a:pt x="27933" y="32998"/>
                    <a:pt x="27907" y="33057"/>
                  </a:cubicBezTo>
                  <a:cubicBezTo>
                    <a:pt x="27881" y="33116"/>
                    <a:pt x="27854" y="33182"/>
                    <a:pt x="27821" y="33242"/>
                  </a:cubicBezTo>
                  <a:cubicBezTo>
                    <a:pt x="27749" y="33413"/>
                    <a:pt x="27663" y="33578"/>
                    <a:pt x="27577" y="33743"/>
                  </a:cubicBezTo>
                  <a:cubicBezTo>
                    <a:pt x="27551" y="33796"/>
                    <a:pt x="27518" y="33842"/>
                    <a:pt x="27491" y="33895"/>
                  </a:cubicBezTo>
                  <a:cubicBezTo>
                    <a:pt x="27465" y="33941"/>
                    <a:pt x="27439" y="33987"/>
                    <a:pt x="27412" y="34033"/>
                  </a:cubicBezTo>
                  <a:cubicBezTo>
                    <a:pt x="27393" y="34073"/>
                    <a:pt x="27366" y="34119"/>
                    <a:pt x="27340" y="34159"/>
                  </a:cubicBezTo>
                  <a:cubicBezTo>
                    <a:pt x="27320" y="34192"/>
                    <a:pt x="27300" y="34225"/>
                    <a:pt x="27280" y="34258"/>
                  </a:cubicBezTo>
                  <a:cubicBezTo>
                    <a:pt x="27050" y="34627"/>
                    <a:pt x="26799" y="34983"/>
                    <a:pt x="26529" y="35319"/>
                  </a:cubicBezTo>
                  <a:cubicBezTo>
                    <a:pt x="26496" y="35366"/>
                    <a:pt x="26456" y="35412"/>
                    <a:pt x="26416" y="35451"/>
                  </a:cubicBezTo>
                  <a:cubicBezTo>
                    <a:pt x="26383" y="35498"/>
                    <a:pt x="26350" y="35537"/>
                    <a:pt x="26317" y="35577"/>
                  </a:cubicBezTo>
                  <a:cubicBezTo>
                    <a:pt x="26291" y="35603"/>
                    <a:pt x="26265" y="35636"/>
                    <a:pt x="26238" y="35669"/>
                  </a:cubicBezTo>
                  <a:cubicBezTo>
                    <a:pt x="26199" y="35715"/>
                    <a:pt x="26159" y="35761"/>
                    <a:pt x="26120" y="35801"/>
                  </a:cubicBezTo>
                  <a:cubicBezTo>
                    <a:pt x="26034" y="35893"/>
                    <a:pt x="25955" y="35986"/>
                    <a:pt x="25869" y="36071"/>
                  </a:cubicBezTo>
                  <a:cubicBezTo>
                    <a:pt x="25783" y="36164"/>
                    <a:pt x="25691" y="36256"/>
                    <a:pt x="25599" y="36348"/>
                  </a:cubicBezTo>
                  <a:cubicBezTo>
                    <a:pt x="25447" y="36494"/>
                    <a:pt x="25295" y="36639"/>
                    <a:pt x="25143" y="36784"/>
                  </a:cubicBezTo>
                  <a:cubicBezTo>
                    <a:pt x="25104" y="36817"/>
                    <a:pt x="25064" y="36850"/>
                    <a:pt x="25025" y="36883"/>
                  </a:cubicBezTo>
                  <a:cubicBezTo>
                    <a:pt x="24998" y="36909"/>
                    <a:pt x="24965" y="36935"/>
                    <a:pt x="24939" y="36955"/>
                  </a:cubicBezTo>
                  <a:cubicBezTo>
                    <a:pt x="24893" y="36995"/>
                    <a:pt x="24847" y="37034"/>
                    <a:pt x="24800" y="37074"/>
                  </a:cubicBezTo>
                  <a:cubicBezTo>
                    <a:pt x="24754" y="37114"/>
                    <a:pt x="24708" y="37153"/>
                    <a:pt x="24662" y="37193"/>
                  </a:cubicBezTo>
                  <a:cubicBezTo>
                    <a:pt x="24616" y="37232"/>
                    <a:pt x="24563" y="37272"/>
                    <a:pt x="24517" y="37311"/>
                  </a:cubicBezTo>
                  <a:cubicBezTo>
                    <a:pt x="24424" y="37384"/>
                    <a:pt x="24326" y="37463"/>
                    <a:pt x="24227" y="37536"/>
                  </a:cubicBezTo>
                  <a:cubicBezTo>
                    <a:pt x="24180" y="37575"/>
                    <a:pt x="24134" y="37615"/>
                    <a:pt x="24081" y="37648"/>
                  </a:cubicBezTo>
                  <a:cubicBezTo>
                    <a:pt x="24029" y="37687"/>
                    <a:pt x="23983" y="37720"/>
                    <a:pt x="23930" y="37760"/>
                  </a:cubicBezTo>
                  <a:cubicBezTo>
                    <a:pt x="23884" y="37793"/>
                    <a:pt x="23837" y="37832"/>
                    <a:pt x="23785" y="37865"/>
                  </a:cubicBezTo>
                  <a:cubicBezTo>
                    <a:pt x="23732" y="37898"/>
                    <a:pt x="23686" y="37938"/>
                    <a:pt x="23633" y="37971"/>
                  </a:cubicBezTo>
                  <a:cubicBezTo>
                    <a:pt x="23580" y="38011"/>
                    <a:pt x="23534" y="38044"/>
                    <a:pt x="23481" y="38076"/>
                  </a:cubicBezTo>
                  <a:cubicBezTo>
                    <a:pt x="23382" y="38149"/>
                    <a:pt x="23277" y="38215"/>
                    <a:pt x="23178" y="38281"/>
                  </a:cubicBezTo>
                  <a:cubicBezTo>
                    <a:pt x="23072" y="38354"/>
                    <a:pt x="22973" y="38419"/>
                    <a:pt x="22868" y="38479"/>
                  </a:cubicBezTo>
                  <a:lnTo>
                    <a:pt x="22868" y="38485"/>
                  </a:lnTo>
                  <a:cubicBezTo>
                    <a:pt x="22716" y="38578"/>
                    <a:pt x="22571" y="38664"/>
                    <a:pt x="22419" y="38756"/>
                  </a:cubicBezTo>
                  <a:cubicBezTo>
                    <a:pt x="22413" y="38762"/>
                    <a:pt x="22406" y="38762"/>
                    <a:pt x="22400" y="38769"/>
                  </a:cubicBezTo>
                  <a:lnTo>
                    <a:pt x="22380" y="38782"/>
                  </a:lnTo>
                  <a:lnTo>
                    <a:pt x="22380" y="38782"/>
                  </a:lnTo>
                  <a:lnTo>
                    <a:pt x="31759" y="33328"/>
                  </a:lnTo>
                  <a:cubicBezTo>
                    <a:pt x="31970" y="33202"/>
                    <a:pt x="32181" y="33077"/>
                    <a:pt x="32392" y="32945"/>
                  </a:cubicBezTo>
                  <a:cubicBezTo>
                    <a:pt x="32874" y="32642"/>
                    <a:pt x="33349" y="32312"/>
                    <a:pt x="33804" y="31962"/>
                  </a:cubicBezTo>
                  <a:cubicBezTo>
                    <a:pt x="33988" y="31817"/>
                    <a:pt x="34166" y="31679"/>
                    <a:pt x="34345" y="31527"/>
                  </a:cubicBezTo>
                  <a:cubicBezTo>
                    <a:pt x="34430" y="31454"/>
                    <a:pt x="34516" y="31375"/>
                    <a:pt x="34602" y="31303"/>
                  </a:cubicBezTo>
                  <a:cubicBezTo>
                    <a:pt x="36660" y="29476"/>
                    <a:pt x="38144" y="27081"/>
                    <a:pt x="38157" y="23988"/>
                  </a:cubicBezTo>
                  <a:cubicBezTo>
                    <a:pt x="38170" y="18599"/>
                    <a:pt x="34378" y="12037"/>
                    <a:pt x="29688" y="9326"/>
                  </a:cubicBezTo>
                  <a:cubicBezTo>
                    <a:pt x="28323" y="8538"/>
                    <a:pt x="27032" y="8165"/>
                    <a:pt x="25886" y="8165"/>
                  </a:cubicBezTo>
                  <a:cubicBezTo>
                    <a:pt x="25056" y="8165"/>
                    <a:pt x="24302" y="8362"/>
                    <a:pt x="23653" y="8739"/>
                  </a:cubicBezTo>
                  <a:lnTo>
                    <a:pt x="22518" y="9398"/>
                  </a:lnTo>
                  <a:cubicBezTo>
                    <a:pt x="21819" y="7835"/>
                    <a:pt x="20909" y="6331"/>
                    <a:pt x="19847" y="4992"/>
                  </a:cubicBezTo>
                  <a:cubicBezTo>
                    <a:pt x="19603" y="4689"/>
                    <a:pt x="19352" y="4386"/>
                    <a:pt x="19095" y="4102"/>
                  </a:cubicBezTo>
                  <a:cubicBezTo>
                    <a:pt x="19036" y="4036"/>
                    <a:pt x="18976" y="3977"/>
                    <a:pt x="18917" y="3911"/>
                  </a:cubicBezTo>
                  <a:cubicBezTo>
                    <a:pt x="18745" y="3719"/>
                    <a:pt x="18567" y="3541"/>
                    <a:pt x="18383" y="3357"/>
                  </a:cubicBezTo>
                  <a:cubicBezTo>
                    <a:pt x="18343" y="3317"/>
                    <a:pt x="18304" y="3277"/>
                    <a:pt x="18257" y="3238"/>
                  </a:cubicBezTo>
                  <a:cubicBezTo>
                    <a:pt x="18218" y="3198"/>
                    <a:pt x="18178" y="3159"/>
                    <a:pt x="18139" y="3126"/>
                  </a:cubicBezTo>
                  <a:cubicBezTo>
                    <a:pt x="18099" y="3086"/>
                    <a:pt x="18053" y="3040"/>
                    <a:pt x="18013" y="3000"/>
                  </a:cubicBezTo>
                  <a:cubicBezTo>
                    <a:pt x="17974" y="2967"/>
                    <a:pt x="17934" y="2928"/>
                    <a:pt x="17895" y="2895"/>
                  </a:cubicBezTo>
                  <a:cubicBezTo>
                    <a:pt x="17855" y="2855"/>
                    <a:pt x="17809" y="2822"/>
                    <a:pt x="17769" y="2783"/>
                  </a:cubicBezTo>
                  <a:cubicBezTo>
                    <a:pt x="17730" y="2750"/>
                    <a:pt x="17684" y="2710"/>
                    <a:pt x="17644" y="2671"/>
                  </a:cubicBezTo>
                  <a:cubicBezTo>
                    <a:pt x="17486" y="2539"/>
                    <a:pt x="17327" y="2407"/>
                    <a:pt x="17169" y="2275"/>
                  </a:cubicBezTo>
                  <a:cubicBezTo>
                    <a:pt x="17129" y="2248"/>
                    <a:pt x="17090" y="2216"/>
                    <a:pt x="17057" y="2189"/>
                  </a:cubicBezTo>
                  <a:cubicBezTo>
                    <a:pt x="16833" y="2011"/>
                    <a:pt x="16602" y="1840"/>
                    <a:pt x="16371" y="1681"/>
                  </a:cubicBezTo>
                  <a:cubicBezTo>
                    <a:pt x="16325" y="1655"/>
                    <a:pt x="16279" y="1622"/>
                    <a:pt x="16232" y="1589"/>
                  </a:cubicBezTo>
                  <a:cubicBezTo>
                    <a:pt x="16008" y="1437"/>
                    <a:pt x="15784" y="1299"/>
                    <a:pt x="15553" y="1167"/>
                  </a:cubicBezTo>
                  <a:cubicBezTo>
                    <a:pt x="14183" y="375"/>
                    <a:pt x="12889" y="0"/>
                    <a:pt x="11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74"/>
            <p:cNvSpPr/>
            <p:nvPr/>
          </p:nvSpPr>
          <p:spPr>
            <a:xfrm>
              <a:off x="6314624" y="4657046"/>
              <a:ext cx="206279" cy="242730"/>
            </a:xfrm>
            <a:custGeom>
              <a:avLst/>
              <a:gdLst/>
              <a:ahLst/>
              <a:cxnLst/>
              <a:rect l="l" t="t" r="r" b="b"/>
              <a:pathLst>
                <a:path w="31160" h="36680" extrusionOk="0">
                  <a:moveTo>
                    <a:pt x="4744" y="0"/>
                  </a:moveTo>
                  <a:cubicBezTo>
                    <a:pt x="4650" y="0"/>
                    <a:pt x="4557" y="3"/>
                    <a:pt x="4466" y="8"/>
                  </a:cubicBezTo>
                  <a:cubicBezTo>
                    <a:pt x="4433" y="8"/>
                    <a:pt x="4400" y="14"/>
                    <a:pt x="4367" y="14"/>
                  </a:cubicBezTo>
                  <a:cubicBezTo>
                    <a:pt x="4334" y="14"/>
                    <a:pt x="4294" y="21"/>
                    <a:pt x="4255" y="28"/>
                  </a:cubicBezTo>
                  <a:cubicBezTo>
                    <a:pt x="4235" y="28"/>
                    <a:pt x="4209" y="28"/>
                    <a:pt x="4182" y="34"/>
                  </a:cubicBezTo>
                  <a:cubicBezTo>
                    <a:pt x="4156" y="34"/>
                    <a:pt x="4130" y="41"/>
                    <a:pt x="4103" y="41"/>
                  </a:cubicBezTo>
                  <a:cubicBezTo>
                    <a:pt x="4017" y="54"/>
                    <a:pt x="3938" y="67"/>
                    <a:pt x="3859" y="80"/>
                  </a:cubicBezTo>
                  <a:cubicBezTo>
                    <a:pt x="3826" y="87"/>
                    <a:pt x="3800" y="94"/>
                    <a:pt x="3773" y="100"/>
                  </a:cubicBezTo>
                  <a:cubicBezTo>
                    <a:pt x="3754" y="100"/>
                    <a:pt x="3740" y="107"/>
                    <a:pt x="3721" y="107"/>
                  </a:cubicBezTo>
                  <a:cubicBezTo>
                    <a:pt x="3694" y="113"/>
                    <a:pt x="3668" y="120"/>
                    <a:pt x="3641" y="126"/>
                  </a:cubicBezTo>
                  <a:cubicBezTo>
                    <a:pt x="3628" y="126"/>
                    <a:pt x="3615" y="133"/>
                    <a:pt x="3602" y="133"/>
                  </a:cubicBezTo>
                  <a:cubicBezTo>
                    <a:pt x="3576" y="140"/>
                    <a:pt x="3549" y="146"/>
                    <a:pt x="3529" y="153"/>
                  </a:cubicBezTo>
                  <a:cubicBezTo>
                    <a:pt x="3490" y="166"/>
                    <a:pt x="3450" y="173"/>
                    <a:pt x="3417" y="186"/>
                  </a:cubicBezTo>
                  <a:cubicBezTo>
                    <a:pt x="3378" y="192"/>
                    <a:pt x="3345" y="206"/>
                    <a:pt x="3312" y="219"/>
                  </a:cubicBezTo>
                  <a:cubicBezTo>
                    <a:pt x="3259" y="232"/>
                    <a:pt x="3206" y="252"/>
                    <a:pt x="3160" y="272"/>
                  </a:cubicBezTo>
                  <a:cubicBezTo>
                    <a:pt x="3140" y="278"/>
                    <a:pt x="3120" y="285"/>
                    <a:pt x="3101" y="291"/>
                  </a:cubicBezTo>
                  <a:cubicBezTo>
                    <a:pt x="3074" y="305"/>
                    <a:pt x="3041" y="311"/>
                    <a:pt x="3008" y="324"/>
                  </a:cubicBezTo>
                  <a:cubicBezTo>
                    <a:pt x="2975" y="338"/>
                    <a:pt x="2942" y="357"/>
                    <a:pt x="2903" y="371"/>
                  </a:cubicBezTo>
                  <a:cubicBezTo>
                    <a:pt x="2883" y="377"/>
                    <a:pt x="2863" y="390"/>
                    <a:pt x="2843" y="397"/>
                  </a:cubicBezTo>
                  <a:cubicBezTo>
                    <a:pt x="2810" y="417"/>
                    <a:pt x="2777" y="430"/>
                    <a:pt x="2751" y="443"/>
                  </a:cubicBezTo>
                  <a:cubicBezTo>
                    <a:pt x="2705" y="463"/>
                    <a:pt x="2665" y="483"/>
                    <a:pt x="2626" y="509"/>
                  </a:cubicBezTo>
                  <a:cubicBezTo>
                    <a:pt x="2593" y="529"/>
                    <a:pt x="2553" y="549"/>
                    <a:pt x="2514" y="568"/>
                  </a:cubicBezTo>
                  <a:cubicBezTo>
                    <a:pt x="2514" y="568"/>
                    <a:pt x="2514" y="568"/>
                    <a:pt x="2507" y="575"/>
                  </a:cubicBezTo>
                  <a:cubicBezTo>
                    <a:pt x="2316" y="687"/>
                    <a:pt x="2131" y="812"/>
                    <a:pt x="1960" y="958"/>
                  </a:cubicBezTo>
                  <a:cubicBezTo>
                    <a:pt x="1953" y="958"/>
                    <a:pt x="1953" y="964"/>
                    <a:pt x="1953" y="964"/>
                  </a:cubicBezTo>
                  <a:cubicBezTo>
                    <a:pt x="1867" y="1037"/>
                    <a:pt x="1781" y="1109"/>
                    <a:pt x="1702" y="1188"/>
                  </a:cubicBezTo>
                  <a:cubicBezTo>
                    <a:pt x="1669" y="1215"/>
                    <a:pt x="1643" y="1248"/>
                    <a:pt x="1617" y="1274"/>
                  </a:cubicBezTo>
                  <a:cubicBezTo>
                    <a:pt x="1537" y="1353"/>
                    <a:pt x="1465" y="1432"/>
                    <a:pt x="1392" y="1518"/>
                  </a:cubicBezTo>
                  <a:cubicBezTo>
                    <a:pt x="1386" y="1531"/>
                    <a:pt x="1373" y="1545"/>
                    <a:pt x="1359" y="1564"/>
                  </a:cubicBezTo>
                  <a:cubicBezTo>
                    <a:pt x="1326" y="1604"/>
                    <a:pt x="1293" y="1650"/>
                    <a:pt x="1260" y="1690"/>
                  </a:cubicBezTo>
                  <a:cubicBezTo>
                    <a:pt x="1227" y="1736"/>
                    <a:pt x="1194" y="1782"/>
                    <a:pt x="1161" y="1822"/>
                  </a:cubicBezTo>
                  <a:cubicBezTo>
                    <a:pt x="1089" y="1921"/>
                    <a:pt x="1030" y="2019"/>
                    <a:pt x="964" y="2125"/>
                  </a:cubicBezTo>
                  <a:cubicBezTo>
                    <a:pt x="871" y="2283"/>
                    <a:pt x="785" y="2448"/>
                    <a:pt x="700" y="2620"/>
                  </a:cubicBezTo>
                  <a:cubicBezTo>
                    <a:pt x="673" y="2672"/>
                    <a:pt x="647" y="2732"/>
                    <a:pt x="627" y="2791"/>
                  </a:cubicBezTo>
                  <a:cubicBezTo>
                    <a:pt x="601" y="2851"/>
                    <a:pt x="574" y="2903"/>
                    <a:pt x="555" y="2963"/>
                  </a:cubicBezTo>
                  <a:cubicBezTo>
                    <a:pt x="548" y="2969"/>
                    <a:pt x="548" y="2982"/>
                    <a:pt x="541" y="2989"/>
                  </a:cubicBezTo>
                  <a:cubicBezTo>
                    <a:pt x="522" y="3042"/>
                    <a:pt x="502" y="3101"/>
                    <a:pt x="482" y="3161"/>
                  </a:cubicBezTo>
                  <a:cubicBezTo>
                    <a:pt x="436" y="3286"/>
                    <a:pt x="396" y="3411"/>
                    <a:pt x="357" y="3543"/>
                  </a:cubicBezTo>
                  <a:cubicBezTo>
                    <a:pt x="337" y="3609"/>
                    <a:pt x="317" y="3675"/>
                    <a:pt x="304" y="3741"/>
                  </a:cubicBezTo>
                  <a:cubicBezTo>
                    <a:pt x="284" y="3813"/>
                    <a:pt x="264" y="3879"/>
                    <a:pt x="251" y="3952"/>
                  </a:cubicBezTo>
                  <a:cubicBezTo>
                    <a:pt x="231" y="4018"/>
                    <a:pt x="218" y="4091"/>
                    <a:pt x="205" y="4163"/>
                  </a:cubicBezTo>
                  <a:cubicBezTo>
                    <a:pt x="192" y="4222"/>
                    <a:pt x="179" y="4288"/>
                    <a:pt x="172" y="4354"/>
                  </a:cubicBezTo>
                  <a:cubicBezTo>
                    <a:pt x="165" y="4374"/>
                    <a:pt x="159" y="4394"/>
                    <a:pt x="159" y="4414"/>
                  </a:cubicBezTo>
                  <a:cubicBezTo>
                    <a:pt x="152" y="4466"/>
                    <a:pt x="139" y="4513"/>
                    <a:pt x="133" y="4565"/>
                  </a:cubicBezTo>
                  <a:cubicBezTo>
                    <a:pt x="126" y="4612"/>
                    <a:pt x="119" y="4658"/>
                    <a:pt x="113" y="4704"/>
                  </a:cubicBezTo>
                  <a:cubicBezTo>
                    <a:pt x="100" y="4803"/>
                    <a:pt x="93" y="4895"/>
                    <a:pt x="80" y="4994"/>
                  </a:cubicBezTo>
                  <a:cubicBezTo>
                    <a:pt x="73" y="5034"/>
                    <a:pt x="73" y="5080"/>
                    <a:pt x="67" y="5126"/>
                  </a:cubicBezTo>
                  <a:cubicBezTo>
                    <a:pt x="53" y="5271"/>
                    <a:pt x="47" y="5423"/>
                    <a:pt x="40" y="5575"/>
                  </a:cubicBezTo>
                  <a:cubicBezTo>
                    <a:pt x="34" y="5627"/>
                    <a:pt x="34" y="5680"/>
                    <a:pt x="34" y="5733"/>
                  </a:cubicBezTo>
                  <a:cubicBezTo>
                    <a:pt x="34" y="5753"/>
                    <a:pt x="34" y="5772"/>
                    <a:pt x="34" y="5799"/>
                  </a:cubicBezTo>
                  <a:cubicBezTo>
                    <a:pt x="27" y="5871"/>
                    <a:pt x="27" y="5944"/>
                    <a:pt x="27" y="6023"/>
                  </a:cubicBezTo>
                  <a:cubicBezTo>
                    <a:pt x="1" y="15798"/>
                    <a:pt x="14755" y="35638"/>
                    <a:pt x="15527" y="36680"/>
                  </a:cubicBezTo>
                  <a:cubicBezTo>
                    <a:pt x="15540" y="36680"/>
                    <a:pt x="15553" y="36673"/>
                    <a:pt x="15573" y="36673"/>
                  </a:cubicBezTo>
                  <a:lnTo>
                    <a:pt x="15580" y="36673"/>
                  </a:lnTo>
                  <a:cubicBezTo>
                    <a:pt x="15600" y="36667"/>
                    <a:pt x="15619" y="36660"/>
                    <a:pt x="15639" y="36660"/>
                  </a:cubicBezTo>
                  <a:cubicBezTo>
                    <a:pt x="15652" y="36654"/>
                    <a:pt x="15666" y="36654"/>
                    <a:pt x="15685" y="36654"/>
                  </a:cubicBezTo>
                  <a:cubicBezTo>
                    <a:pt x="15699" y="36647"/>
                    <a:pt x="15712" y="36647"/>
                    <a:pt x="15725" y="36640"/>
                  </a:cubicBezTo>
                  <a:cubicBezTo>
                    <a:pt x="16015" y="36588"/>
                    <a:pt x="16549" y="36476"/>
                    <a:pt x="17255" y="36291"/>
                  </a:cubicBezTo>
                  <a:cubicBezTo>
                    <a:pt x="17295" y="36284"/>
                    <a:pt x="17334" y="36271"/>
                    <a:pt x="17374" y="36264"/>
                  </a:cubicBezTo>
                  <a:cubicBezTo>
                    <a:pt x="17499" y="36232"/>
                    <a:pt x="17625" y="36199"/>
                    <a:pt x="17756" y="36166"/>
                  </a:cubicBezTo>
                  <a:cubicBezTo>
                    <a:pt x="17849" y="36139"/>
                    <a:pt x="17941" y="36113"/>
                    <a:pt x="18040" y="36086"/>
                  </a:cubicBezTo>
                  <a:cubicBezTo>
                    <a:pt x="18086" y="36073"/>
                    <a:pt x="18139" y="36053"/>
                    <a:pt x="18192" y="36040"/>
                  </a:cubicBezTo>
                  <a:cubicBezTo>
                    <a:pt x="18271" y="36020"/>
                    <a:pt x="18350" y="35994"/>
                    <a:pt x="18436" y="35968"/>
                  </a:cubicBezTo>
                  <a:cubicBezTo>
                    <a:pt x="18462" y="35961"/>
                    <a:pt x="18489" y="35954"/>
                    <a:pt x="18515" y="35948"/>
                  </a:cubicBezTo>
                  <a:cubicBezTo>
                    <a:pt x="18568" y="35935"/>
                    <a:pt x="18614" y="35915"/>
                    <a:pt x="18667" y="35902"/>
                  </a:cubicBezTo>
                  <a:cubicBezTo>
                    <a:pt x="18739" y="35882"/>
                    <a:pt x="18805" y="35862"/>
                    <a:pt x="18878" y="35836"/>
                  </a:cubicBezTo>
                  <a:cubicBezTo>
                    <a:pt x="18970" y="35809"/>
                    <a:pt x="19076" y="35776"/>
                    <a:pt x="19175" y="35743"/>
                  </a:cubicBezTo>
                  <a:cubicBezTo>
                    <a:pt x="19227" y="35724"/>
                    <a:pt x="19287" y="35710"/>
                    <a:pt x="19346" y="35691"/>
                  </a:cubicBezTo>
                  <a:cubicBezTo>
                    <a:pt x="19445" y="35658"/>
                    <a:pt x="19551" y="35625"/>
                    <a:pt x="19649" y="35592"/>
                  </a:cubicBezTo>
                  <a:cubicBezTo>
                    <a:pt x="19729" y="35565"/>
                    <a:pt x="19801" y="35539"/>
                    <a:pt x="19880" y="35513"/>
                  </a:cubicBezTo>
                  <a:cubicBezTo>
                    <a:pt x="20058" y="35453"/>
                    <a:pt x="20243" y="35387"/>
                    <a:pt x="20434" y="35315"/>
                  </a:cubicBezTo>
                  <a:cubicBezTo>
                    <a:pt x="20494" y="35295"/>
                    <a:pt x="20553" y="35275"/>
                    <a:pt x="20619" y="35249"/>
                  </a:cubicBezTo>
                  <a:cubicBezTo>
                    <a:pt x="20678" y="35229"/>
                    <a:pt x="20744" y="35203"/>
                    <a:pt x="20810" y="35176"/>
                  </a:cubicBezTo>
                  <a:cubicBezTo>
                    <a:pt x="20870" y="35156"/>
                    <a:pt x="20936" y="35130"/>
                    <a:pt x="20995" y="35104"/>
                  </a:cubicBezTo>
                  <a:cubicBezTo>
                    <a:pt x="21127" y="35057"/>
                    <a:pt x="21252" y="35005"/>
                    <a:pt x="21384" y="34952"/>
                  </a:cubicBezTo>
                  <a:cubicBezTo>
                    <a:pt x="21450" y="34932"/>
                    <a:pt x="21510" y="34906"/>
                    <a:pt x="21575" y="34879"/>
                  </a:cubicBezTo>
                  <a:cubicBezTo>
                    <a:pt x="21635" y="34853"/>
                    <a:pt x="21694" y="34827"/>
                    <a:pt x="21754" y="34807"/>
                  </a:cubicBezTo>
                  <a:cubicBezTo>
                    <a:pt x="21839" y="34767"/>
                    <a:pt x="21932" y="34728"/>
                    <a:pt x="22024" y="34695"/>
                  </a:cubicBezTo>
                  <a:cubicBezTo>
                    <a:pt x="22195" y="34616"/>
                    <a:pt x="22374" y="34536"/>
                    <a:pt x="22552" y="34457"/>
                  </a:cubicBezTo>
                  <a:cubicBezTo>
                    <a:pt x="22624" y="34424"/>
                    <a:pt x="22690" y="34398"/>
                    <a:pt x="22763" y="34365"/>
                  </a:cubicBezTo>
                  <a:cubicBezTo>
                    <a:pt x="22895" y="34306"/>
                    <a:pt x="23027" y="34240"/>
                    <a:pt x="23158" y="34174"/>
                  </a:cubicBezTo>
                  <a:cubicBezTo>
                    <a:pt x="23224" y="34147"/>
                    <a:pt x="23290" y="34114"/>
                    <a:pt x="23356" y="34081"/>
                  </a:cubicBezTo>
                  <a:cubicBezTo>
                    <a:pt x="23422" y="34048"/>
                    <a:pt x="23488" y="34015"/>
                    <a:pt x="23554" y="33982"/>
                  </a:cubicBezTo>
                  <a:cubicBezTo>
                    <a:pt x="23699" y="33910"/>
                    <a:pt x="23838" y="33837"/>
                    <a:pt x="23976" y="33765"/>
                  </a:cubicBezTo>
                  <a:cubicBezTo>
                    <a:pt x="24095" y="33699"/>
                    <a:pt x="24214" y="33633"/>
                    <a:pt x="24333" y="33567"/>
                  </a:cubicBezTo>
                  <a:lnTo>
                    <a:pt x="24352" y="33560"/>
                  </a:lnTo>
                  <a:cubicBezTo>
                    <a:pt x="24418" y="33521"/>
                    <a:pt x="24484" y="33488"/>
                    <a:pt x="24550" y="33448"/>
                  </a:cubicBezTo>
                  <a:cubicBezTo>
                    <a:pt x="24616" y="33415"/>
                    <a:pt x="24682" y="33376"/>
                    <a:pt x="24741" y="33336"/>
                  </a:cubicBezTo>
                  <a:cubicBezTo>
                    <a:pt x="24748" y="33336"/>
                    <a:pt x="24755" y="33329"/>
                    <a:pt x="24761" y="33329"/>
                  </a:cubicBezTo>
                  <a:cubicBezTo>
                    <a:pt x="24768" y="33323"/>
                    <a:pt x="24774" y="33323"/>
                    <a:pt x="24781" y="33316"/>
                  </a:cubicBezTo>
                  <a:cubicBezTo>
                    <a:pt x="24788" y="33310"/>
                    <a:pt x="24801" y="33303"/>
                    <a:pt x="24807" y="33303"/>
                  </a:cubicBezTo>
                  <a:cubicBezTo>
                    <a:pt x="24821" y="33296"/>
                    <a:pt x="24834" y="33290"/>
                    <a:pt x="24840" y="33277"/>
                  </a:cubicBezTo>
                  <a:cubicBezTo>
                    <a:pt x="24847" y="33277"/>
                    <a:pt x="24854" y="33270"/>
                    <a:pt x="24860" y="33270"/>
                  </a:cubicBezTo>
                  <a:cubicBezTo>
                    <a:pt x="24873" y="33263"/>
                    <a:pt x="24887" y="33257"/>
                    <a:pt x="24900" y="33250"/>
                  </a:cubicBezTo>
                  <a:lnTo>
                    <a:pt x="24920" y="33237"/>
                  </a:lnTo>
                  <a:cubicBezTo>
                    <a:pt x="24926" y="33230"/>
                    <a:pt x="24933" y="33224"/>
                    <a:pt x="24939" y="33224"/>
                  </a:cubicBezTo>
                  <a:cubicBezTo>
                    <a:pt x="25091" y="33132"/>
                    <a:pt x="25236" y="33039"/>
                    <a:pt x="25388" y="32953"/>
                  </a:cubicBezTo>
                  <a:lnTo>
                    <a:pt x="25388" y="32947"/>
                  </a:lnTo>
                  <a:cubicBezTo>
                    <a:pt x="25493" y="32881"/>
                    <a:pt x="25592" y="32822"/>
                    <a:pt x="25698" y="32749"/>
                  </a:cubicBezTo>
                  <a:cubicBezTo>
                    <a:pt x="25797" y="32683"/>
                    <a:pt x="25902" y="32617"/>
                    <a:pt x="26001" y="32544"/>
                  </a:cubicBezTo>
                  <a:cubicBezTo>
                    <a:pt x="26054" y="32512"/>
                    <a:pt x="26100" y="32472"/>
                    <a:pt x="26153" y="32439"/>
                  </a:cubicBezTo>
                  <a:cubicBezTo>
                    <a:pt x="26206" y="32406"/>
                    <a:pt x="26252" y="32366"/>
                    <a:pt x="26305" y="32333"/>
                  </a:cubicBezTo>
                  <a:cubicBezTo>
                    <a:pt x="26351" y="32300"/>
                    <a:pt x="26404" y="32261"/>
                    <a:pt x="26450" y="32228"/>
                  </a:cubicBezTo>
                  <a:cubicBezTo>
                    <a:pt x="26503" y="32188"/>
                    <a:pt x="26549" y="32155"/>
                    <a:pt x="26601" y="32116"/>
                  </a:cubicBezTo>
                  <a:cubicBezTo>
                    <a:pt x="26654" y="32076"/>
                    <a:pt x="26700" y="32043"/>
                    <a:pt x="26747" y="32004"/>
                  </a:cubicBezTo>
                  <a:cubicBezTo>
                    <a:pt x="26846" y="31931"/>
                    <a:pt x="26944" y="31852"/>
                    <a:pt x="27037" y="31779"/>
                  </a:cubicBezTo>
                  <a:cubicBezTo>
                    <a:pt x="27083" y="31740"/>
                    <a:pt x="27136" y="31700"/>
                    <a:pt x="27182" y="31661"/>
                  </a:cubicBezTo>
                  <a:cubicBezTo>
                    <a:pt x="27228" y="31621"/>
                    <a:pt x="27274" y="31582"/>
                    <a:pt x="27320" y="31542"/>
                  </a:cubicBezTo>
                  <a:cubicBezTo>
                    <a:pt x="27367" y="31502"/>
                    <a:pt x="27413" y="31463"/>
                    <a:pt x="27459" y="31423"/>
                  </a:cubicBezTo>
                  <a:cubicBezTo>
                    <a:pt x="27485" y="31403"/>
                    <a:pt x="27518" y="31377"/>
                    <a:pt x="27545" y="31351"/>
                  </a:cubicBezTo>
                  <a:cubicBezTo>
                    <a:pt x="27584" y="31318"/>
                    <a:pt x="27624" y="31285"/>
                    <a:pt x="27663" y="31252"/>
                  </a:cubicBezTo>
                  <a:cubicBezTo>
                    <a:pt x="27815" y="31107"/>
                    <a:pt x="27967" y="30962"/>
                    <a:pt x="28119" y="30816"/>
                  </a:cubicBezTo>
                  <a:cubicBezTo>
                    <a:pt x="28211" y="30724"/>
                    <a:pt x="28303" y="30632"/>
                    <a:pt x="28389" y="30539"/>
                  </a:cubicBezTo>
                  <a:cubicBezTo>
                    <a:pt x="28475" y="30454"/>
                    <a:pt x="28554" y="30361"/>
                    <a:pt x="28640" y="30269"/>
                  </a:cubicBezTo>
                  <a:cubicBezTo>
                    <a:pt x="28679" y="30229"/>
                    <a:pt x="28719" y="30183"/>
                    <a:pt x="28758" y="30137"/>
                  </a:cubicBezTo>
                  <a:cubicBezTo>
                    <a:pt x="28785" y="30104"/>
                    <a:pt x="28811" y="30071"/>
                    <a:pt x="28837" y="30045"/>
                  </a:cubicBezTo>
                  <a:cubicBezTo>
                    <a:pt x="28870" y="30005"/>
                    <a:pt x="28903" y="29966"/>
                    <a:pt x="28936" y="29919"/>
                  </a:cubicBezTo>
                  <a:cubicBezTo>
                    <a:pt x="28976" y="29880"/>
                    <a:pt x="29016" y="29834"/>
                    <a:pt x="29049" y="29787"/>
                  </a:cubicBezTo>
                  <a:cubicBezTo>
                    <a:pt x="29319" y="29451"/>
                    <a:pt x="29570" y="29095"/>
                    <a:pt x="29800" y="28726"/>
                  </a:cubicBezTo>
                  <a:cubicBezTo>
                    <a:pt x="29820" y="28693"/>
                    <a:pt x="29840" y="28660"/>
                    <a:pt x="29860" y="28627"/>
                  </a:cubicBezTo>
                  <a:cubicBezTo>
                    <a:pt x="29886" y="28587"/>
                    <a:pt x="29913" y="28541"/>
                    <a:pt x="29932" y="28501"/>
                  </a:cubicBezTo>
                  <a:cubicBezTo>
                    <a:pt x="29959" y="28455"/>
                    <a:pt x="29985" y="28409"/>
                    <a:pt x="30011" y="28363"/>
                  </a:cubicBezTo>
                  <a:cubicBezTo>
                    <a:pt x="30038" y="28310"/>
                    <a:pt x="30064" y="28264"/>
                    <a:pt x="30091" y="28211"/>
                  </a:cubicBezTo>
                  <a:cubicBezTo>
                    <a:pt x="30183" y="28046"/>
                    <a:pt x="30269" y="27881"/>
                    <a:pt x="30341" y="27710"/>
                  </a:cubicBezTo>
                  <a:cubicBezTo>
                    <a:pt x="30374" y="27650"/>
                    <a:pt x="30401" y="27584"/>
                    <a:pt x="30427" y="27525"/>
                  </a:cubicBezTo>
                  <a:cubicBezTo>
                    <a:pt x="30453" y="27466"/>
                    <a:pt x="30473" y="27406"/>
                    <a:pt x="30500" y="27347"/>
                  </a:cubicBezTo>
                  <a:cubicBezTo>
                    <a:pt x="30519" y="27294"/>
                    <a:pt x="30539" y="27248"/>
                    <a:pt x="30559" y="27202"/>
                  </a:cubicBezTo>
                  <a:cubicBezTo>
                    <a:pt x="30572" y="27162"/>
                    <a:pt x="30592" y="27116"/>
                    <a:pt x="30605" y="27077"/>
                  </a:cubicBezTo>
                  <a:cubicBezTo>
                    <a:pt x="30618" y="27044"/>
                    <a:pt x="30625" y="27017"/>
                    <a:pt x="30638" y="26984"/>
                  </a:cubicBezTo>
                  <a:cubicBezTo>
                    <a:pt x="30645" y="26958"/>
                    <a:pt x="30658" y="26938"/>
                    <a:pt x="30664" y="26912"/>
                  </a:cubicBezTo>
                  <a:cubicBezTo>
                    <a:pt x="30678" y="26872"/>
                    <a:pt x="30691" y="26839"/>
                    <a:pt x="30704" y="26800"/>
                  </a:cubicBezTo>
                  <a:cubicBezTo>
                    <a:pt x="30711" y="26773"/>
                    <a:pt x="30717" y="26747"/>
                    <a:pt x="30724" y="26727"/>
                  </a:cubicBezTo>
                  <a:cubicBezTo>
                    <a:pt x="30744" y="26674"/>
                    <a:pt x="30757" y="26628"/>
                    <a:pt x="30770" y="26582"/>
                  </a:cubicBezTo>
                  <a:cubicBezTo>
                    <a:pt x="30777" y="26569"/>
                    <a:pt x="30777" y="26562"/>
                    <a:pt x="30783" y="26549"/>
                  </a:cubicBezTo>
                  <a:cubicBezTo>
                    <a:pt x="30796" y="26490"/>
                    <a:pt x="30816" y="26430"/>
                    <a:pt x="30829" y="26371"/>
                  </a:cubicBezTo>
                  <a:cubicBezTo>
                    <a:pt x="30836" y="26364"/>
                    <a:pt x="30836" y="26358"/>
                    <a:pt x="30836" y="26358"/>
                  </a:cubicBezTo>
                  <a:cubicBezTo>
                    <a:pt x="30856" y="26292"/>
                    <a:pt x="30869" y="26219"/>
                    <a:pt x="30889" y="26153"/>
                  </a:cubicBezTo>
                  <a:cubicBezTo>
                    <a:pt x="30902" y="26100"/>
                    <a:pt x="30915" y="26041"/>
                    <a:pt x="30928" y="25982"/>
                  </a:cubicBezTo>
                  <a:cubicBezTo>
                    <a:pt x="30948" y="25896"/>
                    <a:pt x="30968" y="25810"/>
                    <a:pt x="30988" y="25725"/>
                  </a:cubicBezTo>
                  <a:cubicBezTo>
                    <a:pt x="30994" y="25659"/>
                    <a:pt x="31007" y="25593"/>
                    <a:pt x="31021" y="25533"/>
                  </a:cubicBezTo>
                  <a:cubicBezTo>
                    <a:pt x="31027" y="25474"/>
                    <a:pt x="31040" y="25415"/>
                    <a:pt x="31047" y="25355"/>
                  </a:cubicBezTo>
                  <a:cubicBezTo>
                    <a:pt x="31054" y="25322"/>
                    <a:pt x="31060" y="25296"/>
                    <a:pt x="31060" y="25263"/>
                  </a:cubicBezTo>
                  <a:cubicBezTo>
                    <a:pt x="31067" y="25217"/>
                    <a:pt x="31073" y="25170"/>
                    <a:pt x="31080" y="25118"/>
                  </a:cubicBezTo>
                  <a:cubicBezTo>
                    <a:pt x="31080" y="25111"/>
                    <a:pt x="31087" y="25098"/>
                    <a:pt x="31087" y="25091"/>
                  </a:cubicBezTo>
                  <a:cubicBezTo>
                    <a:pt x="31093" y="25025"/>
                    <a:pt x="31100" y="24953"/>
                    <a:pt x="31106" y="24887"/>
                  </a:cubicBezTo>
                  <a:cubicBezTo>
                    <a:pt x="31113" y="24834"/>
                    <a:pt x="31120" y="24775"/>
                    <a:pt x="31120" y="24722"/>
                  </a:cubicBezTo>
                  <a:cubicBezTo>
                    <a:pt x="31126" y="24689"/>
                    <a:pt x="31126" y="24649"/>
                    <a:pt x="31133" y="24610"/>
                  </a:cubicBezTo>
                  <a:cubicBezTo>
                    <a:pt x="31133" y="24550"/>
                    <a:pt x="31139" y="24491"/>
                    <a:pt x="31139" y="24438"/>
                  </a:cubicBezTo>
                  <a:cubicBezTo>
                    <a:pt x="31146" y="24366"/>
                    <a:pt x="31146" y="24293"/>
                    <a:pt x="31146" y="24221"/>
                  </a:cubicBezTo>
                  <a:cubicBezTo>
                    <a:pt x="31153" y="24142"/>
                    <a:pt x="31153" y="24069"/>
                    <a:pt x="31153" y="23990"/>
                  </a:cubicBezTo>
                  <a:cubicBezTo>
                    <a:pt x="31159" y="22130"/>
                    <a:pt x="30711" y="20131"/>
                    <a:pt x="29926" y="18199"/>
                  </a:cubicBezTo>
                  <a:cubicBezTo>
                    <a:pt x="29820" y="17935"/>
                    <a:pt x="29708" y="17678"/>
                    <a:pt x="29589" y="17414"/>
                  </a:cubicBezTo>
                  <a:cubicBezTo>
                    <a:pt x="29471" y="17157"/>
                    <a:pt x="29352" y="16899"/>
                    <a:pt x="29220" y="16642"/>
                  </a:cubicBezTo>
                  <a:cubicBezTo>
                    <a:pt x="29180" y="16563"/>
                    <a:pt x="29134" y="16477"/>
                    <a:pt x="29088" y="16392"/>
                  </a:cubicBezTo>
                  <a:cubicBezTo>
                    <a:pt x="29002" y="16220"/>
                    <a:pt x="28910" y="16055"/>
                    <a:pt x="28818" y="15890"/>
                  </a:cubicBezTo>
                  <a:cubicBezTo>
                    <a:pt x="28771" y="15805"/>
                    <a:pt x="28725" y="15719"/>
                    <a:pt x="28673" y="15640"/>
                  </a:cubicBezTo>
                  <a:cubicBezTo>
                    <a:pt x="28534" y="15389"/>
                    <a:pt x="28382" y="15145"/>
                    <a:pt x="28231" y="14901"/>
                  </a:cubicBezTo>
                  <a:cubicBezTo>
                    <a:pt x="28125" y="14743"/>
                    <a:pt x="28020" y="14584"/>
                    <a:pt x="27914" y="14426"/>
                  </a:cubicBezTo>
                  <a:cubicBezTo>
                    <a:pt x="27808" y="14268"/>
                    <a:pt x="27703" y="14109"/>
                    <a:pt x="27591" y="13958"/>
                  </a:cubicBezTo>
                  <a:cubicBezTo>
                    <a:pt x="27531" y="13879"/>
                    <a:pt x="27479" y="13799"/>
                    <a:pt x="27419" y="13727"/>
                  </a:cubicBezTo>
                  <a:cubicBezTo>
                    <a:pt x="27254" y="13496"/>
                    <a:pt x="27083" y="13272"/>
                    <a:pt x="26905" y="13054"/>
                  </a:cubicBezTo>
                  <a:cubicBezTo>
                    <a:pt x="26786" y="12909"/>
                    <a:pt x="26667" y="12764"/>
                    <a:pt x="26542" y="12619"/>
                  </a:cubicBezTo>
                  <a:cubicBezTo>
                    <a:pt x="26364" y="12408"/>
                    <a:pt x="26173" y="12203"/>
                    <a:pt x="25981" y="11999"/>
                  </a:cubicBezTo>
                  <a:cubicBezTo>
                    <a:pt x="25856" y="11867"/>
                    <a:pt x="25731" y="11735"/>
                    <a:pt x="25599" y="11603"/>
                  </a:cubicBezTo>
                  <a:cubicBezTo>
                    <a:pt x="24695" y="10699"/>
                    <a:pt x="23713" y="9921"/>
                    <a:pt x="22690" y="9328"/>
                  </a:cubicBezTo>
                  <a:cubicBezTo>
                    <a:pt x="21332" y="8542"/>
                    <a:pt x="20044" y="8169"/>
                    <a:pt x="18900" y="8169"/>
                  </a:cubicBezTo>
                  <a:cubicBezTo>
                    <a:pt x="18832" y="8169"/>
                    <a:pt x="18766" y="8171"/>
                    <a:pt x="18700" y="8173"/>
                  </a:cubicBezTo>
                  <a:lnTo>
                    <a:pt x="18601" y="8173"/>
                  </a:lnTo>
                  <a:cubicBezTo>
                    <a:pt x="18581" y="8173"/>
                    <a:pt x="18561" y="8180"/>
                    <a:pt x="18541" y="8180"/>
                  </a:cubicBezTo>
                  <a:cubicBezTo>
                    <a:pt x="18502" y="8180"/>
                    <a:pt x="18469" y="8186"/>
                    <a:pt x="18429" y="8186"/>
                  </a:cubicBezTo>
                  <a:lnTo>
                    <a:pt x="18423" y="8186"/>
                  </a:lnTo>
                  <a:cubicBezTo>
                    <a:pt x="18377" y="8193"/>
                    <a:pt x="18330" y="8200"/>
                    <a:pt x="18291" y="8200"/>
                  </a:cubicBezTo>
                  <a:cubicBezTo>
                    <a:pt x="18278" y="8200"/>
                    <a:pt x="18264" y="8206"/>
                    <a:pt x="18251" y="8206"/>
                  </a:cubicBezTo>
                  <a:cubicBezTo>
                    <a:pt x="18212" y="8213"/>
                    <a:pt x="18172" y="8219"/>
                    <a:pt x="18132" y="8226"/>
                  </a:cubicBezTo>
                  <a:lnTo>
                    <a:pt x="18113" y="8226"/>
                  </a:lnTo>
                  <a:cubicBezTo>
                    <a:pt x="18080" y="8233"/>
                    <a:pt x="18047" y="8239"/>
                    <a:pt x="18014" y="8246"/>
                  </a:cubicBezTo>
                  <a:cubicBezTo>
                    <a:pt x="17987" y="8246"/>
                    <a:pt x="17954" y="8252"/>
                    <a:pt x="17928" y="8259"/>
                  </a:cubicBezTo>
                  <a:cubicBezTo>
                    <a:pt x="17921" y="8259"/>
                    <a:pt x="17915" y="8259"/>
                    <a:pt x="17908" y="8266"/>
                  </a:cubicBezTo>
                  <a:cubicBezTo>
                    <a:pt x="17882" y="8266"/>
                    <a:pt x="17855" y="8272"/>
                    <a:pt x="17829" y="8279"/>
                  </a:cubicBezTo>
                  <a:cubicBezTo>
                    <a:pt x="17783" y="8292"/>
                    <a:pt x="17743" y="8299"/>
                    <a:pt x="17697" y="8312"/>
                  </a:cubicBezTo>
                  <a:cubicBezTo>
                    <a:pt x="17651" y="8325"/>
                    <a:pt x="17605" y="8338"/>
                    <a:pt x="17565" y="8351"/>
                  </a:cubicBezTo>
                  <a:cubicBezTo>
                    <a:pt x="17526" y="8358"/>
                    <a:pt x="17493" y="8371"/>
                    <a:pt x="17453" y="8384"/>
                  </a:cubicBezTo>
                  <a:cubicBezTo>
                    <a:pt x="17433" y="8391"/>
                    <a:pt x="17414" y="8398"/>
                    <a:pt x="17394" y="8404"/>
                  </a:cubicBezTo>
                  <a:cubicBezTo>
                    <a:pt x="17374" y="8411"/>
                    <a:pt x="17354" y="8417"/>
                    <a:pt x="17334" y="8424"/>
                  </a:cubicBezTo>
                  <a:cubicBezTo>
                    <a:pt x="17308" y="8431"/>
                    <a:pt x="17288" y="8437"/>
                    <a:pt x="17262" y="8450"/>
                  </a:cubicBezTo>
                  <a:cubicBezTo>
                    <a:pt x="17229" y="8463"/>
                    <a:pt x="17189" y="8477"/>
                    <a:pt x="17156" y="8490"/>
                  </a:cubicBezTo>
                  <a:cubicBezTo>
                    <a:pt x="17117" y="8510"/>
                    <a:pt x="17077" y="8523"/>
                    <a:pt x="17038" y="8543"/>
                  </a:cubicBezTo>
                  <a:cubicBezTo>
                    <a:pt x="17024" y="8549"/>
                    <a:pt x="17011" y="8549"/>
                    <a:pt x="16998" y="8556"/>
                  </a:cubicBezTo>
                  <a:cubicBezTo>
                    <a:pt x="16972" y="8569"/>
                    <a:pt x="16945" y="8582"/>
                    <a:pt x="16912" y="8602"/>
                  </a:cubicBezTo>
                  <a:cubicBezTo>
                    <a:pt x="16866" y="8622"/>
                    <a:pt x="16820" y="8648"/>
                    <a:pt x="16774" y="8675"/>
                  </a:cubicBezTo>
                  <a:cubicBezTo>
                    <a:pt x="16734" y="8694"/>
                    <a:pt x="16695" y="8714"/>
                    <a:pt x="16655" y="8734"/>
                  </a:cubicBezTo>
                  <a:cubicBezTo>
                    <a:pt x="16266" y="8958"/>
                    <a:pt x="15916" y="9248"/>
                    <a:pt x="15606" y="9605"/>
                  </a:cubicBezTo>
                  <a:cubicBezTo>
                    <a:pt x="14089" y="6102"/>
                    <a:pt x="11497" y="2870"/>
                    <a:pt x="8549" y="1169"/>
                  </a:cubicBezTo>
                  <a:cubicBezTo>
                    <a:pt x="7183" y="376"/>
                    <a:pt x="5890" y="0"/>
                    <a:pt x="4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1" name="Google Shape;7121;p74"/>
          <p:cNvGrpSpPr/>
          <p:nvPr/>
        </p:nvGrpSpPr>
        <p:grpSpPr>
          <a:xfrm>
            <a:off x="3031488" y="4626441"/>
            <a:ext cx="255400" cy="279351"/>
            <a:chOff x="3039495" y="4626441"/>
            <a:chExt cx="255400" cy="279351"/>
          </a:xfrm>
        </p:grpSpPr>
        <p:sp>
          <p:nvSpPr>
            <p:cNvPr id="7122" name="Google Shape;7122;p74"/>
            <p:cNvSpPr/>
            <p:nvPr/>
          </p:nvSpPr>
          <p:spPr>
            <a:xfrm>
              <a:off x="3191378" y="4628748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74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74"/>
            <p:cNvSpPr/>
            <p:nvPr/>
          </p:nvSpPr>
          <p:spPr>
            <a:xfrm>
              <a:off x="3191511" y="4628615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74"/>
            <p:cNvSpPr/>
            <p:nvPr/>
          </p:nvSpPr>
          <p:spPr>
            <a:xfrm>
              <a:off x="3209391" y="4646499"/>
              <a:ext cx="841" cy="2667"/>
            </a:xfrm>
            <a:custGeom>
              <a:avLst/>
              <a:gdLst/>
              <a:ahLst/>
              <a:cxnLst/>
              <a:rect l="l" t="t" r="r" b="b"/>
              <a:pathLst>
                <a:path w="127" h="403" extrusionOk="0">
                  <a:moveTo>
                    <a:pt x="1" y="0"/>
                  </a:moveTo>
                  <a:cubicBezTo>
                    <a:pt x="47" y="132"/>
                    <a:pt x="87" y="264"/>
                    <a:pt x="126" y="402"/>
                  </a:cubicBezTo>
                  <a:cubicBezTo>
                    <a:pt x="93" y="264"/>
                    <a:pt x="47" y="132"/>
                    <a:pt x="1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74"/>
            <p:cNvSpPr/>
            <p:nvPr/>
          </p:nvSpPr>
          <p:spPr>
            <a:xfrm>
              <a:off x="3044473" y="4661812"/>
              <a:ext cx="185711" cy="153910"/>
            </a:xfrm>
            <a:custGeom>
              <a:avLst/>
              <a:gdLst/>
              <a:ahLst/>
              <a:cxnLst/>
              <a:rect l="l" t="t" r="r" b="b"/>
              <a:pathLst>
                <a:path w="28053" h="23258" extrusionOk="0">
                  <a:moveTo>
                    <a:pt x="12163" y="1"/>
                  </a:moveTo>
                  <a:cubicBezTo>
                    <a:pt x="12158" y="1"/>
                    <a:pt x="12149" y="5"/>
                    <a:pt x="12142" y="10"/>
                  </a:cubicBezTo>
                  <a:lnTo>
                    <a:pt x="12142" y="10"/>
                  </a:lnTo>
                  <a:cubicBezTo>
                    <a:pt x="12149" y="7"/>
                    <a:pt x="12156" y="3"/>
                    <a:pt x="12163" y="1"/>
                  </a:cubicBezTo>
                  <a:close/>
                  <a:moveTo>
                    <a:pt x="12142" y="10"/>
                  </a:moveTo>
                  <a:cubicBezTo>
                    <a:pt x="12139" y="11"/>
                    <a:pt x="12136" y="13"/>
                    <a:pt x="12133" y="14"/>
                  </a:cubicBezTo>
                  <a:lnTo>
                    <a:pt x="12133" y="14"/>
                  </a:lnTo>
                  <a:cubicBezTo>
                    <a:pt x="12134" y="14"/>
                    <a:pt x="12136" y="14"/>
                    <a:pt x="12137" y="14"/>
                  </a:cubicBezTo>
                  <a:cubicBezTo>
                    <a:pt x="12138" y="13"/>
                    <a:pt x="12140" y="11"/>
                    <a:pt x="12142" y="10"/>
                  </a:cubicBezTo>
                  <a:close/>
                  <a:moveTo>
                    <a:pt x="12133" y="14"/>
                  </a:moveTo>
                  <a:cubicBezTo>
                    <a:pt x="12125" y="15"/>
                    <a:pt x="12120" y="19"/>
                    <a:pt x="12115" y="23"/>
                  </a:cubicBezTo>
                  <a:lnTo>
                    <a:pt x="12115" y="23"/>
                  </a:lnTo>
                  <a:cubicBezTo>
                    <a:pt x="12121" y="20"/>
                    <a:pt x="12127" y="17"/>
                    <a:pt x="12133" y="14"/>
                  </a:cubicBezTo>
                  <a:close/>
                  <a:moveTo>
                    <a:pt x="12115" y="23"/>
                  </a:moveTo>
                  <a:lnTo>
                    <a:pt x="12115" y="23"/>
                  </a:lnTo>
                  <a:cubicBezTo>
                    <a:pt x="12111" y="25"/>
                    <a:pt x="12107" y="26"/>
                    <a:pt x="12104" y="27"/>
                  </a:cubicBezTo>
                  <a:lnTo>
                    <a:pt x="12110" y="27"/>
                  </a:lnTo>
                  <a:cubicBezTo>
                    <a:pt x="12112" y="26"/>
                    <a:pt x="12113" y="24"/>
                    <a:pt x="12115" y="23"/>
                  </a:cubicBezTo>
                  <a:close/>
                  <a:moveTo>
                    <a:pt x="27" y="3114"/>
                  </a:moveTo>
                  <a:cubicBezTo>
                    <a:pt x="20" y="3121"/>
                    <a:pt x="14" y="3121"/>
                    <a:pt x="7" y="3127"/>
                  </a:cubicBezTo>
                  <a:lnTo>
                    <a:pt x="1" y="3134"/>
                  </a:lnTo>
                  <a:cubicBezTo>
                    <a:pt x="14" y="3127"/>
                    <a:pt x="20" y="3121"/>
                    <a:pt x="27" y="3114"/>
                  </a:cubicBezTo>
                  <a:close/>
                  <a:moveTo>
                    <a:pt x="28052" y="22538"/>
                  </a:moveTo>
                  <a:lnTo>
                    <a:pt x="26819" y="23257"/>
                  </a:lnTo>
                  <a:lnTo>
                    <a:pt x="27287" y="23139"/>
                  </a:lnTo>
                  <a:cubicBezTo>
                    <a:pt x="27413" y="23106"/>
                    <a:pt x="27531" y="23053"/>
                    <a:pt x="27630" y="22994"/>
                  </a:cubicBezTo>
                  <a:cubicBezTo>
                    <a:pt x="27650" y="22980"/>
                    <a:pt x="27670" y="22967"/>
                    <a:pt x="27690" y="22954"/>
                  </a:cubicBezTo>
                  <a:cubicBezTo>
                    <a:pt x="27703" y="22941"/>
                    <a:pt x="27716" y="22934"/>
                    <a:pt x="27736" y="22921"/>
                  </a:cubicBezTo>
                  <a:cubicBezTo>
                    <a:pt x="27762" y="22895"/>
                    <a:pt x="27795" y="22868"/>
                    <a:pt x="27822" y="22842"/>
                  </a:cubicBezTo>
                  <a:cubicBezTo>
                    <a:pt x="27841" y="22829"/>
                    <a:pt x="27855" y="22815"/>
                    <a:pt x="27868" y="22802"/>
                  </a:cubicBezTo>
                  <a:cubicBezTo>
                    <a:pt x="27874" y="22789"/>
                    <a:pt x="27888" y="22776"/>
                    <a:pt x="27894" y="22763"/>
                  </a:cubicBezTo>
                  <a:cubicBezTo>
                    <a:pt x="27914" y="22750"/>
                    <a:pt x="27927" y="22730"/>
                    <a:pt x="27947" y="22710"/>
                  </a:cubicBezTo>
                  <a:cubicBezTo>
                    <a:pt x="27954" y="22690"/>
                    <a:pt x="27967" y="22677"/>
                    <a:pt x="27980" y="22657"/>
                  </a:cubicBezTo>
                  <a:cubicBezTo>
                    <a:pt x="27993" y="22644"/>
                    <a:pt x="28000" y="22624"/>
                    <a:pt x="28013" y="22611"/>
                  </a:cubicBezTo>
                  <a:cubicBezTo>
                    <a:pt x="28026" y="22585"/>
                    <a:pt x="28039" y="22565"/>
                    <a:pt x="28052" y="22538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74"/>
            <p:cNvSpPr/>
            <p:nvPr/>
          </p:nvSpPr>
          <p:spPr>
            <a:xfrm>
              <a:off x="3124814" y="4626441"/>
              <a:ext cx="170081" cy="187619"/>
            </a:xfrm>
            <a:custGeom>
              <a:avLst/>
              <a:gdLst/>
              <a:ahLst/>
              <a:cxnLst/>
              <a:rect l="l" t="t" r="r" b="b"/>
              <a:pathLst>
                <a:path w="25692" h="28352" extrusionOk="0">
                  <a:moveTo>
                    <a:pt x="21" y="5347"/>
                  </a:moveTo>
                  <a:lnTo>
                    <a:pt x="21" y="5347"/>
                  </a:lnTo>
                  <a:cubicBezTo>
                    <a:pt x="15" y="5349"/>
                    <a:pt x="6" y="5354"/>
                    <a:pt x="1" y="5359"/>
                  </a:cubicBezTo>
                  <a:lnTo>
                    <a:pt x="21" y="5347"/>
                  </a:lnTo>
                  <a:close/>
                  <a:moveTo>
                    <a:pt x="9549" y="0"/>
                  </a:moveTo>
                  <a:cubicBezTo>
                    <a:pt x="9329" y="0"/>
                    <a:pt x="9124" y="50"/>
                    <a:pt x="8945" y="155"/>
                  </a:cubicBezTo>
                  <a:lnTo>
                    <a:pt x="898" y="4831"/>
                  </a:lnTo>
                  <a:lnTo>
                    <a:pt x="21" y="5347"/>
                  </a:lnTo>
                  <a:lnTo>
                    <a:pt x="21" y="5347"/>
                  </a:lnTo>
                  <a:cubicBezTo>
                    <a:pt x="24" y="5346"/>
                    <a:pt x="26" y="5346"/>
                    <a:pt x="27" y="5346"/>
                  </a:cubicBezTo>
                  <a:cubicBezTo>
                    <a:pt x="47" y="5333"/>
                    <a:pt x="73" y="5319"/>
                    <a:pt x="100" y="5313"/>
                  </a:cubicBezTo>
                  <a:cubicBezTo>
                    <a:pt x="120" y="5306"/>
                    <a:pt x="139" y="5293"/>
                    <a:pt x="159" y="5286"/>
                  </a:cubicBezTo>
                  <a:cubicBezTo>
                    <a:pt x="166" y="5286"/>
                    <a:pt x="172" y="5286"/>
                    <a:pt x="179" y="5280"/>
                  </a:cubicBezTo>
                  <a:lnTo>
                    <a:pt x="185" y="5280"/>
                  </a:lnTo>
                  <a:cubicBezTo>
                    <a:pt x="205" y="5273"/>
                    <a:pt x="225" y="5267"/>
                    <a:pt x="245" y="5260"/>
                  </a:cubicBezTo>
                  <a:cubicBezTo>
                    <a:pt x="271" y="5260"/>
                    <a:pt x="291" y="5253"/>
                    <a:pt x="311" y="5247"/>
                  </a:cubicBezTo>
                  <a:lnTo>
                    <a:pt x="331" y="5247"/>
                  </a:lnTo>
                  <a:cubicBezTo>
                    <a:pt x="350" y="5240"/>
                    <a:pt x="370" y="5240"/>
                    <a:pt x="397" y="5234"/>
                  </a:cubicBezTo>
                  <a:lnTo>
                    <a:pt x="416" y="5234"/>
                  </a:lnTo>
                  <a:cubicBezTo>
                    <a:pt x="436" y="5227"/>
                    <a:pt x="462" y="5227"/>
                    <a:pt x="482" y="5227"/>
                  </a:cubicBezTo>
                  <a:lnTo>
                    <a:pt x="561" y="5227"/>
                  </a:lnTo>
                  <a:cubicBezTo>
                    <a:pt x="904" y="5227"/>
                    <a:pt x="1287" y="5346"/>
                    <a:pt x="1670" y="5563"/>
                  </a:cubicBezTo>
                  <a:cubicBezTo>
                    <a:pt x="1999" y="5755"/>
                    <a:pt x="2329" y="6025"/>
                    <a:pt x="2633" y="6348"/>
                  </a:cubicBezTo>
                  <a:cubicBezTo>
                    <a:pt x="2745" y="6467"/>
                    <a:pt x="2857" y="6599"/>
                    <a:pt x="2956" y="6731"/>
                  </a:cubicBezTo>
                  <a:cubicBezTo>
                    <a:pt x="3193" y="7034"/>
                    <a:pt x="3404" y="7377"/>
                    <a:pt x="3582" y="7753"/>
                  </a:cubicBezTo>
                  <a:cubicBezTo>
                    <a:pt x="3688" y="7971"/>
                    <a:pt x="3774" y="8202"/>
                    <a:pt x="3846" y="8433"/>
                  </a:cubicBezTo>
                  <a:cubicBezTo>
                    <a:pt x="3886" y="8551"/>
                    <a:pt x="3919" y="8670"/>
                    <a:pt x="3952" y="8795"/>
                  </a:cubicBezTo>
                  <a:lnTo>
                    <a:pt x="5858" y="16737"/>
                  </a:lnTo>
                  <a:cubicBezTo>
                    <a:pt x="6089" y="17686"/>
                    <a:pt x="6755" y="18630"/>
                    <a:pt x="7500" y="19065"/>
                  </a:cubicBezTo>
                  <a:lnTo>
                    <a:pt x="13753" y="22666"/>
                  </a:lnTo>
                  <a:cubicBezTo>
                    <a:pt x="14116" y="22884"/>
                    <a:pt x="14452" y="23161"/>
                    <a:pt x="14749" y="23484"/>
                  </a:cubicBezTo>
                  <a:cubicBezTo>
                    <a:pt x="14894" y="23642"/>
                    <a:pt x="15033" y="23814"/>
                    <a:pt x="15158" y="23992"/>
                  </a:cubicBezTo>
                  <a:cubicBezTo>
                    <a:pt x="15191" y="24038"/>
                    <a:pt x="15217" y="24084"/>
                    <a:pt x="15250" y="24124"/>
                  </a:cubicBezTo>
                  <a:cubicBezTo>
                    <a:pt x="15310" y="24216"/>
                    <a:pt x="15369" y="24309"/>
                    <a:pt x="15422" y="24407"/>
                  </a:cubicBezTo>
                  <a:cubicBezTo>
                    <a:pt x="15481" y="24500"/>
                    <a:pt x="15527" y="24592"/>
                    <a:pt x="15580" y="24691"/>
                  </a:cubicBezTo>
                  <a:cubicBezTo>
                    <a:pt x="15626" y="24783"/>
                    <a:pt x="15672" y="24882"/>
                    <a:pt x="15719" y="24981"/>
                  </a:cubicBezTo>
                  <a:cubicBezTo>
                    <a:pt x="15785" y="25126"/>
                    <a:pt x="15837" y="25272"/>
                    <a:pt x="15890" y="25423"/>
                  </a:cubicBezTo>
                  <a:cubicBezTo>
                    <a:pt x="15956" y="25615"/>
                    <a:pt x="16015" y="25812"/>
                    <a:pt x="16055" y="26004"/>
                  </a:cubicBezTo>
                  <a:cubicBezTo>
                    <a:pt x="16075" y="26089"/>
                    <a:pt x="16088" y="26169"/>
                    <a:pt x="16101" y="26248"/>
                  </a:cubicBezTo>
                  <a:cubicBezTo>
                    <a:pt x="16101" y="26261"/>
                    <a:pt x="16108" y="26281"/>
                    <a:pt x="16108" y="26294"/>
                  </a:cubicBezTo>
                  <a:cubicBezTo>
                    <a:pt x="16141" y="26525"/>
                    <a:pt x="16154" y="26756"/>
                    <a:pt x="16147" y="26967"/>
                  </a:cubicBezTo>
                  <a:cubicBezTo>
                    <a:pt x="16147" y="26986"/>
                    <a:pt x="16147" y="27006"/>
                    <a:pt x="16147" y="27026"/>
                  </a:cubicBezTo>
                  <a:cubicBezTo>
                    <a:pt x="16141" y="27118"/>
                    <a:pt x="16128" y="27211"/>
                    <a:pt x="16114" y="27296"/>
                  </a:cubicBezTo>
                  <a:cubicBezTo>
                    <a:pt x="16114" y="27316"/>
                    <a:pt x="16108" y="27329"/>
                    <a:pt x="16108" y="27349"/>
                  </a:cubicBezTo>
                  <a:cubicBezTo>
                    <a:pt x="16101" y="27376"/>
                    <a:pt x="16095" y="27395"/>
                    <a:pt x="16095" y="27415"/>
                  </a:cubicBezTo>
                  <a:lnTo>
                    <a:pt x="16081" y="27468"/>
                  </a:lnTo>
                  <a:cubicBezTo>
                    <a:pt x="16042" y="27620"/>
                    <a:pt x="15989" y="27758"/>
                    <a:pt x="15916" y="27883"/>
                  </a:cubicBezTo>
                  <a:cubicBezTo>
                    <a:pt x="15903" y="27910"/>
                    <a:pt x="15890" y="27930"/>
                    <a:pt x="15877" y="27956"/>
                  </a:cubicBezTo>
                  <a:cubicBezTo>
                    <a:pt x="15864" y="27969"/>
                    <a:pt x="15857" y="27989"/>
                    <a:pt x="15844" y="28002"/>
                  </a:cubicBezTo>
                  <a:cubicBezTo>
                    <a:pt x="15831" y="28022"/>
                    <a:pt x="15818" y="28035"/>
                    <a:pt x="15811" y="28055"/>
                  </a:cubicBezTo>
                  <a:cubicBezTo>
                    <a:pt x="15791" y="28075"/>
                    <a:pt x="15778" y="28095"/>
                    <a:pt x="15758" y="28114"/>
                  </a:cubicBezTo>
                  <a:cubicBezTo>
                    <a:pt x="15752" y="28121"/>
                    <a:pt x="15738" y="28134"/>
                    <a:pt x="15732" y="28147"/>
                  </a:cubicBezTo>
                  <a:cubicBezTo>
                    <a:pt x="15719" y="28160"/>
                    <a:pt x="15705" y="28174"/>
                    <a:pt x="15686" y="28187"/>
                  </a:cubicBezTo>
                  <a:cubicBezTo>
                    <a:pt x="15659" y="28213"/>
                    <a:pt x="15626" y="28240"/>
                    <a:pt x="15600" y="28266"/>
                  </a:cubicBezTo>
                  <a:cubicBezTo>
                    <a:pt x="15580" y="28279"/>
                    <a:pt x="15567" y="28286"/>
                    <a:pt x="15554" y="28299"/>
                  </a:cubicBezTo>
                  <a:cubicBezTo>
                    <a:pt x="15542" y="28307"/>
                    <a:pt x="15530" y="28315"/>
                    <a:pt x="15519" y="28322"/>
                  </a:cubicBezTo>
                  <a:lnTo>
                    <a:pt x="18482" y="26604"/>
                  </a:lnTo>
                  <a:lnTo>
                    <a:pt x="24458" y="23128"/>
                  </a:lnTo>
                  <a:cubicBezTo>
                    <a:pt x="24544" y="23082"/>
                    <a:pt x="24623" y="23016"/>
                    <a:pt x="24695" y="22950"/>
                  </a:cubicBezTo>
                  <a:cubicBezTo>
                    <a:pt x="24709" y="22937"/>
                    <a:pt x="24715" y="22923"/>
                    <a:pt x="24728" y="22910"/>
                  </a:cubicBezTo>
                  <a:cubicBezTo>
                    <a:pt x="24742" y="22897"/>
                    <a:pt x="24748" y="22884"/>
                    <a:pt x="24761" y="22871"/>
                  </a:cubicBezTo>
                  <a:cubicBezTo>
                    <a:pt x="24781" y="22851"/>
                    <a:pt x="24801" y="22825"/>
                    <a:pt x="24821" y="22798"/>
                  </a:cubicBezTo>
                  <a:cubicBezTo>
                    <a:pt x="25691" y="21585"/>
                    <a:pt x="24702" y="18577"/>
                    <a:pt x="22737" y="17442"/>
                  </a:cubicBezTo>
                  <a:lnTo>
                    <a:pt x="16490" y="13841"/>
                  </a:lnTo>
                  <a:cubicBezTo>
                    <a:pt x="16259" y="13703"/>
                    <a:pt x="16029" y="13518"/>
                    <a:pt x="15824" y="13300"/>
                  </a:cubicBezTo>
                  <a:cubicBezTo>
                    <a:pt x="15785" y="13254"/>
                    <a:pt x="15745" y="13208"/>
                    <a:pt x="15705" y="13162"/>
                  </a:cubicBezTo>
                  <a:cubicBezTo>
                    <a:pt x="15303" y="12700"/>
                    <a:pt x="14993" y="12106"/>
                    <a:pt x="14848" y="11513"/>
                  </a:cubicBezTo>
                  <a:lnTo>
                    <a:pt x="12935" y="3572"/>
                  </a:lnTo>
                  <a:cubicBezTo>
                    <a:pt x="12929" y="3525"/>
                    <a:pt x="12915" y="3479"/>
                    <a:pt x="12902" y="3433"/>
                  </a:cubicBezTo>
                  <a:cubicBezTo>
                    <a:pt x="12863" y="3295"/>
                    <a:pt x="12823" y="3163"/>
                    <a:pt x="12777" y="3031"/>
                  </a:cubicBezTo>
                  <a:cubicBezTo>
                    <a:pt x="12744" y="2938"/>
                    <a:pt x="12711" y="2853"/>
                    <a:pt x="12678" y="2774"/>
                  </a:cubicBezTo>
                  <a:cubicBezTo>
                    <a:pt x="12625" y="2642"/>
                    <a:pt x="12566" y="2516"/>
                    <a:pt x="12506" y="2398"/>
                  </a:cubicBezTo>
                  <a:cubicBezTo>
                    <a:pt x="12487" y="2358"/>
                    <a:pt x="12467" y="2318"/>
                    <a:pt x="12447" y="2279"/>
                  </a:cubicBezTo>
                  <a:cubicBezTo>
                    <a:pt x="12421" y="2239"/>
                    <a:pt x="12401" y="2200"/>
                    <a:pt x="12381" y="2160"/>
                  </a:cubicBezTo>
                  <a:cubicBezTo>
                    <a:pt x="12335" y="2081"/>
                    <a:pt x="12289" y="2008"/>
                    <a:pt x="12243" y="1929"/>
                  </a:cubicBezTo>
                  <a:cubicBezTo>
                    <a:pt x="12150" y="1784"/>
                    <a:pt x="12051" y="1639"/>
                    <a:pt x="11946" y="1507"/>
                  </a:cubicBezTo>
                  <a:cubicBezTo>
                    <a:pt x="11919" y="1474"/>
                    <a:pt x="11893" y="1441"/>
                    <a:pt x="11867" y="1408"/>
                  </a:cubicBezTo>
                  <a:cubicBezTo>
                    <a:pt x="11814" y="1342"/>
                    <a:pt x="11761" y="1276"/>
                    <a:pt x="11708" y="1217"/>
                  </a:cubicBezTo>
                  <a:cubicBezTo>
                    <a:pt x="11656" y="1158"/>
                    <a:pt x="11596" y="1098"/>
                    <a:pt x="11543" y="1039"/>
                  </a:cubicBezTo>
                  <a:cubicBezTo>
                    <a:pt x="11260" y="749"/>
                    <a:pt x="10956" y="518"/>
                    <a:pt x="10660" y="340"/>
                  </a:cubicBezTo>
                  <a:cubicBezTo>
                    <a:pt x="10277" y="122"/>
                    <a:pt x="9894" y="0"/>
                    <a:pt x="9549" y="0"/>
                  </a:cubicBezTo>
                  <a:close/>
                  <a:moveTo>
                    <a:pt x="15519" y="28322"/>
                  </a:moveTo>
                  <a:lnTo>
                    <a:pt x="15468" y="28352"/>
                  </a:lnTo>
                  <a:cubicBezTo>
                    <a:pt x="15475" y="28352"/>
                    <a:pt x="15488" y="28345"/>
                    <a:pt x="15494" y="28339"/>
                  </a:cubicBezTo>
                  <a:cubicBezTo>
                    <a:pt x="15502" y="28333"/>
                    <a:pt x="15511" y="28328"/>
                    <a:pt x="15519" y="283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74"/>
            <p:cNvSpPr/>
            <p:nvPr/>
          </p:nvSpPr>
          <p:spPr>
            <a:xfrm>
              <a:off x="3044520" y="4647061"/>
              <a:ext cx="86239" cy="62291"/>
            </a:xfrm>
            <a:custGeom>
              <a:avLst/>
              <a:gdLst/>
              <a:ahLst/>
              <a:cxnLst/>
              <a:rect l="l" t="t" r="r" b="b"/>
              <a:pathLst>
                <a:path w="13027" h="9413" extrusionOk="0">
                  <a:moveTo>
                    <a:pt x="20" y="5343"/>
                  </a:moveTo>
                  <a:cubicBezTo>
                    <a:pt x="13" y="5350"/>
                    <a:pt x="7" y="5350"/>
                    <a:pt x="0" y="5356"/>
                  </a:cubicBezTo>
                  <a:lnTo>
                    <a:pt x="23" y="5343"/>
                  </a:lnTo>
                  <a:close/>
                  <a:moveTo>
                    <a:pt x="9553" y="0"/>
                  </a:moveTo>
                  <a:cubicBezTo>
                    <a:pt x="9323" y="0"/>
                    <a:pt x="9119" y="56"/>
                    <a:pt x="8944" y="159"/>
                  </a:cubicBezTo>
                  <a:lnTo>
                    <a:pt x="23" y="5343"/>
                  </a:lnTo>
                  <a:lnTo>
                    <a:pt x="26" y="5343"/>
                  </a:lnTo>
                  <a:cubicBezTo>
                    <a:pt x="46" y="5336"/>
                    <a:pt x="66" y="5323"/>
                    <a:pt x="86" y="5317"/>
                  </a:cubicBezTo>
                  <a:cubicBezTo>
                    <a:pt x="106" y="5310"/>
                    <a:pt x="119" y="5303"/>
                    <a:pt x="139" y="5297"/>
                  </a:cubicBezTo>
                  <a:cubicBezTo>
                    <a:pt x="152" y="5290"/>
                    <a:pt x="158" y="5290"/>
                    <a:pt x="165" y="5284"/>
                  </a:cubicBezTo>
                  <a:cubicBezTo>
                    <a:pt x="178" y="5284"/>
                    <a:pt x="185" y="5284"/>
                    <a:pt x="198" y="5277"/>
                  </a:cubicBezTo>
                  <a:cubicBezTo>
                    <a:pt x="211" y="5270"/>
                    <a:pt x="231" y="5264"/>
                    <a:pt x="251" y="5264"/>
                  </a:cubicBezTo>
                  <a:lnTo>
                    <a:pt x="257" y="5264"/>
                  </a:lnTo>
                  <a:cubicBezTo>
                    <a:pt x="264" y="5257"/>
                    <a:pt x="277" y="5257"/>
                    <a:pt x="284" y="5257"/>
                  </a:cubicBezTo>
                  <a:cubicBezTo>
                    <a:pt x="284" y="5257"/>
                    <a:pt x="290" y="5251"/>
                    <a:pt x="290" y="5251"/>
                  </a:cubicBezTo>
                  <a:cubicBezTo>
                    <a:pt x="304" y="5251"/>
                    <a:pt x="317" y="5244"/>
                    <a:pt x="330" y="5244"/>
                  </a:cubicBezTo>
                  <a:cubicBezTo>
                    <a:pt x="350" y="5244"/>
                    <a:pt x="369" y="5237"/>
                    <a:pt x="383" y="5237"/>
                  </a:cubicBezTo>
                  <a:cubicBezTo>
                    <a:pt x="402" y="5237"/>
                    <a:pt x="416" y="5231"/>
                    <a:pt x="435" y="5231"/>
                  </a:cubicBezTo>
                  <a:lnTo>
                    <a:pt x="482" y="5231"/>
                  </a:lnTo>
                  <a:cubicBezTo>
                    <a:pt x="508" y="5224"/>
                    <a:pt x="534" y="5224"/>
                    <a:pt x="561" y="5224"/>
                  </a:cubicBezTo>
                  <a:cubicBezTo>
                    <a:pt x="594" y="5224"/>
                    <a:pt x="620" y="5224"/>
                    <a:pt x="653" y="5231"/>
                  </a:cubicBezTo>
                  <a:lnTo>
                    <a:pt x="699" y="5231"/>
                  </a:lnTo>
                  <a:cubicBezTo>
                    <a:pt x="712" y="5231"/>
                    <a:pt x="732" y="5237"/>
                    <a:pt x="745" y="5237"/>
                  </a:cubicBezTo>
                  <a:cubicBezTo>
                    <a:pt x="759" y="5237"/>
                    <a:pt x="778" y="5244"/>
                    <a:pt x="792" y="5244"/>
                  </a:cubicBezTo>
                  <a:lnTo>
                    <a:pt x="818" y="5244"/>
                  </a:lnTo>
                  <a:cubicBezTo>
                    <a:pt x="825" y="5251"/>
                    <a:pt x="831" y="5251"/>
                    <a:pt x="838" y="5251"/>
                  </a:cubicBezTo>
                  <a:cubicBezTo>
                    <a:pt x="871" y="5257"/>
                    <a:pt x="904" y="5264"/>
                    <a:pt x="937" y="5270"/>
                  </a:cubicBezTo>
                  <a:cubicBezTo>
                    <a:pt x="983" y="5284"/>
                    <a:pt x="1029" y="5297"/>
                    <a:pt x="1075" y="5310"/>
                  </a:cubicBezTo>
                  <a:cubicBezTo>
                    <a:pt x="1121" y="5323"/>
                    <a:pt x="1168" y="5336"/>
                    <a:pt x="1214" y="5356"/>
                  </a:cubicBezTo>
                  <a:cubicBezTo>
                    <a:pt x="1234" y="5363"/>
                    <a:pt x="1260" y="5376"/>
                    <a:pt x="1286" y="5383"/>
                  </a:cubicBezTo>
                  <a:cubicBezTo>
                    <a:pt x="1313" y="5396"/>
                    <a:pt x="1346" y="5409"/>
                    <a:pt x="1379" y="5422"/>
                  </a:cubicBezTo>
                  <a:cubicBezTo>
                    <a:pt x="1405" y="5435"/>
                    <a:pt x="1438" y="5449"/>
                    <a:pt x="1464" y="5468"/>
                  </a:cubicBezTo>
                  <a:cubicBezTo>
                    <a:pt x="1491" y="5482"/>
                    <a:pt x="1517" y="5495"/>
                    <a:pt x="1544" y="5508"/>
                  </a:cubicBezTo>
                  <a:cubicBezTo>
                    <a:pt x="1557" y="5515"/>
                    <a:pt x="1570" y="5521"/>
                    <a:pt x="1577" y="5528"/>
                  </a:cubicBezTo>
                  <a:cubicBezTo>
                    <a:pt x="1603" y="5541"/>
                    <a:pt x="1629" y="5554"/>
                    <a:pt x="1656" y="5567"/>
                  </a:cubicBezTo>
                  <a:lnTo>
                    <a:pt x="7902" y="9175"/>
                  </a:lnTo>
                  <a:cubicBezTo>
                    <a:pt x="8179" y="9333"/>
                    <a:pt x="8443" y="9413"/>
                    <a:pt x="8680" y="9413"/>
                  </a:cubicBezTo>
                  <a:lnTo>
                    <a:pt x="8753" y="9413"/>
                  </a:lnTo>
                  <a:cubicBezTo>
                    <a:pt x="8759" y="9406"/>
                    <a:pt x="8766" y="9406"/>
                    <a:pt x="8773" y="9406"/>
                  </a:cubicBezTo>
                  <a:cubicBezTo>
                    <a:pt x="8786" y="9406"/>
                    <a:pt x="8806" y="9406"/>
                    <a:pt x="8825" y="9399"/>
                  </a:cubicBezTo>
                  <a:lnTo>
                    <a:pt x="8832" y="9399"/>
                  </a:lnTo>
                  <a:cubicBezTo>
                    <a:pt x="8852" y="9399"/>
                    <a:pt x="8871" y="9393"/>
                    <a:pt x="8885" y="9393"/>
                  </a:cubicBezTo>
                  <a:cubicBezTo>
                    <a:pt x="8904" y="9386"/>
                    <a:pt x="8918" y="9386"/>
                    <a:pt x="8937" y="9380"/>
                  </a:cubicBezTo>
                  <a:cubicBezTo>
                    <a:pt x="8951" y="9373"/>
                    <a:pt x="8964" y="9373"/>
                    <a:pt x="8977" y="9366"/>
                  </a:cubicBezTo>
                  <a:cubicBezTo>
                    <a:pt x="9017" y="9353"/>
                    <a:pt x="9050" y="9340"/>
                    <a:pt x="9083" y="9320"/>
                  </a:cubicBezTo>
                  <a:cubicBezTo>
                    <a:pt x="9096" y="9320"/>
                    <a:pt x="9109" y="9314"/>
                    <a:pt x="9116" y="9307"/>
                  </a:cubicBezTo>
                  <a:lnTo>
                    <a:pt x="9129" y="9300"/>
                  </a:lnTo>
                  <a:cubicBezTo>
                    <a:pt x="9135" y="9294"/>
                    <a:pt x="9148" y="9287"/>
                    <a:pt x="9155" y="9281"/>
                  </a:cubicBezTo>
                  <a:cubicBezTo>
                    <a:pt x="9333" y="9175"/>
                    <a:pt x="9472" y="8997"/>
                    <a:pt x="9557" y="8753"/>
                  </a:cubicBezTo>
                  <a:lnTo>
                    <a:pt x="9782" y="8087"/>
                  </a:lnTo>
                  <a:lnTo>
                    <a:pt x="11503" y="3041"/>
                  </a:lnTo>
                  <a:cubicBezTo>
                    <a:pt x="11635" y="2659"/>
                    <a:pt x="11840" y="2401"/>
                    <a:pt x="12097" y="2256"/>
                  </a:cubicBezTo>
                  <a:lnTo>
                    <a:pt x="12103" y="2256"/>
                  </a:lnTo>
                  <a:cubicBezTo>
                    <a:pt x="12110" y="2250"/>
                    <a:pt x="12117" y="2243"/>
                    <a:pt x="12130" y="2243"/>
                  </a:cubicBezTo>
                  <a:lnTo>
                    <a:pt x="13027" y="1722"/>
                  </a:lnTo>
                  <a:lnTo>
                    <a:pt x="10646" y="343"/>
                  </a:lnTo>
                  <a:cubicBezTo>
                    <a:pt x="10237" y="106"/>
                    <a:pt x="9870" y="0"/>
                    <a:pt x="9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74"/>
            <p:cNvSpPr/>
            <p:nvPr/>
          </p:nvSpPr>
          <p:spPr>
            <a:xfrm>
              <a:off x="3044341" y="4682590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1" y="0"/>
                  </a:moveTo>
                  <a:cubicBezTo>
                    <a:pt x="1" y="0"/>
                    <a:pt x="1" y="7"/>
                    <a:pt x="1" y="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74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74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74"/>
            <p:cNvSpPr/>
            <p:nvPr/>
          </p:nvSpPr>
          <p:spPr>
            <a:xfrm>
              <a:off x="3222015" y="4810957"/>
              <a:ext cx="8169" cy="4765"/>
            </a:xfrm>
            <a:custGeom>
              <a:avLst/>
              <a:gdLst/>
              <a:ahLst/>
              <a:cxnLst/>
              <a:rect l="l" t="t" r="r" b="b"/>
              <a:pathLst>
                <a:path w="1234" h="720" extrusionOk="0">
                  <a:moveTo>
                    <a:pt x="1233" y="0"/>
                  </a:moveTo>
                  <a:lnTo>
                    <a:pt x="0" y="719"/>
                  </a:lnTo>
                  <a:lnTo>
                    <a:pt x="462" y="601"/>
                  </a:lnTo>
                  <a:cubicBezTo>
                    <a:pt x="594" y="568"/>
                    <a:pt x="706" y="515"/>
                    <a:pt x="811" y="456"/>
                  </a:cubicBezTo>
                  <a:cubicBezTo>
                    <a:pt x="831" y="442"/>
                    <a:pt x="851" y="429"/>
                    <a:pt x="871" y="416"/>
                  </a:cubicBezTo>
                  <a:cubicBezTo>
                    <a:pt x="884" y="403"/>
                    <a:pt x="897" y="396"/>
                    <a:pt x="910" y="383"/>
                  </a:cubicBezTo>
                  <a:cubicBezTo>
                    <a:pt x="943" y="357"/>
                    <a:pt x="976" y="330"/>
                    <a:pt x="1003" y="304"/>
                  </a:cubicBezTo>
                  <a:cubicBezTo>
                    <a:pt x="1016" y="291"/>
                    <a:pt x="1036" y="277"/>
                    <a:pt x="1049" y="264"/>
                  </a:cubicBezTo>
                  <a:cubicBezTo>
                    <a:pt x="1055" y="251"/>
                    <a:pt x="1069" y="238"/>
                    <a:pt x="1075" y="231"/>
                  </a:cubicBezTo>
                  <a:cubicBezTo>
                    <a:pt x="1095" y="212"/>
                    <a:pt x="1108" y="192"/>
                    <a:pt x="1121" y="172"/>
                  </a:cubicBezTo>
                  <a:cubicBezTo>
                    <a:pt x="1135" y="152"/>
                    <a:pt x="1148" y="139"/>
                    <a:pt x="1161" y="119"/>
                  </a:cubicBezTo>
                  <a:cubicBezTo>
                    <a:pt x="1174" y="106"/>
                    <a:pt x="1181" y="86"/>
                    <a:pt x="1194" y="73"/>
                  </a:cubicBezTo>
                  <a:cubicBezTo>
                    <a:pt x="1207" y="47"/>
                    <a:pt x="1220" y="27"/>
                    <a:pt x="1233" y="0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74"/>
            <p:cNvSpPr/>
            <p:nvPr/>
          </p:nvSpPr>
          <p:spPr>
            <a:xfrm>
              <a:off x="3186817" y="4802486"/>
              <a:ext cx="74720" cy="102055"/>
            </a:xfrm>
            <a:custGeom>
              <a:avLst/>
              <a:gdLst/>
              <a:ahLst/>
              <a:cxnLst/>
              <a:rect l="l" t="t" r="r" b="b"/>
              <a:pathLst>
                <a:path w="11287" h="15422" extrusionOk="0">
                  <a:moveTo>
                    <a:pt x="6111" y="1744"/>
                  </a:moveTo>
                  <a:cubicBezTo>
                    <a:pt x="6107" y="1745"/>
                    <a:pt x="6104" y="1746"/>
                    <a:pt x="6102" y="1749"/>
                  </a:cubicBezTo>
                  <a:lnTo>
                    <a:pt x="6111" y="1744"/>
                  </a:lnTo>
                  <a:close/>
                  <a:moveTo>
                    <a:pt x="9116" y="1"/>
                  </a:moveTo>
                  <a:lnTo>
                    <a:pt x="6111" y="1744"/>
                  </a:lnTo>
                  <a:lnTo>
                    <a:pt x="6111" y="1744"/>
                  </a:lnTo>
                  <a:cubicBezTo>
                    <a:pt x="6114" y="1743"/>
                    <a:pt x="6117" y="1742"/>
                    <a:pt x="6120" y="1740"/>
                  </a:cubicBezTo>
                  <a:lnTo>
                    <a:pt x="6120" y="1740"/>
                  </a:lnTo>
                  <a:cubicBezTo>
                    <a:pt x="6023" y="1798"/>
                    <a:pt x="5907" y="1849"/>
                    <a:pt x="5785" y="1881"/>
                  </a:cubicBezTo>
                  <a:lnTo>
                    <a:pt x="5317" y="1999"/>
                  </a:lnTo>
                  <a:lnTo>
                    <a:pt x="720" y="3180"/>
                  </a:lnTo>
                  <a:cubicBezTo>
                    <a:pt x="647" y="3200"/>
                    <a:pt x="581" y="3226"/>
                    <a:pt x="515" y="3259"/>
                  </a:cubicBezTo>
                  <a:cubicBezTo>
                    <a:pt x="509" y="3266"/>
                    <a:pt x="502" y="3266"/>
                    <a:pt x="496" y="3272"/>
                  </a:cubicBezTo>
                  <a:cubicBezTo>
                    <a:pt x="482" y="3279"/>
                    <a:pt x="469" y="3292"/>
                    <a:pt x="456" y="3299"/>
                  </a:cubicBezTo>
                  <a:cubicBezTo>
                    <a:pt x="449" y="3305"/>
                    <a:pt x="443" y="3305"/>
                    <a:pt x="436" y="3312"/>
                  </a:cubicBezTo>
                  <a:cubicBezTo>
                    <a:pt x="423" y="3319"/>
                    <a:pt x="410" y="3332"/>
                    <a:pt x="397" y="3345"/>
                  </a:cubicBezTo>
                  <a:cubicBezTo>
                    <a:pt x="390" y="3351"/>
                    <a:pt x="383" y="3351"/>
                    <a:pt x="377" y="3358"/>
                  </a:cubicBezTo>
                  <a:cubicBezTo>
                    <a:pt x="364" y="3371"/>
                    <a:pt x="350" y="3384"/>
                    <a:pt x="337" y="3398"/>
                  </a:cubicBezTo>
                  <a:cubicBezTo>
                    <a:pt x="317" y="3411"/>
                    <a:pt x="304" y="3431"/>
                    <a:pt x="291" y="3444"/>
                  </a:cubicBezTo>
                  <a:cubicBezTo>
                    <a:pt x="284" y="3450"/>
                    <a:pt x="284" y="3450"/>
                    <a:pt x="284" y="3450"/>
                  </a:cubicBezTo>
                  <a:cubicBezTo>
                    <a:pt x="271" y="3464"/>
                    <a:pt x="258" y="3483"/>
                    <a:pt x="251" y="3497"/>
                  </a:cubicBezTo>
                  <a:cubicBezTo>
                    <a:pt x="245" y="3503"/>
                    <a:pt x="238" y="3510"/>
                    <a:pt x="232" y="3516"/>
                  </a:cubicBezTo>
                  <a:cubicBezTo>
                    <a:pt x="212" y="3543"/>
                    <a:pt x="192" y="3576"/>
                    <a:pt x="179" y="3609"/>
                  </a:cubicBezTo>
                  <a:cubicBezTo>
                    <a:pt x="166" y="3622"/>
                    <a:pt x="159" y="3635"/>
                    <a:pt x="153" y="3655"/>
                  </a:cubicBezTo>
                  <a:cubicBezTo>
                    <a:pt x="146" y="3668"/>
                    <a:pt x="139" y="3681"/>
                    <a:pt x="133" y="3694"/>
                  </a:cubicBezTo>
                  <a:cubicBezTo>
                    <a:pt x="120" y="3714"/>
                    <a:pt x="113" y="3734"/>
                    <a:pt x="106" y="3760"/>
                  </a:cubicBezTo>
                  <a:cubicBezTo>
                    <a:pt x="100" y="3774"/>
                    <a:pt x="93" y="3787"/>
                    <a:pt x="93" y="3800"/>
                  </a:cubicBezTo>
                  <a:cubicBezTo>
                    <a:pt x="87" y="3813"/>
                    <a:pt x="80" y="3833"/>
                    <a:pt x="73" y="3853"/>
                  </a:cubicBezTo>
                  <a:cubicBezTo>
                    <a:pt x="67" y="3866"/>
                    <a:pt x="60" y="3886"/>
                    <a:pt x="60" y="3899"/>
                  </a:cubicBezTo>
                  <a:cubicBezTo>
                    <a:pt x="54" y="3919"/>
                    <a:pt x="47" y="3932"/>
                    <a:pt x="47" y="3952"/>
                  </a:cubicBezTo>
                  <a:cubicBezTo>
                    <a:pt x="27" y="4031"/>
                    <a:pt x="14" y="4110"/>
                    <a:pt x="7" y="4202"/>
                  </a:cubicBezTo>
                  <a:cubicBezTo>
                    <a:pt x="1" y="4222"/>
                    <a:pt x="1" y="4249"/>
                    <a:pt x="1" y="4268"/>
                  </a:cubicBezTo>
                  <a:cubicBezTo>
                    <a:pt x="1" y="4275"/>
                    <a:pt x="1" y="4281"/>
                    <a:pt x="1" y="4288"/>
                  </a:cubicBezTo>
                  <a:cubicBezTo>
                    <a:pt x="1" y="4321"/>
                    <a:pt x="1" y="4354"/>
                    <a:pt x="1" y="4387"/>
                  </a:cubicBezTo>
                  <a:cubicBezTo>
                    <a:pt x="1" y="4591"/>
                    <a:pt x="27" y="4809"/>
                    <a:pt x="80" y="5040"/>
                  </a:cubicBezTo>
                  <a:lnTo>
                    <a:pt x="1993" y="12988"/>
                  </a:lnTo>
                  <a:cubicBezTo>
                    <a:pt x="1999" y="13014"/>
                    <a:pt x="2006" y="13047"/>
                    <a:pt x="2013" y="13074"/>
                  </a:cubicBezTo>
                  <a:cubicBezTo>
                    <a:pt x="2019" y="13100"/>
                    <a:pt x="2026" y="13120"/>
                    <a:pt x="2026" y="13140"/>
                  </a:cubicBezTo>
                  <a:cubicBezTo>
                    <a:pt x="2032" y="13173"/>
                    <a:pt x="2039" y="13206"/>
                    <a:pt x="2046" y="13239"/>
                  </a:cubicBezTo>
                  <a:cubicBezTo>
                    <a:pt x="2059" y="13285"/>
                    <a:pt x="2065" y="13324"/>
                    <a:pt x="2072" y="13364"/>
                  </a:cubicBezTo>
                  <a:cubicBezTo>
                    <a:pt x="2079" y="13410"/>
                    <a:pt x="2085" y="13463"/>
                    <a:pt x="2092" y="13509"/>
                  </a:cubicBezTo>
                  <a:cubicBezTo>
                    <a:pt x="2092" y="13509"/>
                    <a:pt x="2092" y="13516"/>
                    <a:pt x="2092" y="13522"/>
                  </a:cubicBezTo>
                  <a:cubicBezTo>
                    <a:pt x="2092" y="13542"/>
                    <a:pt x="2098" y="13568"/>
                    <a:pt x="2098" y="13588"/>
                  </a:cubicBezTo>
                  <a:cubicBezTo>
                    <a:pt x="2098" y="13608"/>
                    <a:pt x="2105" y="13634"/>
                    <a:pt x="2105" y="13654"/>
                  </a:cubicBezTo>
                  <a:cubicBezTo>
                    <a:pt x="2105" y="13700"/>
                    <a:pt x="2111" y="13746"/>
                    <a:pt x="2111" y="13793"/>
                  </a:cubicBezTo>
                  <a:cubicBezTo>
                    <a:pt x="2118" y="13878"/>
                    <a:pt x="2118" y="13957"/>
                    <a:pt x="2111" y="14030"/>
                  </a:cubicBezTo>
                  <a:cubicBezTo>
                    <a:pt x="2111" y="14063"/>
                    <a:pt x="2111" y="14096"/>
                    <a:pt x="2105" y="14129"/>
                  </a:cubicBezTo>
                  <a:cubicBezTo>
                    <a:pt x="2105" y="14175"/>
                    <a:pt x="2098" y="14221"/>
                    <a:pt x="2098" y="14261"/>
                  </a:cubicBezTo>
                  <a:cubicBezTo>
                    <a:pt x="2092" y="14300"/>
                    <a:pt x="2085" y="14340"/>
                    <a:pt x="2079" y="14386"/>
                  </a:cubicBezTo>
                  <a:cubicBezTo>
                    <a:pt x="2079" y="14393"/>
                    <a:pt x="2072" y="14406"/>
                    <a:pt x="2072" y="14413"/>
                  </a:cubicBezTo>
                  <a:cubicBezTo>
                    <a:pt x="2072" y="14419"/>
                    <a:pt x="2072" y="14419"/>
                    <a:pt x="2072" y="14419"/>
                  </a:cubicBezTo>
                  <a:cubicBezTo>
                    <a:pt x="2065" y="14439"/>
                    <a:pt x="2065" y="14459"/>
                    <a:pt x="2059" y="14478"/>
                  </a:cubicBezTo>
                  <a:cubicBezTo>
                    <a:pt x="2059" y="14492"/>
                    <a:pt x="2052" y="14498"/>
                    <a:pt x="2052" y="14505"/>
                  </a:cubicBezTo>
                  <a:cubicBezTo>
                    <a:pt x="2046" y="14551"/>
                    <a:pt x="2032" y="14597"/>
                    <a:pt x="2019" y="14643"/>
                  </a:cubicBezTo>
                  <a:cubicBezTo>
                    <a:pt x="2013" y="14650"/>
                    <a:pt x="2013" y="14650"/>
                    <a:pt x="2013" y="14657"/>
                  </a:cubicBezTo>
                  <a:cubicBezTo>
                    <a:pt x="2006" y="14683"/>
                    <a:pt x="1993" y="14709"/>
                    <a:pt x="1986" y="14729"/>
                  </a:cubicBezTo>
                  <a:cubicBezTo>
                    <a:pt x="1973" y="14762"/>
                    <a:pt x="1966" y="14795"/>
                    <a:pt x="1947" y="14821"/>
                  </a:cubicBezTo>
                  <a:cubicBezTo>
                    <a:pt x="1947" y="14828"/>
                    <a:pt x="1947" y="14835"/>
                    <a:pt x="1940" y="14841"/>
                  </a:cubicBezTo>
                  <a:cubicBezTo>
                    <a:pt x="1933" y="14861"/>
                    <a:pt x="1927" y="14874"/>
                    <a:pt x="1920" y="14887"/>
                  </a:cubicBezTo>
                  <a:cubicBezTo>
                    <a:pt x="1914" y="14907"/>
                    <a:pt x="1900" y="14920"/>
                    <a:pt x="1894" y="14934"/>
                  </a:cubicBezTo>
                  <a:cubicBezTo>
                    <a:pt x="1894" y="14940"/>
                    <a:pt x="1894" y="14940"/>
                    <a:pt x="1894" y="14947"/>
                  </a:cubicBezTo>
                  <a:lnTo>
                    <a:pt x="1887" y="14953"/>
                  </a:lnTo>
                  <a:cubicBezTo>
                    <a:pt x="1881" y="14960"/>
                    <a:pt x="1874" y="14973"/>
                    <a:pt x="1867" y="14986"/>
                  </a:cubicBezTo>
                  <a:cubicBezTo>
                    <a:pt x="1854" y="15006"/>
                    <a:pt x="1848" y="15019"/>
                    <a:pt x="1834" y="15039"/>
                  </a:cubicBezTo>
                  <a:cubicBezTo>
                    <a:pt x="1821" y="15066"/>
                    <a:pt x="1808" y="15085"/>
                    <a:pt x="1795" y="15098"/>
                  </a:cubicBezTo>
                  <a:cubicBezTo>
                    <a:pt x="1788" y="15105"/>
                    <a:pt x="1782" y="15112"/>
                    <a:pt x="1782" y="15118"/>
                  </a:cubicBezTo>
                  <a:cubicBezTo>
                    <a:pt x="1762" y="15145"/>
                    <a:pt x="1742" y="15164"/>
                    <a:pt x="1722" y="15191"/>
                  </a:cubicBezTo>
                  <a:cubicBezTo>
                    <a:pt x="1716" y="15197"/>
                    <a:pt x="1703" y="15211"/>
                    <a:pt x="1696" y="15217"/>
                  </a:cubicBezTo>
                  <a:cubicBezTo>
                    <a:pt x="1696" y="15224"/>
                    <a:pt x="1696" y="15224"/>
                    <a:pt x="1689" y="15224"/>
                  </a:cubicBezTo>
                  <a:lnTo>
                    <a:pt x="1689" y="15230"/>
                  </a:lnTo>
                  <a:cubicBezTo>
                    <a:pt x="1670" y="15250"/>
                    <a:pt x="1650" y="15263"/>
                    <a:pt x="1637" y="15283"/>
                  </a:cubicBezTo>
                  <a:cubicBezTo>
                    <a:pt x="1623" y="15290"/>
                    <a:pt x="1610" y="15303"/>
                    <a:pt x="1597" y="15310"/>
                  </a:cubicBezTo>
                  <a:cubicBezTo>
                    <a:pt x="1590" y="15316"/>
                    <a:pt x="1584" y="15323"/>
                    <a:pt x="1577" y="15329"/>
                  </a:cubicBezTo>
                  <a:cubicBezTo>
                    <a:pt x="1571" y="15336"/>
                    <a:pt x="1564" y="15343"/>
                    <a:pt x="1557" y="15349"/>
                  </a:cubicBezTo>
                  <a:cubicBezTo>
                    <a:pt x="1544" y="15362"/>
                    <a:pt x="1531" y="15369"/>
                    <a:pt x="1518" y="15382"/>
                  </a:cubicBezTo>
                  <a:lnTo>
                    <a:pt x="1511" y="15382"/>
                  </a:lnTo>
                  <a:lnTo>
                    <a:pt x="1485" y="15402"/>
                  </a:lnTo>
                  <a:lnTo>
                    <a:pt x="1478" y="15402"/>
                  </a:lnTo>
                  <a:cubicBezTo>
                    <a:pt x="1472" y="15408"/>
                    <a:pt x="1459" y="15415"/>
                    <a:pt x="1452" y="15422"/>
                  </a:cubicBezTo>
                  <a:lnTo>
                    <a:pt x="10409" y="10218"/>
                  </a:lnTo>
                  <a:cubicBezTo>
                    <a:pt x="10996" y="9881"/>
                    <a:pt x="11286" y="9030"/>
                    <a:pt x="10983" y="7764"/>
                  </a:cubicBezTo>
                  <a:lnTo>
                    <a:pt x="9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74"/>
            <p:cNvSpPr/>
            <p:nvPr/>
          </p:nvSpPr>
          <p:spPr>
            <a:xfrm>
              <a:off x="3231402" y="4800130"/>
              <a:ext cx="46" cy="311"/>
            </a:xfrm>
            <a:custGeom>
              <a:avLst/>
              <a:gdLst/>
              <a:ahLst/>
              <a:cxnLst/>
              <a:rect l="l" t="t" r="r" b="b"/>
              <a:pathLst>
                <a:path w="7" h="47" extrusionOk="0">
                  <a:moveTo>
                    <a:pt x="7" y="47"/>
                  </a:moveTo>
                  <a:cubicBezTo>
                    <a:pt x="7" y="34"/>
                    <a:pt x="0" y="14"/>
                    <a:pt x="0" y="1"/>
                  </a:cubicBezTo>
                  <a:lnTo>
                    <a:pt x="0" y="1"/>
                  </a:lnTo>
                  <a:cubicBezTo>
                    <a:pt x="0" y="14"/>
                    <a:pt x="7" y="34"/>
                    <a:pt x="7" y="47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74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74"/>
            <p:cNvSpPr/>
            <p:nvPr/>
          </p:nvSpPr>
          <p:spPr>
            <a:xfrm>
              <a:off x="3044473" y="4682458"/>
              <a:ext cx="179" cy="93"/>
            </a:xfrm>
            <a:custGeom>
              <a:avLst/>
              <a:gdLst/>
              <a:ahLst/>
              <a:cxnLst/>
              <a:rect l="l" t="t" r="r" b="b"/>
              <a:pathLst>
                <a:path w="27" h="14" extrusionOk="0">
                  <a:moveTo>
                    <a:pt x="27" y="1"/>
                  </a:moveTo>
                  <a:cubicBezTo>
                    <a:pt x="20" y="1"/>
                    <a:pt x="14" y="1"/>
                    <a:pt x="7" y="7"/>
                  </a:cubicBezTo>
                  <a:lnTo>
                    <a:pt x="1" y="14"/>
                  </a:lnTo>
                  <a:cubicBezTo>
                    <a:pt x="14" y="7"/>
                    <a:pt x="20" y="1"/>
                    <a:pt x="27" y="1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74"/>
            <p:cNvSpPr/>
            <p:nvPr/>
          </p:nvSpPr>
          <p:spPr>
            <a:xfrm>
              <a:off x="3039495" y="4661031"/>
              <a:ext cx="192258" cy="244761"/>
            </a:xfrm>
            <a:custGeom>
              <a:avLst/>
              <a:gdLst/>
              <a:ahLst/>
              <a:cxnLst/>
              <a:rect l="l" t="t" r="r" b="b"/>
              <a:pathLst>
                <a:path w="29042" h="36987" extrusionOk="0">
                  <a:moveTo>
                    <a:pt x="13370" y="0"/>
                  </a:moveTo>
                  <a:cubicBezTo>
                    <a:pt x="13350" y="0"/>
                    <a:pt x="13324" y="7"/>
                    <a:pt x="13304" y="7"/>
                  </a:cubicBezTo>
                  <a:lnTo>
                    <a:pt x="13285" y="7"/>
                  </a:lnTo>
                  <a:cubicBezTo>
                    <a:pt x="13258" y="13"/>
                    <a:pt x="13238" y="13"/>
                    <a:pt x="13219" y="20"/>
                  </a:cubicBezTo>
                  <a:lnTo>
                    <a:pt x="13199" y="20"/>
                  </a:lnTo>
                  <a:cubicBezTo>
                    <a:pt x="13179" y="26"/>
                    <a:pt x="13159" y="33"/>
                    <a:pt x="13133" y="40"/>
                  </a:cubicBezTo>
                  <a:cubicBezTo>
                    <a:pt x="13113" y="40"/>
                    <a:pt x="13093" y="46"/>
                    <a:pt x="13073" y="53"/>
                  </a:cubicBezTo>
                  <a:lnTo>
                    <a:pt x="13067" y="53"/>
                  </a:lnTo>
                  <a:cubicBezTo>
                    <a:pt x="13060" y="59"/>
                    <a:pt x="13054" y="59"/>
                    <a:pt x="13047" y="66"/>
                  </a:cubicBezTo>
                  <a:cubicBezTo>
                    <a:pt x="13027" y="73"/>
                    <a:pt x="13008" y="79"/>
                    <a:pt x="12988" y="86"/>
                  </a:cubicBezTo>
                  <a:cubicBezTo>
                    <a:pt x="12961" y="92"/>
                    <a:pt x="12935" y="106"/>
                    <a:pt x="12915" y="119"/>
                  </a:cubicBezTo>
                  <a:cubicBezTo>
                    <a:pt x="12895" y="125"/>
                    <a:pt x="12876" y="139"/>
                    <a:pt x="12856" y="145"/>
                  </a:cubicBezTo>
                  <a:cubicBezTo>
                    <a:pt x="12599" y="290"/>
                    <a:pt x="12394" y="548"/>
                    <a:pt x="12262" y="930"/>
                  </a:cubicBezTo>
                  <a:lnTo>
                    <a:pt x="10541" y="5976"/>
                  </a:lnTo>
                  <a:lnTo>
                    <a:pt x="10316" y="6642"/>
                  </a:lnTo>
                  <a:cubicBezTo>
                    <a:pt x="10231" y="6886"/>
                    <a:pt x="10092" y="7064"/>
                    <a:pt x="9914" y="7170"/>
                  </a:cubicBezTo>
                  <a:cubicBezTo>
                    <a:pt x="9907" y="7176"/>
                    <a:pt x="9894" y="7183"/>
                    <a:pt x="9888" y="7189"/>
                  </a:cubicBezTo>
                  <a:lnTo>
                    <a:pt x="9875" y="7196"/>
                  </a:lnTo>
                  <a:cubicBezTo>
                    <a:pt x="9868" y="7203"/>
                    <a:pt x="9855" y="7209"/>
                    <a:pt x="9842" y="7209"/>
                  </a:cubicBezTo>
                  <a:cubicBezTo>
                    <a:pt x="9809" y="7229"/>
                    <a:pt x="9776" y="7242"/>
                    <a:pt x="9736" y="7255"/>
                  </a:cubicBezTo>
                  <a:cubicBezTo>
                    <a:pt x="9723" y="7262"/>
                    <a:pt x="9710" y="7262"/>
                    <a:pt x="9696" y="7269"/>
                  </a:cubicBezTo>
                  <a:cubicBezTo>
                    <a:pt x="9677" y="7275"/>
                    <a:pt x="9663" y="7275"/>
                    <a:pt x="9644" y="7282"/>
                  </a:cubicBezTo>
                  <a:cubicBezTo>
                    <a:pt x="9630" y="7282"/>
                    <a:pt x="9611" y="7288"/>
                    <a:pt x="9591" y="7288"/>
                  </a:cubicBezTo>
                  <a:lnTo>
                    <a:pt x="9584" y="7295"/>
                  </a:lnTo>
                  <a:lnTo>
                    <a:pt x="9532" y="7295"/>
                  </a:lnTo>
                  <a:cubicBezTo>
                    <a:pt x="9525" y="7302"/>
                    <a:pt x="9518" y="7302"/>
                    <a:pt x="9512" y="7302"/>
                  </a:cubicBezTo>
                  <a:lnTo>
                    <a:pt x="9439" y="7302"/>
                  </a:lnTo>
                  <a:cubicBezTo>
                    <a:pt x="9202" y="7302"/>
                    <a:pt x="8938" y="7222"/>
                    <a:pt x="8661" y="7064"/>
                  </a:cubicBezTo>
                  <a:lnTo>
                    <a:pt x="2415" y="3456"/>
                  </a:lnTo>
                  <a:cubicBezTo>
                    <a:pt x="2388" y="3443"/>
                    <a:pt x="2362" y="3430"/>
                    <a:pt x="2336" y="3417"/>
                  </a:cubicBezTo>
                  <a:cubicBezTo>
                    <a:pt x="2329" y="3410"/>
                    <a:pt x="2316" y="3404"/>
                    <a:pt x="2303" y="3397"/>
                  </a:cubicBezTo>
                  <a:cubicBezTo>
                    <a:pt x="2276" y="3384"/>
                    <a:pt x="2250" y="3371"/>
                    <a:pt x="2223" y="3357"/>
                  </a:cubicBezTo>
                  <a:cubicBezTo>
                    <a:pt x="2197" y="3344"/>
                    <a:pt x="2171" y="3331"/>
                    <a:pt x="2138" y="3318"/>
                  </a:cubicBezTo>
                  <a:cubicBezTo>
                    <a:pt x="2105" y="3298"/>
                    <a:pt x="2072" y="3285"/>
                    <a:pt x="2045" y="3272"/>
                  </a:cubicBezTo>
                  <a:cubicBezTo>
                    <a:pt x="2019" y="3265"/>
                    <a:pt x="1993" y="3252"/>
                    <a:pt x="1973" y="3245"/>
                  </a:cubicBezTo>
                  <a:cubicBezTo>
                    <a:pt x="1927" y="3225"/>
                    <a:pt x="1880" y="3212"/>
                    <a:pt x="1834" y="3199"/>
                  </a:cubicBezTo>
                  <a:cubicBezTo>
                    <a:pt x="1788" y="3186"/>
                    <a:pt x="1742" y="3173"/>
                    <a:pt x="1696" y="3159"/>
                  </a:cubicBezTo>
                  <a:cubicBezTo>
                    <a:pt x="1663" y="3153"/>
                    <a:pt x="1630" y="3146"/>
                    <a:pt x="1597" y="3140"/>
                  </a:cubicBezTo>
                  <a:lnTo>
                    <a:pt x="1577" y="3140"/>
                  </a:lnTo>
                  <a:cubicBezTo>
                    <a:pt x="1570" y="3133"/>
                    <a:pt x="1557" y="3133"/>
                    <a:pt x="1551" y="3133"/>
                  </a:cubicBezTo>
                  <a:cubicBezTo>
                    <a:pt x="1537" y="3133"/>
                    <a:pt x="1518" y="3126"/>
                    <a:pt x="1504" y="3126"/>
                  </a:cubicBezTo>
                  <a:cubicBezTo>
                    <a:pt x="1491" y="3126"/>
                    <a:pt x="1471" y="3120"/>
                    <a:pt x="1458" y="3120"/>
                  </a:cubicBezTo>
                  <a:lnTo>
                    <a:pt x="1412" y="3120"/>
                  </a:lnTo>
                  <a:cubicBezTo>
                    <a:pt x="1379" y="3113"/>
                    <a:pt x="1353" y="3113"/>
                    <a:pt x="1320" y="3113"/>
                  </a:cubicBezTo>
                  <a:cubicBezTo>
                    <a:pt x="1293" y="3113"/>
                    <a:pt x="1267" y="3113"/>
                    <a:pt x="1241" y="3120"/>
                  </a:cubicBezTo>
                  <a:lnTo>
                    <a:pt x="1194" y="3120"/>
                  </a:lnTo>
                  <a:cubicBezTo>
                    <a:pt x="1175" y="3120"/>
                    <a:pt x="1161" y="3126"/>
                    <a:pt x="1142" y="3126"/>
                  </a:cubicBezTo>
                  <a:cubicBezTo>
                    <a:pt x="1128" y="3126"/>
                    <a:pt x="1109" y="3133"/>
                    <a:pt x="1089" y="3133"/>
                  </a:cubicBezTo>
                  <a:cubicBezTo>
                    <a:pt x="1076" y="3140"/>
                    <a:pt x="1063" y="3140"/>
                    <a:pt x="1049" y="3146"/>
                  </a:cubicBezTo>
                  <a:lnTo>
                    <a:pt x="1043" y="3146"/>
                  </a:lnTo>
                  <a:cubicBezTo>
                    <a:pt x="1036" y="3146"/>
                    <a:pt x="1023" y="3146"/>
                    <a:pt x="1016" y="3153"/>
                  </a:cubicBezTo>
                  <a:lnTo>
                    <a:pt x="1010" y="3153"/>
                  </a:lnTo>
                  <a:cubicBezTo>
                    <a:pt x="990" y="3159"/>
                    <a:pt x="970" y="3159"/>
                    <a:pt x="957" y="3166"/>
                  </a:cubicBezTo>
                  <a:cubicBezTo>
                    <a:pt x="944" y="3173"/>
                    <a:pt x="937" y="3173"/>
                    <a:pt x="924" y="3179"/>
                  </a:cubicBezTo>
                  <a:cubicBezTo>
                    <a:pt x="917" y="3179"/>
                    <a:pt x="911" y="3179"/>
                    <a:pt x="898" y="3186"/>
                  </a:cubicBezTo>
                  <a:cubicBezTo>
                    <a:pt x="878" y="3192"/>
                    <a:pt x="865" y="3199"/>
                    <a:pt x="845" y="3206"/>
                  </a:cubicBezTo>
                  <a:cubicBezTo>
                    <a:pt x="825" y="3212"/>
                    <a:pt x="805" y="3225"/>
                    <a:pt x="785" y="3232"/>
                  </a:cubicBezTo>
                  <a:cubicBezTo>
                    <a:pt x="779" y="3232"/>
                    <a:pt x="779" y="3239"/>
                    <a:pt x="779" y="3239"/>
                  </a:cubicBezTo>
                  <a:cubicBezTo>
                    <a:pt x="772" y="3239"/>
                    <a:pt x="766" y="3245"/>
                    <a:pt x="753" y="3252"/>
                  </a:cubicBezTo>
                  <a:cubicBezTo>
                    <a:pt x="753" y="3252"/>
                    <a:pt x="746" y="3252"/>
                    <a:pt x="739" y="3258"/>
                  </a:cubicBezTo>
                  <a:lnTo>
                    <a:pt x="733" y="3258"/>
                  </a:lnTo>
                  <a:cubicBezTo>
                    <a:pt x="733" y="3258"/>
                    <a:pt x="733" y="3265"/>
                    <a:pt x="733" y="3265"/>
                  </a:cubicBezTo>
                  <a:lnTo>
                    <a:pt x="726" y="3265"/>
                  </a:lnTo>
                  <a:cubicBezTo>
                    <a:pt x="713" y="3272"/>
                    <a:pt x="700" y="3278"/>
                    <a:pt x="693" y="3285"/>
                  </a:cubicBezTo>
                  <a:cubicBezTo>
                    <a:pt x="680" y="3291"/>
                    <a:pt x="660" y="3305"/>
                    <a:pt x="647" y="3311"/>
                  </a:cubicBezTo>
                  <a:cubicBezTo>
                    <a:pt x="647" y="3311"/>
                    <a:pt x="640" y="3318"/>
                    <a:pt x="640" y="3318"/>
                  </a:cubicBezTo>
                  <a:cubicBezTo>
                    <a:pt x="627" y="3331"/>
                    <a:pt x="607" y="3338"/>
                    <a:pt x="594" y="3351"/>
                  </a:cubicBezTo>
                  <a:cubicBezTo>
                    <a:pt x="588" y="3357"/>
                    <a:pt x="581" y="3357"/>
                    <a:pt x="574" y="3364"/>
                  </a:cubicBezTo>
                  <a:cubicBezTo>
                    <a:pt x="548" y="3390"/>
                    <a:pt x="522" y="3410"/>
                    <a:pt x="495" y="3436"/>
                  </a:cubicBezTo>
                  <a:cubicBezTo>
                    <a:pt x="482" y="3450"/>
                    <a:pt x="469" y="3463"/>
                    <a:pt x="462" y="3469"/>
                  </a:cubicBezTo>
                  <a:cubicBezTo>
                    <a:pt x="449" y="3483"/>
                    <a:pt x="443" y="3496"/>
                    <a:pt x="429" y="3502"/>
                  </a:cubicBezTo>
                  <a:cubicBezTo>
                    <a:pt x="416" y="3516"/>
                    <a:pt x="403" y="3529"/>
                    <a:pt x="396" y="3549"/>
                  </a:cubicBezTo>
                  <a:cubicBezTo>
                    <a:pt x="390" y="3549"/>
                    <a:pt x="390" y="3555"/>
                    <a:pt x="390" y="3555"/>
                  </a:cubicBezTo>
                  <a:cubicBezTo>
                    <a:pt x="377" y="3568"/>
                    <a:pt x="363" y="3588"/>
                    <a:pt x="350" y="3608"/>
                  </a:cubicBezTo>
                  <a:cubicBezTo>
                    <a:pt x="330" y="3628"/>
                    <a:pt x="317" y="3648"/>
                    <a:pt x="304" y="3667"/>
                  </a:cubicBezTo>
                  <a:cubicBezTo>
                    <a:pt x="291" y="3687"/>
                    <a:pt x="278" y="3707"/>
                    <a:pt x="264" y="3727"/>
                  </a:cubicBezTo>
                  <a:cubicBezTo>
                    <a:pt x="258" y="3753"/>
                    <a:pt x="245" y="3773"/>
                    <a:pt x="231" y="3793"/>
                  </a:cubicBezTo>
                  <a:cubicBezTo>
                    <a:pt x="218" y="3819"/>
                    <a:pt x="205" y="3839"/>
                    <a:pt x="198" y="3865"/>
                  </a:cubicBezTo>
                  <a:cubicBezTo>
                    <a:pt x="185" y="3885"/>
                    <a:pt x="179" y="3911"/>
                    <a:pt x="165" y="3931"/>
                  </a:cubicBezTo>
                  <a:cubicBezTo>
                    <a:pt x="146" y="3977"/>
                    <a:pt x="126" y="4030"/>
                    <a:pt x="113" y="4083"/>
                  </a:cubicBezTo>
                  <a:cubicBezTo>
                    <a:pt x="106" y="4103"/>
                    <a:pt x="100" y="4129"/>
                    <a:pt x="93" y="4149"/>
                  </a:cubicBezTo>
                  <a:cubicBezTo>
                    <a:pt x="86" y="4169"/>
                    <a:pt x="80" y="4188"/>
                    <a:pt x="73" y="4215"/>
                  </a:cubicBezTo>
                  <a:cubicBezTo>
                    <a:pt x="73" y="4221"/>
                    <a:pt x="67" y="4235"/>
                    <a:pt x="67" y="4248"/>
                  </a:cubicBezTo>
                  <a:cubicBezTo>
                    <a:pt x="60" y="4268"/>
                    <a:pt x="53" y="4287"/>
                    <a:pt x="53" y="4314"/>
                  </a:cubicBezTo>
                  <a:cubicBezTo>
                    <a:pt x="47" y="4334"/>
                    <a:pt x="40" y="4353"/>
                    <a:pt x="40" y="4380"/>
                  </a:cubicBezTo>
                  <a:cubicBezTo>
                    <a:pt x="40" y="4386"/>
                    <a:pt x="34" y="4399"/>
                    <a:pt x="34" y="4413"/>
                  </a:cubicBezTo>
                  <a:cubicBezTo>
                    <a:pt x="27" y="4439"/>
                    <a:pt x="27" y="4465"/>
                    <a:pt x="20" y="4492"/>
                  </a:cubicBezTo>
                  <a:cubicBezTo>
                    <a:pt x="14" y="4551"/>
                    <a:pt x="7" y="4617"/>
                    <a:pt x="7" y="4676"/>
                  </a:cubicBezTo>
                  <a:cubicBezTo>
                    <a:pt x="1" y="4709"/>
                    <a:pt x="1" y="4742"/>
                    <a:pt x="1" y="4769"/>
                  </a:cubicBezTo>
                  <a:cubicBezTo>
                    <a:pt x="1" y="4802"/>
                    <a:pt x="1" y="4835"/>
                    <a:pt x="1" y="4868"/>
                  </a:cubicBezTo>
                  <a:cubicBezTo>
                    <a:pt x="1" y="5679"/>
                    <a:pt x="304" y="6668"/>
                    <a:pt x="990" y="7638"/>
                  </a:cubicBezTo>
                  <a:lnTo>
                    <a:pt x="6029" y="14775"/>
                  </a:lnTo>
                  <a:cubicBezTo>
                    <a:pt x="6636" y="15632"/>
                    <a:pt x="6887" y="16681"/>
                    <a:pt x="6656" y="17367"/>
                  </a:cubicBezTo>
                  <a:lnTo>
                    <a:pt x="4703" y="23079"/>
                  </a:lnTo>
                  <a:cubicBezTo>
                    <a:pt x="4248" y="24398"/>
                    <a:pt x="5060" y="26284"/>
                    <a:pt x="6187" y="27405"/>
                  </a:cubicBezTo>
                  <a:cubicBezTo>
                    <a:pt x="6220" y="27438"/>
                    <a:pt x="6260" y="27478"/>
                    <a:pt x="6293" y="27511"/>
                  </a:cubicBezTo>
                  <a:cubicBezTo>
                    <a:pt x="6313" y="27524"/>
                    <a:pt x="6333" y="27544"/>
                    <a:pt x="6352" y="27564"/>
                  </a:cubicBezTo>
                  <a:cubicBezTo>
                    <a:pt x="6405" y="27610"/>
                    <a:pt x="6464" y="27663"/>
                    <a:pt x="6524" y="27709"/>
                  </a:cubicBezTo>
                  <a:cubicBezTo>
                    <a:pt x="6596" y="27768"/>
                    <a:pt x="6676" y="27827"/>
                    <a:pt x="6755" y="27880"/>
                  </a:cubicBezTo>
                  <a:cubicBezTo>
                    <a:pt x="6794" y="27907"/>
                    <a:pt x="6834" y="27933"/>
                    <a:pt x="6873" y="27959"/>
                  </a:cubicBezTo>
                  <a:cubicBezTo>
                    <a:pt x="6906" y="27986"/>
                    <a:pt x="6946" y="28006"/>
                    <a:pt x="6986" y="28032"/>
                  </a:cubicBezTo>
                  <a:cubicBezTo>
                    <a:pt x="7337" y="28232"/>
                    <a:pt x="7692" y="28346"/>
                    <a:pt x="8037" y="28346"/>
                  </a:cubicBezTo>
                  <a:cubicBezTo>
                    <a:pt x="8159" y="28346"/>
                    <a:pt x="8279" y="28332"/>
                    <a:pt x="8397" y="28302"/>
                  </a:cubicBezTo>
                  <a:lnTo>
                    <a:pt x="13463" y="26996"/>
                  </a:lnTo>
                  <a:cubicBezTo>
                    <a:pt x="13502" y="26990"/>
                    <a:pt x="13535" y="26983"/>
                    <a:pt x="13581" y="26977"/>
                  </a:cubicBezTo>
                  <a:cubicBezTo>
                    <a:pt x="13595" y="26977"/>
                    <a:pt x="13608" y="26977"/>
                    <a:pt x="13628" y="26970"/>
                  </a:cubicBezTo>
                  <a:lnTo>
                    <a:pt x="13773" y="26970"/>
                  </a:lnTo>
                  <a:cubicBezTo>
                    <a:pt x="13792" y="26977"/>
                    <a:pt x="13819" y="26977"/>
                    <a:pt x="13839" y="26977"/>
                  </a:cubicBezTo>
                  <a:cubicBezTo>
                    <a:pt x="13858" y="26983"/>
                    <a:pt x="13872" y="26983"/>
                    <a:pt x="13891" y="26983"/>
                  </a:cubicBezTo>
                  <a:cubicBezTo>
                    <a:pt x="13918" y="26990"/>
                    <a:pt x="13951" y="26996"/>
                    <a:pt x="13984" y="27003"/>
                  </a:cubicBezTo>
                  <a:cubicBezTo>
                    <a:pt x="14003" y="27010"/>
                    <a:pt x="14017" y="27016"/>
                    <a:pt x="14030" y="27016"/>
                  </a:cubicBezTo>
                  <a:cubicBezTo>
                    <a:pt x="14050" y="27023"/>
                    <a:pt x="14063" y="27029"/>
                    <a:pt x="14083" y="27029"/>
                  </a:cubicBezTo>
                  <a:cubicBezTo>
                    <a:pt x="14116" y="27043"/>
                    <a:pt x="14149" y="27056"/>
                    <a:pt x="14182" y="27062"/>
                  </a:cubicBezTo>
                  <a:cubicBezTo>
                    <a:pt x="14215" y="27076"/>
                    <a:pt x="14248" y="27089"/>
                    <a:pt x="14281" y="27109"/>
                  </a:cubicBezTo>
                  <a:cubicBezTo>
                    <a:pt x="14346" y="27135"/>
                    <a:pt x="14412" y="27168"/>
                    <a:pt x="14478" y="27207"/>
                  </a:cubicBezTo>
                  <a:cubicBezTo>
                    <a:pt x="14835" y="27412"/>
                    <a:pt x="15191" y="27748"/>
                    <a:pt x="15494" y="28177"/>
                  </a:cubicBezTo>
                  <a:lnTo>
                    <a:pt x="20540" y="35314"/>
                  </a:lnTo>
                  <a:cubicBezTo>
                    <a:pt x="20988" y="35947"/>
                    <a:pt x="21470" y="36395"/>
                    <a:pt x="21938" y="36666"/>
                  </a:cubicBezTo>
                  <a:cubicBezTo>
                    <a:pt x="22316" y="36884"/>
                    <a:pt x="22684" y="36987"/>
                    <a:pt x="23012" y="36987"/>
                  </a:cubicBezTo>
                  <a:cubicBezTo>
                    <a:pt x="23051" y="36987"/>
                    <a:pt x="23088" y="36985"/>
                    <a:pt x="23125" y="36982"/>
                  </a:cubicBezTo>
                  <a:cubicBezTo>
                    <a:pt x="23145" y="36982"/>
                    <a:pt x="23165" y="36982"/>
                    <a:pt x="23185" y="36976"/>
                  </a:cubicBezTo>
                  <a:cubicBezTo>
                    <a:pt x="23218" y="36976"/>
                    <a:pt x="23251" y="36969"/>
                    <a:pt x="23290" y="36963"/>
                  </a:cubicBezTo>
                  <a:cubicBezTo>
                    <a:pt x="23317" y="36956"/>
                    <a:pt x="23337" y="36949"/>
                    <a:pt x="23363" y="36943"/>
                  </a:cubicBezTo>
                  <a:cubicBezTo>
                    <a:pt x="23409" y="36930"/>
                    <a:pt x="23455" y="36916"/>
                    <a:pt x="23501" y="36903"/>
                  </a:cubicBezTo>
                  <a:cubicBezTo>
                    <a:pt x="23521" y="36897"/>
                    <a:pt x="23534" y="36890"/>
                    <a:pt x="23554" y="36877"/>
                  </a:cubicBezTo>
                  <a:lnTo>
                    <a:pt x="23561" y="36877"/>
                  </a:lnTo>
                  <a:cubicBezTo>
                    <a:pt x="23581" y="36870"/>
                    <a:pt x="23600" y="36857"/>
                    <a:pt x="23614" y="36850"/>
                  </a:cubicBezTo>
                  <a:cubicBezTo>
                    <a:pt x="23620" y="36844"/>
                    <a:pt x="23633" y="36844"/>
                    <a:pt x="23640" y="36837"/>
                  </a:cubicBezTo>
                  <a:cubicBezTo>
                    <a:pt x="23653" y="36831"/>
                    <a:pt x="23660" y="36824"/>
                    <a:pt x="23673" y="36817"/>
                  </a:cubicBezTo>
                  <a:cubicBezTo>
                    <a:pt x="23680" y="36817"/>
                    <a:pt x="23680" y="36811"/>
                    <a:pt x="23686" y="36811"/>
                  </a:cubicBezTo>
                  <a:lnTo>
                    <a:pt x="23693" y="36811"/>
                  </a:lnTo>
                  <a:cubicBezTo>
                    <a:pt x="23693" y="36804"/>
                    <a:pt x="23699" y="36804"/>
                    <a:pt x="23706" y="36798"/>
                  </a:cubicBezTo>
                  <a:cubicBezTo>
                    <a:pt x="23713" y="36791"/>
                    <a:pt x="23726" y="36784"/>
                    <a:pt x="23732" y="36778"/>
                  </a:cubicBezTo>
                  <a:lnTo>
                    <a:pt x="23739" y="36778"/>
                  </a:lnTo>
                  <a:lnTo>
                    <a:pt x="23765" y="36758"/>
                  </a:lnTo>
                  <a:lnTo>
                    <a:pt x="23772" y="36758"/>
                  </a:lnTo>
                  <a:cubicBezTo>
                    <a:pt x="23785" y="36745"/>
                    <a:pt x="23798" y="36738"/>
                    <a:pt x="23811" y="36725"/>
                  </a:cubicBezTo>
                  <a:cubicBezTo>
                    <a:pt x="23818" y="36719"/>
                    <a:pt x="23825" y="36712"/>
                    <a:pt x="23831" y="36705"/>
                  </a:cubicBezTo>
                  <a:cubicBezTo>
                    <a:pt x="23838" y="36699"/>
                    <a:pt x="23844" y="36692"/>
                    <a:pt x="23851" y="36686"/>
                  </a:cubicBezTo>
                  <a:cubicBezTo>
                    <a:pt x="23864" y="36679"/>
                    <a:pt x="23877" y="36666"/>
                    <a:pt x="23891" y="36659"/>
                  </a:cubicBezTo>
                  <a:cubicBezTo>
                    <a:pt x="23904" y="36639"/>
                    <a:pt x="23924" y="36626"/>
                    <a:pt x="23943" y="36606"/>
                  </a:cubicBezTo>
                  <a:lnTo>
                    <a:pt x="23943" y="36600"/>
                  </a:lnTo>
                  <a:cubicBezTo>
                    <a:pt x="23950" y="36600"/>
                    <a:pt x="23950" y="36600"/>
                    <a:pt x="23950" y="36593"/>
                  </a:cubicBezTo>
                  <a:cubicBezTo>
                    <a:pt x="23957" y="36587"/>
                    <a:pt x="23970" y="36573"/>
                    <a:pt x="23976" y="36567"/>
                  </a:cubicBezTo>
                  <a:cubicBezTo>
                    <a:pt x="23996" y="36540"/>
                    <a:pt x="24016" y="36521"/>
                    <a:pt x="24036" y="36494"/>
                  </a:cubicBezTo>
                  <a:cubicBezTo>
                    <a:pt x="24036" y="36488"/>
                    <a:pt x="24042" y="36481"/>
                    <a:pt x="24049" y="36474"/>
                  </a:cubicBezTo>
                  <a:cubicBezTo>
                    <a:pt x="24062" y="36461"/>
                    <a:pt x="24075" y="36442"/>
                    <a:pt x="24088" y="36415"/>
                  </a:cubicBezTo>
                  <a:cubicBezTo>
                    <a:pt x="24102" y="36395"/>
                    <a:pt x="24115" y="36382"/>
                    <a:pt x="24121" y="36362"/>
                  </a:cubicBezTo>
                  <a:cubicBezTo>
                    <a:pt x="24128" y="36349"/>
                    <a:pt x="24135" y="36336"/>
                    <a:pt x="24141" y="36329"/>
                  </a:cubicBezTo>
                  <a:lnTo>
                    <a:pt x="24148" y="36323"/>
                  </a:lnTo>
                  <a:cubicBezTo>
                    <a:pt x="24148" y="36316"/>
                    <a:pt x="24148" y="36316"/>
                    <a:pt x="24148" y="36310"/>
                  </a:cubicBezTo>
                  <a:cubicBezTo>
                    <a:pt x="24154" y="36296"/>
                    <a:pt x="24168" y="36283"/>
                    <a:pt x="24174" y="36263"/>
                  </a:cubicBezTo>
                  <a:cubicBezTo>
                    <a:pt x="24181" y="36250"/>
                    <a:pt x="24187" y="36237"/>
                    <a:pt x="24194" y="36217"/>
                  </a:cubicBezTo>
                  <a:cubicBezTo>
                    <a:pt x="24201" y="36211"/>
                    <a:pt x="24201" y="36204"/>
                    <a:pt x="24201" y="36197"/>
                  </a:cubicBezTo>
                  <a:cubicBezTo>
                    <a:pt x="24214" y="36171"/>
                    <a:pt x="24227" y="36138"/>
                    <a:pt x="24240" y="36105"/>
                  </a:cubicBezTo>
                  <a:cubicBezTo>
                    <a:pt x="24247" y="36085"/>
                    <a:pt x="24260" y="36059"/>
                    <a:pt x="24267" y="36033"/>
                  </a:cubicBezTo>
                  <a:cubicBezTo>
                    <a:pt x="24267" y="36026"/>
                    <a:pt x="24267" y="36026"/>
                    <a:pt x="24273" y="36019"/>
                  </a:cubicBezTo>
                  <a:cubicBezTo>
                    <a:pt x="24286" y="35973"/>
                    <a:pt x="24293" y="35927"/>
                    <a:pt x="24306" y="35881"/>
                  </a:cubicBezTo>
                  <a:cubicBezTo>
                    <a:pt x="24306" y="35874"/>
                    <a:pt x="24313" y="35868"/>
                    <a:pt x="24313" y="35854"/>
                  </a:cubicBezTo>
                  <a:cubicBezTo>
                    <a:pt x="24319" y="35835"/>
                    <a:pt x="24319" y="35815"/>
                    <a:pt x="24326" y="35795"/>
                  </a:cubicBezTo>
                  <a:cubicBezTo>
                    <a:pt x="24326" y="35795"/>
                    <a:pt x="24326" y="35795"/>
                    <a:pt x="24326" y="35789"/>
                  </a:cubicBezTo>
                  <a:cubicBezTo>
                    <a:pt x="24326" y="35782"/>
                    <a:pt x="24333" y="35769"/>
                    <a:pt x="24333" y="35762"/>
                  </a:cubicBezTo>
                  <a:cubicBezTo>
                    <a:pt x="24339" y="35723"/>
                    <a:pt x="24346" y="35676"/>
                    <a:pt x="24352" y="35637"/>
                  </a:cubicBezTo>
                  <a:cubicBezTo>
                    <a:pt x="24359" y="35597"/>
                    <a:pt x="24359" y="35551"/>
                    <a:pt x="24359" y="35505"/>
                  </a:cubicBezTo>
                  <a:cubicBezTo>
                    <a:pt x="24365" y="35472"/>
                    <a:pt x="24365" y="35439"/>
                    <a:pt x="24365" y="35406"/>
                  </a:cubicBezTo>
                  <a:cubicBezTo>
                    <a:pt x="24372" y="35333"/>
                    <a:pt x="24372" y="35254"/>
                    <a:pt x="24365" y="35169"/>
                  </a:cubicBezTo>
                  <a:cubicBezTo>
                    <a:pt x="24365" y="35122"/>
                    <a:pt x="24359" y="35076"/>
                    <a:pt x="24359" y="35030"/>
                  </a:cubicBezTo>
                  <a:cubicBezTo>
                    <a:pt x="24359" y="35010"/>
                    <a:pt x="24352" y="34984"/>
                    <a:pt x="24352" y="34964"/>
                  </a:cubicBezTo>
                  <a:cubicBezTo>
                    <a:pt x="24352" y="34944"/>
                    <a:pt x="24346" y="34918"/>
                    <a:pt x="24346" y="34898"/>
                  </a:cubicBezTo>
                  <a:cubicBezTo>
                    <a:pt x="24346" y="34892"/>
                    <a:pt x="24346" y="34885"/>
                    <a:pt x="24346" y="34885"/>
                  </a:cubicBezTo>
                  <a:cubicBezTo>
                    <a:pt x="24339" y="34839"/>
                    <a:pt x="24333" y="34786"/>
                    <a:pt x="24326" y="34740"/>
                  </a:cubicBezTo>
                  <a:cubicBezTo>
                    <a:pt x="24319" y="34700"/>
                    <a:pt x="24313" y="34661"/>
                    <a:pt x="24300" y="34615"/>
                  </a:cubicBezTo>
                  <a:cubicBezTo>
                    <a:pt x="24293" y="34582"/>
                    <a:pt x="24286" y="34549"/>
                    <a:pt x="24280" y="34516"/>
                  </a:cubicBezTo>
                  <a:cubicBezTo>
                    <a:pt x="24280" y="34496"/>
                    <a:pt x="24273" y="34476"/>
                    <a:pt x="24267" y="34450"/>
                  </a:cubicBezTo>
                  <a:cubicBezTo>
                    <a:pt x="24260" y="34423"/>
                    <a:pt x="24253" y="34390"/>
                    <a:pt x="24247" y="34364"/>
                  </a:cubicBezTo>
                  <a:lnTo>
                    <a:pt x="22334" y="26416"/>
                  </a:lnTo>
                  <a:cubicBezTo>
                    <a:pt x="22281" y="26185"/>
                    <a:pt x="22255" y="25967"/>
                    <a:pt x="22255" y="25763"/>
                  </a:cubicBezTo>
                  <a:cubicBezTo>
                    <a:pt x="22255" y="25730"/>
                    <a:pt x="22255" y="25697"/>
                    <a:pt x="22255" y="25664"/>
                  </a:cubicBezTo>
                  <a:cubicBezTo>
                    <a:pt x="22255" y="25657"/>
                    <a:pt x="22255" y="25651"/>
                    <a:pt x="22255" y="25644"/>
                  </a:cubicBezTo>
                  <a:cubicBezTo>
                    <a:pt x="22255" y="25625"/>
                    <a:pt x="22255" y="25598"/>
                    <a:pt x="22261" y="25578"/>
                  </a:cubicBezTo>
                  <a:cubicBezTo>
                    <a:pt x="22268" y="25486"/>
                    <a:pt x="22281" y="25407"/>
                    <a:pt x="22301" y="25328"/>
                  </a:cubicBezTo>
                  <a:cubicBezTo>
                    <a:pt x="22301" y="25308"/>
                    <a:pt x="22308" y="25295"/>
                    <a:pt x="22314" y="25275"/>
                  </a:cubicBezTo>
                  <a:cubicBezTo>
                    <a:pt x="22314" y="25262"/>
                    <a:pt x="22321" y="25242"/>
                    <a:pt x="22327" y="25229"/>
                  </a:cubicBezTo>
                  <a:cubicBezTo>
                    <a:pt x="22334" y="25209"/>
                    <a:pt x="22341" y="25189"/>
                    <a:pt x="22347" y="25176"/>
                  </a:cubicBezTo>
                  <a:cubicBezTo>
                    <a:pt x="22347" y="25163"/>
                    <a:pt x="22354" y="25150"/>
                    <a:pt x="22360" y="25136"/>
                  </a:cubicBezTo>
                  <a:cubicBezTo>
                    <a:pt x="22367" y="25110"/>
                    <a:pt x="22374" y="25090"/>
                    <a:pt x="22387" y="25070"/>
                  </a:cubicBezTo>
                  <a:cubicBezTo>
                    <a:pt x="22393" y="25057"/>
                    <a:pt x="22400" y="25044"/>
                    <a:pt x="22407" y="25031"/>
                  </a:cubicBezTo>
                  <a:cubicBezTo>
                    <a:pt x="22413" y="25011"/>
                    <a:pt x="22420" y="24998"/>
                    <a:pt x="22433" y="24985"/>
                  </a:cubicBezTo>
                  <a:cubicBezTo>
                    <a:pt x="22446" y="24952"/>
                    <a:pt x="22466" y="24919"/>
                    <a:pt x="22486" y="24892"/>
                  </a:cubicBezTo>
                  <a:cubicBezTo>
                    <a:pt x="22492" y="24886"/>
                    <a:pt x="22499" y="24879"/>
                    <a:pt x="22505" y="24873"/>
                  </a:cubicBezTo>
                  <a:cubicBezTo>
                    <a:pt x="22512" y="24859"/>
                    <a:pt x="22525" y="24840"/>
                    <a:pt x="22538" y="24826"/>
                  </a:cubicBezTo>
                  <a:cubicBezTo>
                    <a:pt x="22538" y="24826"/>
                    <a:pt x="22538" y="24826"/>
                    <a:pt x="22545" y="24820"/>
                  </a:cubicBezTo>
                  <a:cubicBezTo>
                    <a:pt x="22558" y="24807"/>
                    <a:pt x="22571" y="24787"/>
                    <a:pt x="22591" y="24774"/>
                  </a:cubicBezTo>
                  <a:cubicBezTo>
                    <a:pt x="22604" y="24760"/>
                    <a:pt x="22618" y="24747"/>
                    <a:pt x="22631" y="24734"/>
                  </a:cubicBezTo>
                  <a:cubicBezTo>
                    <a:pt x="22637" y="24727"/>
                    <a:pt x="22644" y="24727"/>
                    <a:pt x="22651" y="24721"/>
                  </a:cubicBezTo>
                  <a:cubicBezTo>
                    <a:pt x="22664" y="24708"/>
                    <a:pt x="22677" y="24695"/>
                    <a:pt x="22690" y="24688"/>
                  </a:cubicBezTo>
                  <a:cubicBezTo>
                    <a:pt x="22697" y="24681"/>
                    <a:pt x="22703" y="24681"/>
                    <a:pt x="22710" y="24675"/>
                  </a:cubicBezTo>
                  <a:cubicBezTo>
                    <a:pt x="22723" y="24668"/>
                    <a:pt x="22736" y="24655"/>
                    <a:pt x="22750" y="24648"/>
                  </a:cubicBezTo>
                  <a:cubicBezTo>
                    <a:pt x="22756" y="24642"/>
                    <a:pt x="22763" y="24642"/>
                    <a:pt x="22769" y="24635"/>
                  </a:cubicBezTo>
                  <a:cubicBezTo>
                    <a:pt x="22835" y="24602"/>
                    <a:pt x="22901" y="24576"/>
                    <a:pt x="22974" y="24556"/>
                  </a:cubicBezTo>
                  <a:lnTo>
                    <a:pt x="27571" y="23375"/>
                  </a:lnTo>
                  <a:lnTo>
                    <a:pt x="28804" y="22656"/>
                  </a:lnTo>
                  <a:cubicBezTo>
                    <a:pt x="28877" y="22531"/>
                    <a:pt x="28930" y="22393"/>
                    <a:pt x="28969" y="22241"/>
                  </a:cubicBezTo>
                  <a:lnTo>
                    <a:pt x="28983" y="22188"/>
                  </a:lnTo>
                  <a:cubicBezTo>
                    <a:pt x="28983" y="22168"/>
                    <a:pt x="28989" y="22149"/>
                    <a:pt x="28996" y="22122"/>
                  </a:cubicBezTo>
                  <a:cubicBezTo>
                    <a:pt x="28996" y="22109"/>
                    <a:pt x="29002" y="22089"/>
                    <a:pt x="29002" y="22069"/>
                  </a:cubicBezTo>
                  <a:cubicBezTo>
                    <a:pt x="29016" y="21984"/>
                    <a:pt x="29029" y="21898"/>
                    <a:pt x="29035" y="21799"/>
                  </a:cubicBezTo>
                  <a:cubicBezTo>
                    <a:pt x="29035" y="21779"/>
                    <a:pt x="29035" y="21759"/>
                    <a:pt x="29035" y="21740"/>
                  </a:cubicBezTo>
                  <a:cubicBezTo>
                    <a:pt x="29042" y="21529"/>
                    <a:pt x="29029" y="21298"/>
                    <a:pt x="28996" y="21067"/>
                  </a:cubicBezTo>
                  <a:cubicBezTo>
                    <a:pt x="28996" y="21054"/>
                    <a:pt x="28989" y="21040"/>
                    <a:pt x="28989" y="21021"/>
                  </a:cubicBezTo>
                  <a:cubicBezTo>
                    <a:pt x="28976" y="20942"/>
                    <a:pt x="28963" y="20862"/>
                    <a:pt x="28943" y="20777"/>
                  </a:cubicBezTo>
                  <a:cubicBezTo>
                    <a:pt x="28903" y="20585"/>
                    <a:pt x="28844" y="20388"/>
                    <a:pt x="28778" y="20196"/>
                  </a:cubicBezTo>
                  <a:cubicBezTo>
                    <a:pt x="28725" y="20045"/>
                    <a:pt x="28673" y="19899"/>
                    <a:pt x="28607" y="19754"/>
                  </a:cubicBezTo>
                  <a:cubicBezTo>
                    <a:pt x="28560" y="19655"/>
                    <a:pt x="28514" y="19556"/>
                    <a:pt x="28468" y="19464"/>
                  </a:cubicBezTo>
                  <a:cubicBezTo>
                    <a:pt x="28415" y="19365"/>
                    <a:pt x="28369" y="19273"/>
                    <a:pt x="28310" y="19180"/>
                  </a:cubicBezTo>
                  <a:cubicBezTo>
                    <a:pt x="28257" y="19082"/>
                    <a:pt x="28198" y="18989"/>
                    <a:pt x="28138" y="18903"/>
                  </a:cubicBezTo>
                  <a:cubicBezTo>
                    <a:pt x="28105" y="18857"/>
                    <a:pt x="28079" y="18811"/>
                    <a:pt x="28046" y="18765"/>
                  </a:cubicBezTo>
                  <a:cubicBezTo>
                    <a:pt x="27921" y="18587"/>
                    <a:pt x="27782" y="18415"/>
                    <a:pt x="27637" y="18257"/>
                  </a:cubicBezTo>
                  <a:cubicBezTo>
                    <a:pt x="27340" y="17934"/>
                    <a:pt x="27004" y="17657"/>
                    <a:pt x="26641" y="17446"/>
                  </a:cubicBezTo>
                  <a:lnTo>
                    <a:pt x="20388" y="13838"/>
                  </a:lnTo>
                  <a:cubicBezTo>
                    <a:pt x="19643" y="13403"/>
                    <a:pt x="18977" y="12466"/>
                    <a:pt x="18746" y="11510"/>
                  </a:cubicBezTo>
                  <a:lnTo>
                    <a:pt x="16840" y="3568"/>
                  </a:lnTo>
                  <a:cubicBezTo>
                    <a:pt x="16807" y="3450"/>
                    <a:pt x="16774" y="3324"/>
                    <a:pt x="16734" y="3212"/>
                  </a:cubicBezTo>
                  <a:cubicBezTo>
                    <a:pt x="16662" y="2975"/>
                    <a:pt x="16576" y="2744"/>
                    <a:pt x="16470" y="2526"/>
                  </a:cubicBezTo>
                  <a:cubicBezTo>
                    <a:pt x="16292" y="2157"/>
                    <a:pt x="16081" y="1807"/>
                    <a:pt x="15844" y="1504"/>
                  </a:cubicBezTo>
                  <a:cubicBezTo>
                    <a:pt x="15745" y="1372"/>
                    <a:pt x="15633" y="1240"/>
                    <a:pt x="15521" y="1121"/>
                  </a:cubicBezTo>
                  <a:cubicBezTo>
                    <a:pt x="15217" y="798"/>
                    <a:pt x="14887" y="528"/>
                    <a:pt x="14558" y="336"/>
                  </a:cubicBezTo>
                  <a:cubicBezTo>
                    <a:pt x="14175" y="119"/>
                    <a:pt x="13792" y="0"/>
                    <a:pt x="13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74"/>
            <p:cNvSpPr/>
            <p:nvPr/>
          </p:nvSpPr>
          <p:spPr>
            <a:xfrm>
              <a:off x="3124595" y="4661812"/>
              <a:ext cx="404" cy="185"/>
            </a:xfrm>
            <a:custGeom>
              <a:avLst/>
              <a:gdLst/>
              <a:ahLst/>
              <a:cxnLst/>
              <a:rect l="l" t="t" r="r" b="b"/>
              <a:pathLst>
                <a:path w="61" h="28" extrusionOk="0">
                  <a:moveTo>
                    <a:pt x="60" y="1"/>
                  </a:moveTo>
                  <a:cubicBezTo>
                    <a:pt x="55" y="1"/>
                    <a:pt x="46" y="5"/>
                    <a:pt x="39" y="10"/>
                  </a:cubicBezTo>
                  <a:lnTo>
                    <a:pt x="39" y="10"/>
                  </a:lnTo>
                  <a:cubicBezTo>
                    <a:pt x="46" y="7"/>
                    <a:pt x="53" y="3"/>
                    <a:pt x="60" y="1"/>
                  </a:cubicBezTo>
                  <a:close/>
                  <a:moveTo>
                    <a:pt x="39" y="10"/>
                  </a:moveTo>
                  <a:cubicBezTo>
                    <a:pt x="36" y="11"/>
                    <a:pt x="33" y="13"/>
                    <a:pt x="30" y="14"/>
                  </a:cubicBezTo>
                  <a:lnTo>
                    <a:pt x="30" y="14"/>
                  </a:lnTo>
                  <a:cubicBezTo>
                    <a:pt x="31" y="14"/>
                    <a:pt x="33" y="14"/>
                    <a:pt x="34" y="14"/>
                  </a:cubicBezTo>
                  <a:cubicBezTo>
                    <a:pt x="35" y="13"/>
                    <a:pt x="37" y="11"/>
                    <a:pt x="39" y="10"/>
                  </a:cubicBezTo>
                  <a:close/>
                  <a:moveTo>
                    <a:pt x="30" y="14"/>
                  </a:moveTo>
                  <a:cubicBezTo>
                    <a:pt x="22" y="15"/>
                    <a:pt x="17" y="19"/>
                    <a:pt x="12" y="23"/>
                  </a:cubicBezTo>
                  <a:lnTo>
                    <a:pt x="12" y="23"/>
                  </a:lnTo>
                  <a:cubicBezTo>
                    <a:pt x="18" y="20"/>
                    <a:pt x="24" y="17"/>
                    <a:pt x="30" y="14"/>
                  </a:cubicBezTo>
                  <a:close/>
                  <a:moveTo>
                    <a:pt x="12" y="23"/>
                  </a:moveTo>
                  <a:lnTo>
                    <a:pt x="12" y="23"/>
                  </a:lnTo>
                  <a:cubicBezTo>
                    <a:pt x="8" y="25"/>
                    <a:pt x="4" y="26"/>
                    <a:pt x="1" y="27"/>
                  </a:cubicBezTo>
                  <a:lnTo>
                    <a:pt x="7" y="27"/>
                  </a:lnTo>
                  <a:cubicBezTo>
                    <a:pt x="9" y="26"/>
                    <a:pt x="10" y="24"/>
                    <a:pt x="12" y="23"/>
                  </a:cubicBezTo>
                  <a:close/>
                </a:path>
              </a:pathLst>
            </a:custGeom>
            <a:solidFill>
              <a:srgbClr val="FFE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777472D-4F7E-577F-2ABA-9921FBFA986F}"/>
              </a:ext>
            </a:extLst>
          </p:cNvPr>
          <p:cNvSpPr/>
          <p:nvPr/>
        </p:nvSpPr>
        <p:spPr>
          <a:xfrm>
            <a:off x="3654015" y="2923133"/>
            <a:ext cx="3990409" cy="661818"/>
          </a:xfrm>
          <a:prstGeom prst="rect">
            <a:avLst/>
          </a:prstGeom>
          <a:solidFill>
            <a:srgbClr val="F62C2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99" name="Google Shape;6899;p74"/>
          <p:cNvSpPr txBox="1">
            <a:spLocks noGrp="1"/>
          </p:cNvSpPr>
          <p:nvPr>
            <p:ph type="title"/>
          </p:nvPr>
        </p:nvSpPr>
        <p:spPr>
          <a:xfrm>
            <a:off x="2952370" y="943085"/>
            <a:ext cx="5477400" cy="25585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Minecraft" panose="02000603000000000000" pitchFamily="2" charset="0"/>
                <a:ea typeface="Minecraft" panose="02000603000000000000" pitchFamily="2" charset="0"/>
              </a:rPr>
              <a:t>Thanks for your attention!</a:t>
            </a:r>
            <a:endParaRPr sz="4800" dirty="0">
              <a:solidFill>
                <a:schemeClr val="tx1"/>
              </a:solidFill>
              <a:latin typeface="Minecraft" panose="02000603000000000000" pitchFamily="2" charset="0"/>
              <a:ea typeface="Minecraft" panose="02000603000000000000" pitchFamily="2" charset="0"/>
            </a:endParaRPr>
          </a:p>
        </p:txBody>
      </p:sp>
      <p:sp>
        <p:nvSpPr>
          <p:cNvPr id="283" name="Google Shape;6899;p74">
            <a:extLst>
              <a:ext uri="{FF2B5EF4-FFF2-40B4-BE49-F238E27FC236}">
                <a16:creationId xmlns:a16="http://schemas.microsoft.com/office/drawing/2014/main" id="{7364CC75-D2D1-266A-5FA5-C659515510C3}"/>
              </a:ext>
            </a:extLst>
          </p:cNvPr>
          <p:cNvSpPr txBox="1">
            <a:spLocks/>
          </p:cNvSpPr>
          <p:nvPr/>
        </p:nvSpPr>
        <p:spPr>
          <a:xfrm>
            <a:off x="2904043" y="913318"/>
            <a:ext cx="5477400" cy="2558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SemiBold"/>
              <a:buNone/>
              <a:defRPr sz="6000" b="0" i="0" u="none" strike="noStrike" cap="none">
                <a:solidFill>
                  <a:schemeClr val="accent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accent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accent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accent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accent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accent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accent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accent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SemiBold"/>
              <a:buNone/>
              <a:defRPr sz="3000" b="0" i="0" u="none" strike="noStrike" cap="none">
                <a:solidFill>
                  <a:schemeClr val="accent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r>
              <a:rPr lang="en-US" sz="4800" dirty="0">
                <a:latin typeface="Minecraft" panose="02000603000000000000" pitchFamily="2" charset="0"/>
                <a:ea typeface="Minecraft" panose="02000603000000000000" pitchFamily="2" charset="0"/>
              </a:rPr>
              <a:t>Thanks for your attention!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30F63A-4058-5F06-6C71-E66B78854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809" y="735956"/>
            <a:ext cx="2112176" cy="264022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Dig and Build by Slidesgo">
  <a:themeElements>
    <a:clrScheme name="Simple Light">
      <a:dk1>
        <a:srgbClr val="3A190F"/>
      </a:dk1>
      <a:lt1>
        <a:srgbClr val="FFFFFF"/>
      </a:lt1>
      <a:dk2>
        <a:srgbClr val="009575"/>
      </a:dk2>
      <a:lt2>
        <a:srgbClr val="F62C2A"/>
      </a:lt2>
      <a:accent1>
        <a:srgbClr val="FFEF85"/>
      </a:accent1>
      <a:accent2>
        <a:srgbClr val="863A24"/>
      </a:accent2>
      <a:accent3>
        <a:srgbClr val="FF4F07"/>
      </a:accent3>
      <a:accent4>
        <a:srgbClr val="891403"/>
      </a:accent4>
      <a:accent5>
        <a:srgbClr val="420901"/>
      </a:accent5>
      <a:accent6>
        <a:srgbClr val="6E140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140</Words>
  <Application>Microsoft Office PowerPoint</Application>
  <PresentationFormat>On-screen Show (16:9)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Minecraft</vt:lpstr>
      <vt:lpstr>Dosis</vt:lpstr>
      <vt:lpstr>Orbitron SemiBold</vt:lpstr>
      <vt:lpstr>Roboto Condensed Light</vt:lpstr>
      <vt:lpstr>Arial</vt:lpstr>
      <vt:lpstr>Dig and Build by Slidesgo</vt:lpstr>
      <vt:lpstr>Pyramis Pulmentum</vt:lpstr>
      <vt:lpstr>PowerPoint Presentation</vt:lpstr>
      <vt:lpstr>Our Team</vt:lpstr>
      <vt:lpstr>Our Team</vt:lpstr>
      <vt:lpstr>Demo of our project</vt:lpstr>
      <vt:lpstr>Used technologies</vt:lpstr>
      <vt:lpstr>Future ideas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Pyramis Pulmentum</dc:title>
  <dc:creator>Mariya</dc:creator>
  <cp:lastModifiedBy>Мария Живкова Илчева</cp:lastModifiedBy>
  <cp:revision>3</cp:revision>
  <dcterms:modified xsi:type="dcterms:W3CDTF">2022-06-26T18:35:34Z</dcterms:modified>
</cp:coreProperties>
</file>