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3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AF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58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EBD8DB9-87AC-43F6-96AD-B972DD6056D3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23C30B6-4A81-4EDA-B565-10F57ED9A47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422441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8DB9-87AC-43F6-96AD-B972DD6056D3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30B6-4A81-4EDA-B565-10F57ED9A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063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8DB9-87AC-43F6-96AD-B972DD6056D3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30B6-4A81-4EDA-B565-10F57ED9A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3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8DB9-87AC-43F6-96AD-B972DD6056D3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30B6-4A81-4EDA-B565-10F57ED9A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24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8DB9-87AC-43F6-96AD-B972DD6056D3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30B6-4A81-4EDA-B565-10F57ED9A47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16287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8DB9-87AC-43F6-96AD-B972DD6056D3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30B6-4A81-4EDA-B565-10F57ED9A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993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8DB9-87AC-43F6-96AD-B972DD6056D3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30B6-4A81-4EDA-B565-10F57ED9A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50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8DB9-87AC-43F6-96AD-B972DD6056D3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30B6-4A81-4EDA-B565-10F57ED9A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57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8DB9-87AC-43F6-96AD-B972DD6056D3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30B6-4A81-4EDA-B565-10F57ED9A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55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8DB9-87AC-43F6-96AD-B972DD6056D3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30B6-4A81-4EDA-B565-10F57ED9A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08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8DB9-87AC-43F6-96AD-B972DD6056D3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30B6-4A81-4EDA-B565-10F57ED9A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14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EBD8DB9-87AC-43F6-96AD-B972DD6056D3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23C30B6-4A81-4EDA-B565-10F57ED9A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33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8949" y="-812153"/>
            <a:ext cx="9418320" cy="4041648"/>
          </a:xfrm>
        </p:spPr>
        <p:txBody>
          <a:bodyPr/>
          <a:lstStyle/>
          <a:p>
            <a:r>
              <a:rPr lang="en-GB" dirty="0" err="1" smtClean="0"/>
              <a:t>CashFlow</a:t>
            </a:r>
            <a:r>
              <a:rPr lang="en-GB" dirty="0" smtClean="0"/>
              <a:t> Creators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1308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5148" y="-2020824"/>
            <a:ext cx="9418320" cy="4041648"/>
          </a:xfrm>
        </p:spPr>
        <p:txBody>
          <a:bodyPr/>
          <a:lstStyle/>
          <a:p>
            <a:r>
              <a:rPr lang="en-GB" dirty="0" smtClean="0"/>
              <a:t>Table of contents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9239" y="6604462"/>
            <a:ext cx="9418320" cy="16916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47170" y="2433827"/>
            <a:ext cx="18950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dirty="0" smtClean="0"/>
              <a:t>Our team</a:t>
            </a:r>
            <a:endParaRPr lang="en-US" sz="3000" dirty="0"/>
          </a:p>
        </p:txBody>
      </p:sp>
      <p:sp>
        <p:nvSpPr>
          <p:cNvPr id="5" name="TextBox 4"/>
          <p:cNvSpPr txBox="1"/>
          <p:nvPr/>
        </p:nvSpPr>
        <p:spPr>
          <a:xfrm>
            <a:off x="2447170" y="3677805"/>
            <a:ext cx="17475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dirty="0"/>
              <a:t>Our </a:t>
            </a:r>
            <a:r>
              <a:rPr lang="en-GB" sz="3000" dirty="0" smtClean="0"/>
              <a:t>idea</a:t>
            </a:r>
            <a:endParaRPr lang="en-US" sz="3000" dirty="0"/>
          </a:p>
        </p:txBody>
      </p:sp>
      <p:sp>
        <p:nvSpPr>
          <p:cNvPr id="6" name="TextBox 5"/>
          <p:cNvSpPr txBox="1"/>
          <p:nvPr/>
        </p:nvSpPr>
        <p:spPr>
          <a:xfrm>
            <a:off x="2447170" y="3095533"/>
            <a:ext cx="49471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dirty="0" smtClean="0"/>
              <a:t>How </a:t>
            </a:r>
            <a:r>
              <a:rPr lang="en-GB" sz="3000" dirty="0"/>
              <a:t>we </a:t>
            </a:r>
            <a:r>
              <a:rPr lang="en-GB" sz="3000" dirty="0" smtClean="0"/>
              <a:t>managed </a:t>
            </a:r>
            <a:r>
              <a:rPr lang="en-GB" sz="3000" dirty="0"/>
              <a:t>our </a:t>
            </a:r>
            <a:r>
              <a:rPr lang="en-GB" sz="3000" dirty="0" smtClean="0"/>
              <a:t>time</a:t>
            </a:r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2447170" y="4300689"/>
            <a:ext cx="20874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dirty="0" smtClean="0"/>
              <a:t>Tech stack</a:t>
            </a:r>
            <a:endParaRPr lang="en-US" sz="3000" dirty="0"/>
          </a:p>
        </p:txBody>
      </p:sp>
      <p:sp>
        <p:nvSpPr>
          <p:cNvPr id="8" name="Oval 7"/>
          <p:cNvSpPr/>
          <p:nvPr/>
        </p:nvSpPr>
        <p:spPr>
          <a:xfrm>
            <a:off x="1853739" y="2543695"/>
            <a:ext cx="349134" cy="355369"/>
          </a:xfrm>
          <a:prstGeom prst="ellipse">
            <a:avLst/>
          </a:prstGeom>
          <a:solidFill>
            <a:srgbClr val="D4AF37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853739" y="3149761"/>
            <a:ext cx="349134" cy="355369"/>
          </a:xfrm>
          <a:prstGeom prst="ellipse">
            <a:avLst/>
          </a:prstGeom>
          <a:solidFill>
            <a:srgbClr val="D4AF37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853739" y="3755827"/>
            <a:ext cx="349134" cy="355369"/>
          </a:xfrm>
          <a:prstGeom prst="ellipse">
            <a:avLst/>
          </a:prstGeom>
          <a:solidFill>
            <a:srgbClr val="D4AF37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853739" y="4361893"/>
            <a:ext cx="349134" cy="355369"/>
          </a:xfrm>
          <a:prstGeom prst="ellipse">
            <a:avLst/>
          </a:prstGeom>
          <a:solidFill>
            <a:srgbClr val="D4AF37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11414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  <p:bldP spid="8" grpId="0" animBg="1"/>
      <p:bldP spid="9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64746" y="-133004"/>
            <a:ext cx="4748229" cy="1404851"/>
          </a:xfrm>
        </p:spPr>
        <p:txBody>
          <a:bodyPr/>
          <a:lstStyle/>
          <a:p>
            <a:r>
              <a:rPr lang="en-GB" dirty="0" smtClean="0"/>
              <a:t>Our team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692" y="2768139"/>
            <a:ext cx="2028304" cy="20283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814" y="2768139"/>
            <a:ext cx="2028304" cy="20283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936" y="2768140"/>
            <a:ext cx="2028304" cy="20283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1058" y="2768139"/>
            <a:ext cx="2028304" cy="202830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066259" y="5087386"/>
            <a:ext cx="1697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PAAndonov</a:t>
            </a:r>
            <a:endParaRPr lang="en-GB" dirty="0" smtClean="0"/>
          </a:p>
          <a:p>
            <a:r>
              <a:rPr lang="en-GB" dirty="0" smtClean="0"/>
              <a:t>Scrum trainer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23936" y="5087388"/>
            <a:ext cx="2274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     </a:t>
            </a:r>
            <a:r>
              <a:rPr lang="en-GB" dirty="0" err="1" smtClean="0"/>
              <a:t>AZGeorgiev</a:t>
            </a:r>
            <a:endParaRPr lang="en-GB" dirty="0" smtClean="0"/>
          </a:p>
          <a:p>
            <a:r>
              <a:rPr lang="en-GB" dirty="0" smtClean="0"/>
              <a:t>Back-end developer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930570" y="5087387"/>
            <a:ext cx="2274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     </a:t>
            </a:r>
            <a:r>
              <a:rPr lang="en-GB" dirty="0" err="1" smtClean="0"/>
              <a:t>AGGeorgiev</a:t>
            </a:r>
            <a:endParaRPr lang="en-GB" dirty="0" smtClean="0"/>
          </a:p>
          <a:p>
            <a:r>
              <a:rPr lang="en-GB" dirty="0" smtClean="0"/>
              <a:t>Back-end developer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37204" y="5087386"/>
            <a:ext cx="2274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     </a:t>
            </a:r>
            <a:r>
              <a:rPr lang="en-GB" dirty="0" err="1" smtClean="0"/>
              <a:t>VBBoyanov</a:t>
            </a:r>
            <a:endParaRPr lang="en-GB" dirty="0" smtClean="0"/>
          </a:p>
          <a:p>
            <a:r>
              <a:rPr lang="en-GB" dirty="0" smtClean="0"/>
              <a:t>Back-end developer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977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3346" y="-631767"/>
            <a:ext cx="12582699" cy="1762298"/>
          </a:xfrm>
        </p:spPr>
        <p:txBody>
          <a:bodyPr>
            <a:noAutofit/>
          </a:bodyPr>
          <a:lstStyle/>
          <a:p>
            <a:r>
              <a:rPr lang="en-GB" dirty="0"/>
              <a:t>How we managed our </a:t>
            </a:r>
            <a:r>
              <a:rPr lang="en-GB" dirty="0" smtClean="0"/>
              <a:t>time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0968" y="2119746"/>
            <a:ext cx="9418320" cy="2460567"/>
          </a:xfrm>
        </p:spPr>
        <p:txBody>
          <a:bodyPr>
            <a:normAutofit lnSpcReduction="10000"/>
          </a:bodyPr>
          <a:lstStyle/>
          <a:p>
            <a:pPr defTabSz="457200"/>
            <a:r>
              <a:rPr lang="en-GB" sz="3000" dirty="0" smtClean="0">
                <a:solidFill>
                  <a:schemeClr val="tx1"/>
                </a:solidFill>
              </a:rPr>
              <a:t>Gather </a:t>
            </a:r>
            <a:r>
              <a:rPr lang="en-GB" sz="3000" dirty="0">
                <a:solidFill>
                  <a:schemeClr val="tx1"/>
                </a:solidFill>
              </a:rPr>
              <a:t>a </a:t>
            </a:r>
            <a:r>
              <a:rPr lang="en-GB" sz="3000" dirty="0" smtClean="0">
                <a:solidFill>
                  <a:schemeClr val="tx1"/>
                </a:solidFill>
              </a:rPr>
              <a:t>team 18.10</a:t>
            </a:r>
          </a:p>
          <a:p>
            <a:pPr defTabSz="457200"/>
            <a:r>
              <a:rPr lang="en-GB" sz="3000" dirty="0" smtClean="0">
                <a:solidFill>
                  <a:schemeClr val="tx1"/>
                </a:solidFill>
              </a:rPr>
              <a:t>Come up with an idea 19.10-20.10</a:t>
            </a:r>
          </a:p>
          <a:p>
            <a:pPr defTabSz="457200"/>
            <a:r>
              <a:rPr lang="en-GB" sz="3000" dirty="0" smtClean="0">
                <a:solidFill>
                  <a:schemeClr val="tx1"/>
                </a:solidFill>
              </a:rPr>
              <a:t>Write the code 21.10-03.11</a:t>
            </a:r>
          </a:p>
          <a:p>
            <a:pPr defTabSz="457200"/>
            <a:r>
              <a:rPr lang="en-GB" sz="3000" dirty="0" smtClean="0">
                <a:solidFill>
                  <a:schemeClr val="tx1"/>
                </a:solidFill>
              </a:rPr>
              <a:t>Do the documentation 03.11</a:t>
            </a:r>
          </a:p>
          <a:p>
            <a:pPr defTabSz="457200"/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1378531" y="2202875"/>
            <a:ext cx="349134" cy="355369"/>
          </a:xfrm>
          <a:prstGeom prst="ellipse">
            <a:avLst/>
          </a:prstGeom>
          <a:solidFill>
            <a:srgbClr val="D4AF37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374373" y="2787882"/>
            <a:ext cx="349134" cy="355369"/>
          </a:xfrm>
          <a:prstGeom prst="ellipse">
            <a:avLst/>
          </a:prstGeom>
          <a:solidFill>
            <a:srgbClr val="D4AF37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374373" y="3372889"/>
            <a:ext cx="349134" cy="355369"/>
          </a:xfrm>
          <a:prstGeom prst="ellipse">
            <a:avLst/>
          </a:prstGeom>
          <a:solidFill>
            <a:srgbClr val="D4AF37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374373" y="3982834"/>
            <a:ext cx="349134" cy="355369"/>
          </a:xfrm>
          <a:prstGeom prst="ellipse">
            <a:avLst/>
          </a:prstGeom>
          <a:solidFill>
            <a:srgbClr val="D4AF37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11462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38571" y="0"/>
            <a:ext cx="9418320" cy="1458884"/>
          </a:xfrm>
        </p:spPr>
        <p:txBody>
          <a:bodyPr/>
          <a:lstStyle/>
          <a:p>
            <a:r>
              <a:rPr lang="en-GB" dirty="0" smtClean="0"/>
              <a:t>Our idea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8738" y="2393989"/>
            <a:ext cx="3936661" cy="1691640"/>
          </a:xfrm>
        </p:spPr>
        <p:txBody>
          <a:bodyPr>
            <a:normAutofit lnSpcReduction="10000"/>
          </a:bodyPr>
          <a:lstStyle/>
          <a:p>
            <a:pPr defTabSz="457200"/>
            <a:r>
              <a:rPr lang="en-GB" sz="3000" dirty="0">
                <a:solidFill>
                  <a:schemeClr val="tx1"/>
                </a:solidFill>
              </a:rPr>
              <a:t>Our idea was to </a:t>
            </a:r>
            <a:r>
              <a:rPr lang="en-GB" sz="3000" dirty="0" smtClean="0">
                <a:solidFill>
                  <a:schemeClr val="tx1"/>
                </a:solidFill>
              </a:rPr>
              <a:t>create a program to help people with their finance</a:t>
            </a:r>
            <a:endParaRPr lang="en-US" sz="3000" dirty="0">
              <a:solidFill>
                <a:schemeClr val="tx1"/>
              </a:solidFill>
            </a:endParaRPr>
          </a:p>
        </p:txBody>
      </p:sp>
      <p:pic>
        <p:nvPicPr>
          <p:cNvPr id="4" name="Picture 7" descr="7 Best C++ IDEs &amp; Text Editors For Streamlined Development">
            <a:extLst>
              <a:ext uri="{FF2B5EF4-FFF2-40B4-BE49-F238E27FC236}">
                <a16:creationId xmlns:a16="http://schemas.microsoft.com/office/drawing/2014/main" id="{C2119B3F-6AE5-494E-AD40-F0B89A8F2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7636" y="1833760"/>
            <a:ext cx="4607936" cy="25919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79476870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1971" y="490453"/>
            <a:ext cx="9418320" cy="1043247"/>
          </a:xfrm>
        </p:spPr>
        <p:txBody>
          <a:bodyPr>
            <a:normAutofit/>
          </a:bodyPr>
          <a:lstStyle/>
          <a:p>
            <a:r>
              <a:rPr lang="en-GB" dirty="0" smtClean="0"/>
              <a:t>Tech stack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300" y="1942317"/>
            <a:ext cx="1803169" cy="16771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220" y="4463415"/>
            <a:ext cx="1809502" cy="180950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831" y="4398868"/>
            <a:ext cx="1822537" cy="182253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155" y="1939173"/>
            <a:ext cx="1895753" cy="1762458"/>
          </a:xfrm>
          <a:prstGeom prst="rect">
            <a:avLst/>
          </a:prstGeom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DB6C92AE-2C38-4517-8FB9-DDF5AFD8D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5594" y="1808456"/>
            <a:ext cx="1732378" cy="1944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7298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3579" y="-246888"/>
            <a:ext cx="11829009" cy="4041648"/>
          </a:xfrm>
        </p:spPr>
        <p:txBody>
          <a:bodyPr>
            <a:normAutofit/>
          </a:bodyPr>
          <a:lstStyle/>
          <a:p>
            <a:pPr defTabSz="457200"/>
            <a:r>
              <a:rPr lang="en-US" sz="6000" dirty="0">
                <a:latin typeface="+mn-lt"/>
                <a:ea typeface="+mn-ea"/>
                <a:cs typeface="+mn-cs"/>
              </a:rPr>
              <a:t>Lets move on with our project.</a:t>
            </a:r>
          </a:p>
        </p:txBody>
      </p:sp>
    </p:spTree>
    <p:extLst>
      <p:ext uri="{BB962C8B-B14F-4D97-AF65-F5344CB8AC3E}">
        <p14:creationId xmlns:p14="http://schemas.microsoft.com/office/powerpoint/2010/main" val="945646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fallOver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38</TotalTime>
  <Words>80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Schoolbook</vt:lpstr>
      <vt:lpstr>Wingdings 2</vt:lpstr>
      <vt:lpstr>View</vt:lpstr>
      <vt:lpstr>CashFlow Creators</vt:lpstr>
      <vt:lpstr>Table of contents</vt:lpstr>
      <vt:lpstr>Our team</vt:lpstr>
      <vt:lpstr>How we managed our time</vt:lpstr>
      <vt:lpstr>Our idea</vt:lpstr>
      <vt:lpstr>Tech stack</vt:lpstr>
      <vt:lpstr>Lets move on with our project.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CashFlow Creators</dc:title>
  <dc:creator>User</dc:creator>
  <cp:lastModifiedBy>User</cp:lastModifiedBy>
  <cp:revision>7</cp:revision>
  <dcterms:created xsi:type="dcterms:W3CDTF">2024-11-03T20:35:56Z</dcterms:created>
  <dcterms:modified xsi:type="dcterms:W3CDTF">2024-11-03T21:14:16Z</dcterms:modified>
</cp:coreProperties>
</file>