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D9D0"/>
    <a:srgbClr val="B5C7BA"/>
    <a:srgbClr val="A3BA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BE2C9-1FF0-203C-6A32-869320A48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5E3A8-D7BA-C1E6-F4B8-714BA124D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C0CB6-0AB3-15DA-43B0-EE979435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EF63-B044-4115-BE10-C7147399B985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FFF97-3DDA-6FF8-E947-DD706F76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CC58-5B5E-4BBE-2E06-4B4A2C42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FB55-4BEC-4527-82DE-AF6695ED1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9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65359-76CC-1ADA-196F-633E7CD7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5087A-0E17-5726-AF1E-7164307AB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30235-9347-2239-CD94-E82B1BBD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EF63-B044-4115-BE10-C7147399B985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077F9-F573-7B35-EB84-3D433680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2AC63-F834-0117-48BB-1ECE68AB9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FB55-4BEC-4527-82DE-AF6695ED1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81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A5D02-7966-AE68-C127-7824AFC7A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A7CAC-DC43-4BEB-1A35-56D28EA98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C497A-555B-7E25-2B3C-37483F74F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EF63-B044-4115-BE10-C7147399B985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A8826-67E6-FDE7-18C9-B03C58C4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D6219-9A63-DCBC-3796-9637C3CA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FB55-4BEC-4527-82DE-AF6695ED1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2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0A6B-9EA2-5F0B-04C9-EF5D2C7A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72C30-F136-8087-527B-7B1F5CB4A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31E98-C34E-90C5-1AC8-041EE7516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EF63-B044-4115-BE10-C7147399B985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06FD8-5FC2-EB8E-DB3E-15A4F7D1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26353-FE47-3FF8-4836-44B987E3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FB55-4BEC-4527-82DE-AF6695ED1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8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D7A6-CB3C-3DB1-3FBC-D3F7DD6AD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6A546-9B6E-4357-B0F9-704B837E7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A5ABD-3A24-76EF-A9D2-491EAAA9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EF63-B044-4115-BE10-C7147399B985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76590-7A85-50F4-2ADF-22D7A8F7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8BDC7-AF75-BD1A-DDB1-0108CBF5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FB55-4BEC-4527-82DE-AF6695ED1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3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00C6D-B2E6-B870-02F2-1FEFDD600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0CD31-0616-81BF-910D-DD8972E6A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6F2BA-A1A8-E646-F467-A5BA3447A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A953E-99D5-55DD-338F-A11D3CBE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EF63-B044-4115-BE10-C7147399B985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1A61B-09C9-7A3A-30BB-77B4A375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15D40-E610-F903-6B7B-E31950AE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FB55-4BEC-4527-82DE-AF6695ED1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7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54728-0A04-BD64-4E47-9A40BF99A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4810D-4C0A-DB84-0FD5-B67F2A559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C1229-CAD6-D708-8546-421FA2CFE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1E729B-09D5-2803-651C-B5B8BA0FF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86A67-8A95-4608-8FB3-025DFC32B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DB24EF-1F53-DD69-8F03-A8041867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EF63-B044-4115-BE10-C7147399B985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29250-EF39-B9A9-3734-12A5255B1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8BEE0A-741D-D9B3-892C-61A0D104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FB55-4BEC-4527-82DE-AF6695ED1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5695-0290-0BC3-5EA1-C3812358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343207-EF75-3ADF-17A2-4BF3E62F2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EF63-B044-4115-BE10-C7147399B985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794EB-7115-1295-4C96-3EC50E83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01EA2-FA22-9039-019E-2EF7D329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FB55-4BEC-4527-82DE-AF6695ED1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9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8D9AC8-6B4C-C2B2-AF71-CBF2344A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EF63-B044-4115-BE10-C7147399B985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2C21C-4B95-63D0-41EA-E8DDEED44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18D81-6A20-2BDA-D556-9F5DA55E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FB55-4BEC-4527-82DE-AF6695ED1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7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FF91-FB35-AE47-A076-EA598F945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02804-6B6D-E194-01D2-1AD05C503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A976E-1600-194C-DDCB-8F189AD6D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48C7F-64BE-D04F-0DC1-4D0678375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EF63-B044-4115-BE10-C7147399B985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22AF8-815C-5264-8A9C-31F319D2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77572-CEBE-6CDA-AC7C-7BE150A6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FB55-4BEC-4527-82DE-AF6695ED1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7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7C41-55BE-14AA-35E9-4036B0E8B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9F0A2D-943A-6C5C-885D-74E0E4AA9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F841F-D565-4920-D2EB-589CC9D9E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D09ED-E74B-7781-B4DF-CC547748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EF63-B044-4115-BE10-C7147399B985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704A2-AD79-669E-98EB-D1906B1A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83016-46A8-E325-CCE0-86B17145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7FB55-4BEC-4527-82DE-AF6695ED1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6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61000">
              <a:srgbClr val="CDD9D0">
                <a:lumMod val="99000"/>
              </a:srgbClr>
            </a:gs>
            <a:gs pos="83000">
              <a:srgbClr val="B5C7BA"/>
            </a:gs>
            <a:gs pos="100000">
              <a:srgbClr val="A3BAA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D09FB6-CD30-B536-09E7-51FAA328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5B76B-86D9-4A9E-19ED-F6701140A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2766E-5DB2-1927-02C6-9A42844D0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1FEF63-B044-4115-BE10-C7147399B985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74784-8A33-BA40-A88D-55EDDDC64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B9130-1CBC-5A49-AC51-F71182AFE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C7FB55-4BEC-4527-82DE-AF6695ED1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5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BA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B2E91-BEF4-9D6E-EBB5-6433B3551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2213"/>
            <a:ext cx="9144000" cy="1485900"/>
          </a:xfrm>
          <a:noFill/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FinTech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A2714B-1321-F0F9-713F-8AB3AF802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940" y="-155955"/>
            <a:ext cx="7169910" cy="716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40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BAA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6A040F-97AE-67DD-9DAA-07402BEF7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1A30BC-415F-FB0A-456C-430491355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2525"/>
            <a:ext cx="9144000" cy="148063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Team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946390-4914-610A-7F5A-2C601FBC7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876" y="2927552"/>
            <a:ext cx="2146043" cy="21460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4AC67D-9273-9D35-0AEC-CF8626887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073" y="2927553"/>
            <a:ext cx="2146043" cy="21460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683295-EEF6-E1C9-B62D-907735DFA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9957" y="2927554"/>
            <a:ext cx="2146043" cy="2146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1C21C2-B4BC-7333-11AE-EBC0AB4E4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6709" y="2927552"/>
            <a:ext cx="2146043" cy="21460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53C8BD-E9E2-449E-555F-DE48079D45DB}"/>
              </a:ext>
            </a:extLst>
          </p:cNvPr>
          <p:cNvSpPr txBox="1"/>
          <p:nvPr/>
        </p:nvSpPr>
        <p:spPr>
          <a:xfrm>
            <a:off x="1539678" y="2558220"/>
            <a:ext cx="1933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 Trainer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A89952-31FB-A826-2AB1-39313D68C545}"/>
              </a:ext>
            </a:extLst>
          </p:cNvPr>
          <p:cNvSpPr txBox="1"/>
          <p:nvPr/>
        </p:nvSpPr>
        <p:spPr>
          <a:xfrm>
            <a:off x="1227221" y="5188653"/>
            <a:ext cx="2502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Simeon Stefanov 10b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F4003A-A25A-0DAB-53ED-E94C7DEA9329}"/>
              </a:ext>
            </a:extLst>
          </p:cNvPr>
          <p:cNvSpPr txBox="1"/>
          <p:nvPr/>
        </p:nvSpPr>
        <p:spPr>
          <a:xfrm>
            <a:off x="4323412" y="2558220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BAB401-745A-F97A-93C7-3627391D58C7}"/>
              </a:ext>
            </a:extLst>
          </p:cNvPr>
          <p:cNvSpPr txBox="1"/>
          <p:nvPr/>
        </p:nvSpPr>
        <p:spPr>
          <a:xfrm>
            <a:off x="7202468" y="2558220"/>
            <a:ext cx="1275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Developer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1A3CA9-87C0-6C9F-25BE-2712B628EAAA}"/>
              </a:ext>
            </a:extLst>
          </p:cNvPr>
          <p:cNvSpPr txBox="1"/>
          <p:nvPr/>
        </p:nvSpPr>
        <p:spPr>
          <a:xfrm>
            <a:off x="10042722" y="2562049"/>
            <a:ext cx="121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Designer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C46D3E-FD16-FB84-82E4-22B45F9E346F}"/>
              </a:ext>
            </a:extLst>
          </p:cNvPr>
          <p:cNvSpPr txBox="1"/>
          <p:nvPr/>
        </p:nvSpPr>
        <p:spPr>
          <a:xfrm>
            <a:off x="9503876" y="5188653"/>
            <a:ext cx="222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Perla Hristova 10a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173B11-AEE4-3822-23A6-3A204F35E4D6}"/>
              </a:ext>
            </a:extLst>
          </p:cNvPr>
          <p:cNvSpPr txBox="1"/>
          <p:nvPr/>
        </p:nvSpPr>
        <p:spPr>
          <a:xfrm>
            <a:off x="3809612" y="5101450"/>
            <a:ext cx="2426732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Aft>
                <a:spcPts val="800"/>
              </a:spcAft>
            </a:pPr>
            <a:r>
              <a:rPr lang="en-US" sz="1800" kern="1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Nikolay </a:t>
            </a:r>
            <a:r>
              <a:rPr lang="en-US" sz="1800" kern="1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Kulov</a:t>
            </a:r>
            <a:r>
              <a:rPr lang="en-US" sz="1800" kern="1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10b</a:t>
            </a:r>
            <a:endParaRPr lang="en-US" sz="1200" kern="100" dirty="0">
              <a:solidFill>
                <a:srgbClr val="FFFFF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2604DA-5EF8-032A-CA3E-42AD68721CDA}"/>
              </a:ext>
            </a:extLst>
          </p:cNvPr>
          <p:cNvSpPr txBox="1"/>
          <p:nvPr/>
        </p:nvSpPr>
        <p:spPr>
          <a:xfrm>
            <a:off x="6374953" y="5089698"/>
            <a:ext cx="2990313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Aft>
                <a:spcPts val="800"/>
              </a:spcAft>
            </a:pPr>
            <a:r>
              <a:rPr lang="en-US" sz="1800" kern="1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Kristiyan Dimitrov 10b</a:t>
            </a:r>
            <a:endParaRPr lang="en-US" sz="1200" kern="100" dirty="0">
              <a:solidFill>
                <a:srgbClr val="FFFFFF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61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BA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317B4B-872E-C6FE-2CF1-9DDF5D70656F}"/>
              </a:ext>
            </a:extLst>
          </p:cNvPr>
          <p:cNvSpPr txBox="1"/>
          <p:nvPr/>
        </p:nvSpPr>
        <p:spPr>
          <a:xfrm>
            <a:off x="4695825" y="104405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The Task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63472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BAA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E0F220-74D5-A96B-E3A9-A4015427D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22E3D1-F490-2B97-EE0D-8852DC4B2701}"/>
              </a:ext>
            </a:extLst>
          </p:cNvPr>
          <p:cNvSpPr txBox="1"/>
          <p:nvPr/>
        </p:nvSpPr>
        <p:spPr>
          <a:xfrm>
            <a:off x="4695825" y="1044059"/>
            <a:ext cx="45815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Technologies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69861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BAA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A0415B-CEE8-A688-CA29-CE7C5CB11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BC8A-D0A3-7442-D0D5-8801173E7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387" y="866775"/>
            <a:ext cx="11325225" cy="1123950"/>
          </a:xfrm>
          <a:solidFill>
            <a:srgbClr val="A3BAA9"/>
          </a:solidFill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Let’s take a look at our project!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511D4E-2F39-C423-F162-5D57BD016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510" y="1428750"/>
            <a:ext cx="5749290" cy="574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33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31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FinTech</vt:lpstr>
      <vt:lpstr>The Team</vt:lpstr>
      <vt:lpstr>PowerPoint Presentation</vt:lpstr>
      <vt:lpstr>PowerPoint Presentation</vt:lpstr>
      <vt:lpstr>Let’s take a look at our project!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Перла К. Христова</dc:creator>
  <cp:lastModifiedBy>Перла К. Христова</cp:lastModifiedBy>
  <cp:revision>1</cp:revision>
  <dcterms:created xsi:type="dcterms:W3CDTF">2024-11-03T03:13:58Z</dcterms:created>
  <dcterms:modified xsi:type="dcterms:W3CDTF">2024-11-03T07:40:35Z</dcterms:modified>
</cp:coreProperties>
</file>