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ctor" panose="020B0604020202020204" charset="0"/>
      <p:regular r:id="rId10"/>
    </p:embeddedFont>
    <p:embeddedFont>
      <p:font typeface="Figtree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70558-97A4-5CAC-5D22-3355F9175F01}" v="705" dt="2024-11-03T10:01:46.230"/>
  </p1510:revLst>
</p1510:revInfo>
</file>

<file path=ppt/tableStyles.xml><?xml version="1.0" encoding="utf-8"?>
<a:tblStyleLst xmlns:a="http://schemas.openxmlformats.org/drawingml/2006/main" def="{862BBF40-E1E2-4878-BFE8-3C00C7DEDA2A}">
  <a:tblStyle styleId="{862BBF40-E1E2-4878-BFE8-3C00C7DED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3571D1-B487-4E10-8C00-5EE925B01F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рия Йорданова Карталова" userId="S::dykartalova22@codingburgas.bg::31ac07bb-3e18-4ee9-a274-d4a98b769b3c" providerId="AD" clId="Web-{B8F70558-97A4-5CAC-5D22-3355F9175F01}"/>
    <pc:docChg chg="addSld delSld modSld">
      <pc:chgData name="Дария Йорданова Карталова" userId="S::dykartalova22@codingburgas.bg::31ac07bb-3e18-4ee9-a274-d4a98b769b3c" providerId="AD" clId="Web-{B8F70558-97A4-5CAC-5D22-3355F9175F01}" dt="2024-11-03T10:01:44.776" v="502" actId="20577"/>
      <pc:docMkLst>
        <pc:docMk/>
      </pc:docMkLst>
      <pc:sldChg chg="addSp delSp modSp">
        <pc:chgData name="Дария Йорданова Карталова" userId="S::dykartalova22@codingburgas.bg::31ac07bb-3e18-4ee9-a274-d4a98b769b3c" providerId="AD" clId="Web-{B8F70558-97A4-5CAC-5D22-3355F9175F01}" dt="2024-11-03T09:32:31.972" v="11" actId="1076"/>
        <pc:sldMkLst>
          <pc:docMk/>
          <pc:sldMk cId="0" sldId="256"/>
        </pc:sldMkLst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2:25.769" v="9"/>
          <ac:spMkLst>
            <pc:docMk/>
            <pc:sldMk cId="0" sldId="256"/>
            <ac:spMk id="3" creationId="{369F3AD0-B276-7827-A0E0-AAA6E2967CA7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2:31.972" v="11" actId="1076"/>
          <ac:spMkLst>
            <pc:docMk/>
            <pc:sldMk cId="0" sldId="256"/>
            <ac:spMk id="199" creationId="{00000000-0000-0000-0000-000000000000}"/>
          </ac:spMkLst>
        </pc:spChg>
        <pc:spChg chg="del mod">
          <ac:chgData name="Дария Йорданова Карталова" userId="S::dykartalova22@codingburgas.bg::31ac07bb-3e18-4ee9-a274-d4a98b769b3c" providerId="AD" clId="Web-{B8F70558-97A4-5CAC-5D22-3355F9175F01}" dt="2024-11-03T09:32:23.534" v="8"/>
          <ac:spMkLst>
            <pc:docMk/>
            <pc:sldMk cId="0" sldId="256"/>
            <ac:spMk id="200" creationId="{00000000-0000-0000-0000-000000000000}"/>
          </ac:spMkLst>
        </pc:sp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5:22.369" v="12"/>
        <pc:sldMkLst>
          <pc:docMk/>
          <pc:sldMk cId="0" sldId="257"/>
        </pc:sldMkLst>
      </pc:sldChg>
      <pc:sldChg chg="addSp delSp modSp">
        <pc:chgData name="Дария Йорданова Карталова" userId="S::dykartalova22@codingburgas.bg::31ac07bb-3e18-4ee9-a274-d4a98b769b3c" providerId="AD" clId="Web-{B8F70558-97A4-5CAC-5D22-3355F9175F01}" dt="2024-11-03T09:38:22.735" v="78" actId="1076"/>
        <pc:sldMkLst>
          <pc:docMk/>
          <pc:sldMk cId="0" sldId="258"/>
        </pc:sldMkLst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06.217" v="45"/>
          <ac:spMkLst>
            <pc:docMk/>
            <pc:sldMk cId="0" sldId="258"/>
            <ac:spMk id="3" creationId="{2F9F847F-EB38-051D-980D-72DF7EAC9201}"/>
          </ac:spMkLst>
        </pc:spChg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10.483" v="54"/>
          <ac:spMkLst>
            <pc:docMk/>
            <pc:sldMk cId="0" sldId="258"/>
            <ac:spMk id="5" creationId="{173C223A-750C-9088-4AA4-4F712820CD78}"/>
          </ac:spMkLst>
        </pc:spChg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07.811" v="49"/>
          <ac:spMkLst>
            <pc:docMk/>
            <pc:sldMk cId="0" sldId="258"/>
            <ac:spMk id="7" creationId="{6A786DD6-CDF8-A52B-D9AE-C224ADB09C6B}"/>
          </ac:spMkLst>
        </pc:spChg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07.811" v="48"/>
          <ac:spMkLst>
            <pc:docMk/>
            <pc:sldMk cId="0" sldId="258"/>
            <ac:spMk id="9" creationId="{26E42B32-7988-99CA-0FF4-527C1AC06230}"/>
          </ac:spMkLst>
        </pc:spChg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10.483" v="53"/>
          <ac:spMkLst>
            <pc:docMk/>
            <pc:sldMk cId="0" sldId="258"/>
            <ac:spMk id="11" creationId="{8A179EEF-B99E-ED43-ECB6-D9FE6CBB4AC5}"/>
          </ac:spMkLst>
        </pc:spChg>
        <pc:spChg chg="add del mod">
          <ac:chgData name="Дария Йорданова Карталова" userId="S::dykartalova22@codingburgas.bg::31ac07bb-3e18-4ee9-a274-d4a98b769b3c" providerId="AD" clId="Web-{B8F70558-97A4-5CAC-5D22-3355F9175F01}" dt="2024-11-03T09:37:10.483" v="52"/>
          <ac:spMkLst>
            <pc:docMk/>
            <pc:sldMk cId="0" sldId="258"/>
            <ac:spMk id="13" creationId="{069DD371-9231-5793-2014-FF7CBB17B2C4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8:22.735" v="78" actId="1076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37:04.889" v="44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7:17.733" v="55" actId="1076"/>
          <ac:spMkLst>
            <pc:docMk/>
            <pc:sldMk cId="0" sldId="258"/>
            <ac:spMk id="243" creationId="{00000000-0000-0000-0000-000000000000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37:06.404" v="4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7:25.905" v="62" actId="1076"/>
          <ac:spMkLst>
            <pc:docMk/>
            <pc:sldMk cId="0" sldId="258"/>
            <ac:spMk id="245" creationId="{00000000-0000-0000-0000-000000000000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37:07.983" v="51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8:01.797" v="73" actId="1076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8:05.172" v="74" actId="1076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7:57.688" v="72" actId="1076"/>
          <ac:spMkLst>
            <pc:docMk/>
            <pc:sldMk cId="0" sldId="258"/>
            <ac:spMk id="249" creationId="{00000000-0000-0000-0000-000000000000}"/>
          </ac:spMkLst>
        </pc:spChg>
        <pc:spChg chg="del mod">
          <ac:chgData name="Дария Йорданова Карталова" userId="S::dykartalova22@codingburgas.bg::31ac07bb-3e18-4ee9-a274-d4a98b769b3c" providerId="AD" clId="Web-{B8F70558-97A4-5CAC-5D22-3355F9175F01}" dt="2024-11-03T09:37:04.779" v="43"/>
          <ac:spMkLst>
            <pc:docMk/>
            <pc:sldMk cId="0" sldId="258"/>
            <ac:spMk id="250" creationId="{00000000-0000-0000-0000-000000000000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37:06.311" v="46"/>
          <ac:spMkLst>
            <pc:docMk/>
            <pc:sldMk cId="0" sldId="258"/>
            <ac:spMk id="251" creationId="{00000000-0000-0000-0000-000000000000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37:07.889" v="50"/>
          <ac:spMkLst>
            <pc:docMk/>
            <pc:sldMk cId="0" sldId="258"/>
            <ac:spMk id="252" creationId="{00000000-0000-0000-0000-000000000000}"/>
          </ac:spMkLst>
        </pc:sp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8:28.798" v="79"/>
        <pc:sldMkLst>
          <pc:docMk/>
          <pc:sldMk cId="0" sldId="259"/>
        </pc:sldMkLst>
      </pc:sldChg>
      <pc:sldChg chg="addSp modSp">
        <pc:chgData name="Дария Йорданова Карталова" userId="S::dykartalova22@codingburgas.bg::31ac07bb-3e18-4ee9-a274-d4a98b769b3c" providerId="AD" clId="Web-{B8F70558-97A4-5CAC-5D22-3355F9175F01}" dt="2024-11-03T10:01:44.776" v="502" actId="20577"/>
        <pc:sldMkLst>
          <pc:docMk/>
          <pc:sldMk cId="0" sldId="260"/>
        </pc:sldMkLst>
        <pc:spChg chg="add mod">
          <ac:chgData name="Дария Йорданова Карталова" userId="S::dykartalova22@codingburgas.bg::31ac07bb-3e18-4ee9-a274-d4a98b769b3c" providerId="AD" clId="Web-{B8F70558-97A4-5CAC-5D22-3355F9175F01}" dt="2024-11-03T10:01:44.776" v="502" actId="20577"/>
          <ac:spMkLst>
            <pc:docMk/>
            <pc:sldMk cId="0" sldId="260"/>
            <ac:spMk id="2" creationId="{B6C2FC26-E390-7E2B-CBFB-2494B3577685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10:01:37.104" v="499" actId="1076"/>
          <ac:spMkLst>
            <pc:docMk/>
            <pc:sldMk cId="0" sldId="260"/>
            <ac:spMk id="295" creationId="{00000000-0000-0000-0000-00000000000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38:43.517" v="90" actId="1076"/>
          <ac:spMkLst>
            <pc:docMk/>
            <pc:sldMk cId="0" sldId="260"/>
            <ac:spMk id="296" creationId="{00000000-0000-0000-0000-000000000000}"/>
          </ac:spMkLst>
        </pc:sp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07.815" v="116"/>
        <pc:sldMkLst>
          <pc:docMk/>
          <pc:sldMk cId="0" sldId="261"/>
        </pc:sldMkLst>
      </pc:sldChg>
      <pc:sldChg chg="modSp new del">
        <pc:chgData name="Дария Йорданова Карталова" userId="S::dykartalova22@codingburgas.bg::31ac07bb-3e18-4ee9-a274-d4a98b769b3c" providerId="AD" clId="Web-{B8F70558-97A4-5CAC-5D22-3355F9175F01}" dt="2024-11-03T09:40:56.100" v="166"/>
        <pc:sldMkLst>
          <pc:docMk/>
          <pc:sldMk cId="1364175964" sldId="261"/>
        </pc:sldMkLst>
        <pc:spChg chg="mod">
          <ac:chgData name="Дария Йорданова Карталова" userId="S::dykartalova22@codingburgas.bg::31ac07bb-3e18-4ee9-a274-d4a98b769b3c" providerId="AD" clId="Web-{B8F70558-97A4-5CAC-5D22-3355F9175F01}" dt="2024-11-03T09:40:47.788" v="163" actId="1076"/>
          <ac:spMkLst>
            <pc:docMk/>
            <pc:sldMk cId="1364175964" sldId="261"/>
            <ac:spMk id="2" creationId="{66011EF6-047D-C755-53A9-3A8C515D84AC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40:55.475" v="165" actId="20577"/>
          <ac:spMkLst>
            <pc:docMk/>
            <pc:sldMk cId="1364175964" sldId="261"/>
            <ac:spMk id="3" creationId="{13DF320B-FD1C-62F9-3C7D-C0168601D55C}"/>
          </ac:spMkLst>
        </pc:spChg>
      </pc:sldChg>
      <pc:sldChg chg="addSp delSp modSp new">
        <pc:chgData name="Дария Йорданова Карталова" userId="S::dykartalova22@codingburgas.bg::31ac07bb-3e18-4ee9-a274-d4a98b769b3c" providerId="AD" clId="Web-{B8F70558-97A4-5CAC-5D22-3355F9175F01}" dt="2024-11-03T09:49:59.121" v="335" actId="20577"/>
        <pc:sldMkLst>
          <pc:docMk/>
          <pc:sldMk cId="3709256985" sldId="261"/>
        </pc:sldMkLst>
        <pc:spChg chg="mod">
          <ac:chgData name="Дария Йорданова Карталова" userId="S::dykartalova22@codingburgas.bg::31ac07bb-3e18-4ee9-a274-d4a98b769b3c" providerId="AD" clId="Web-{B8F70558-97A4-5CAC-5D22-3355F9175F01}" dt="2024-11-03T09:41:09.148" v="171" actId="20577"/>
          <ac:spMkLst>
            <pc:docMk/>
            <pc:sldMk cId="3709256985" sldId="261"/>
            <ac:spMk id="2" creationId="{4722E2E3-C5CE-3633-96AA-3703393C4E16}"/>
          </ac:spMkLst>
        </pc:spChg>
        <pc:spChg chg="add mod">
          <ac:chgData name="Дария Йорданова Карталова" userId="S::dykartalova22@codingburgas.bg::31ac07bb-3e18-4ee9-a274-d4a98b769b3c" providerId="AD" clId="Web-{B8F70558-97A4-5CAC-5D22-3355F9175F01}" dt="2024-11-03T09:49:52.527" v="332" actId="20577"/>
          <ac:spMkLst>
            <pc:docMk/>
            <pc:sldMk cId="3709256985" sldId="261"/>
            <ac:spMk id="7" creationId="{DBE35870-0AC3-8E4E-DF91-8A6052415257}"/>
          </ac:spMkLst>
        </pc:spChg>
        <pc:spChg chg="add mod">
          <ac:chgData name="Дария Йорданова Карталова" userId="S::dykartalova22@codingburgas.bg::31ac07bb-3e18-4ee9-a274-d4a98b769b3c" providerId="AD" clId="Web-{B8F70558-97A4-5CAC-5D22-3355F9175F01}" dt="2024-11-03T09:49:47.417" v="331" actId="20577"/>
          <ac:spMkLst>
            <pc:docMk/>
            <pc:sldMk cId="3709256985" sldId="261"/>
            <ac:spMk id="8" creationId="{C6AA0AC2-6E2F-3C7D-E3E1-B59230C74F0A}"/>
          </ac:spMkLst>
        </pc:spChg>
        <pc:spChg chg="add mod">
          <ac:chgData name="Дария Йорданова Карталова" userId="S::dykartalova22@codingburgas.bg::31ac07bb-3e18-4ee9-a274-d4a98b769b3c" providerId="AD" clId="Web-{B8F70558-97A4-5CAC-5D22-3355F9175F01}" dt="2024-11-03T09:49:43.448" v="330" actId="20577"/>
          <ac:spMkLst>
            <pc:docMk/>
            <pc:sldMk cId="3709256985" sldId="261"/>
            <ac:spMk id="9" creationId="{510DC815-5EC4-5FB5-AD52-9C0AAA98DBEC}"/>
          </ac:spMkLst>
        </pc:spChg>
        <pc:spChg chg="add del">
          <ac:chgData name="Дария Йорданова Карталова" userId="S::dykartalova22@codingburgas.bg::31ac07bb-3e18-4ee9-a274-d4a98b769b3c" providerId="AD" clId="Web-{B8F70558-97A4-5CAC-5D22-3355F9175F01}" dt="2024-11-03T09:47:29.287" v="194"/>
          <ac:spMkLst>
            <pc:docMk/>
            <pc:sldMk cId="3709256985" sldId="261"/>
            <ac:spMk id="10" creationId="{467F4522-9ED3-12E8-0F5B-40A6917DF9D1}"/>
          </ac:spMkLst>
        </pc:spChg>
        <pc:spChg chg="add mod">
          <ac:chgData name="Дария Йорданова Карталова" userId="S::dykartalova22@codingburgas.bg::31ac07bb-3e18-4ee9-a274-d4a98b769b3c" providerId="AD" clId="Web-{B8F70558-97A4-5CAC-5D22-3355F9175F01}" dt="2024-11-03T09:49:59.121" v="335" actId="20577"/>
          <ac:spMkLst>
            <pc:docMk/>
            <pc:sldMk cId="3709256985" sldId="261"/>
            <ac:spMk id="11" creationId="{9198594B-A5F3-36E6-FD24-1EEB2E212B99}"/>
          </ac:spMkLst>
        </pc:sp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46:18.488" v="174" actId="1076"/>
          <ac:picMkLst>
            <pc:docMk/>
            <pc:sldMk cId="3709256985" sldId="261"/>
            <ac:picMk id="3" creationId="{98B64AAF-9E48-BD8F-B36B-FFC18B4AA2F8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46:34.301" v="179" actId="1076"/>
          <ac:picMkLst>
            <pc:docMk/>
            <pc:sldMk cId="3709256985" sldId="261"/>
            <ac:picMk id="4" creationId="{17659D38-EE67-51B5-7C57-3187D4E0FDFB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46:52.239" v="184" actId="1076"/>
          <ac:picMkLst>
            <pc:docMk/>
            <pc:sldMk cId="3709256985" sldId="261"/>
            <ac:picMk id="5" creationId="{6118E061-75FF-EAD5-2BFA-1EE7D5B790F9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47:10.693" v="189" actId="1076"/>
          <ac:picMkLst>
            <pc:docMk/>
            <pc:sldMk cId="3709256985" sldId="261"/>
            <ac:picMk id="6" creationId="{3820B2A6-B225-6ACC-B735-55EACA8451E6}"/>
          </ac:picMkLst>
        </pc:pic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0.143" v="117"/>
        <pc:sldMkLst>
          <pc:docMk/>
          <pc:sldMk cId="0" sldId="262"/>
        </pc:sldMkLst>
      </pc:sldChg>
      <pc:sldChg chg="addSp delSp modSp new">
        <pc:chgData name="Дария Йорданова Карталова" userId="S::dykartalova22@codingburgas.bg::31ac07bb-3e18-4ee9-a274-d4a98b769b3c" providerId="AD" clId="Web-{B8F70558-97A4-5CAC-5D22-3355F9175F01}" dt="2024-11-03T09:54:55.917" v="437" actId="1076"/>
        <pc:sldMkLst>
          <pc:docMk/>
          <pc:sldMk cId="1829229940" sldId="262"/>
        </pc:sldMkLst>
        <pc:spChg chg="mod">
          <ac:chgData name="Дария Йорданова Карталова" userId="S::dykartalova22@codingburgas.bg::31ac07bb-3e18-4ee9-a274-d4a98b769b3c" providerId="AD" clId="Web-{B8F70558-97A4-5CAC-5D22-3355F9175F01}" dt="2024-11-03T09:54:54.230" v="436" actId="1076"/>
          <ac:spMkLst>
            <pc:docMk/>
            <pc:sldMk cId="1829229940" sldId="262"/>
            <ac:spMk id="2" creationId="{6AE4E2D8-9E73-56EB-211B-A7CC939E4AAA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30.108" v="356"/>
          <ac:spMkLst>
            <pc:docMk/>
            <pc:sldMk cId="1829229940" sldId="262"/>
            <ac:spMk id="3" creationId="{DB1B1E5E-EBD7-BDF5-31BA-893A504F15F5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37.077" v="359"/>
          <ac:spMkLst>
            <pc:docMk/>
            <pc:sldMk cId="1829229940" sldId="262"/>
            <ac:spMk id="4" creationId="{F9C9591B-6CDD-BEB9-721B-54143E62A1DB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35.217" v="358"/>
          <ac:spMkLst>
            <pc:docMk/>
            <pc:sldMk cId="1829229940" sldId="262"/>
            <ac:spMk id="5" creationId="{880C87CA-2151-9D85-C365-DE059FAB9A99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40.342" v="360"/>
          <ac:spMkLst>
            <pc:docMk/>
            <pc:sldMk cId="1829229940" sldId="262"/>
            <ac:spMk id="6" creationId="{61DB6A25-C166-EB87-DDF9-FFC98320F56E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33.701" v="357"/>
          <ac:spMkLst>
            <pc:docMk/>
            <pc:sldMk cId="1829229940" sldId="262"/>
            <ac:spMk id="7" creationId="{31FDE347-293D-26E5-3F52-E57AA3B46E89}"/>
          </ac:spMkLst>
        </pc:spChg>
        <pc:spChg chg="del">
          <ac:chgData name="Дария Йорданова Карталова" userId="S::dykartalova22@codingburgas.bg::31ac07bb-3e18-4ee9-a274-d4a98b769b3c" providerId="AD" clId="Web-{B8F70558-97A4-5CAC-5D22-3355F9175F01}" dt="2024-11-03T09:50:42.014" v="361"/>
          <ac:spMkLst>
            <pc:docMk/>
            <pc:sldMk cId="1829229940" sldId="262"/>
            <ac:spMk id="8" creationId="{259E85F9-0238-0B01-28DE-6E5807684818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1:48.173" v="399" actId="1076"/>
          <ac:spMkLst>
            <pc:docMk/>
            <pc:sldMk cId="1829229940" sldId="262"/>
            <ac:spMk id="9" creationId="{63464DD2-A8F2-FDBE-3EE1-B608645B25AC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1:46.079" v="398" actId="1076"/>
          <ac:spMkLst>
            <pc:docMk/>
            <pc:sldMk cId="1829229940" sldId="262"/>
            <ac:spMk id="10" creationId="{6750EC8C-4207-A31F-2AC9-84AAE41D086B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1:51.579" v="400" actId="1076"/>
          <ac:spMkLst>
            <pc:docMk/>
            <pc:sldMk cId="1829229940" sldId="262"/>
            <ac:spMk id="11" creationId="{E7E83E33-6A71-A313-B95E-C97745EF1AC4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1:23.391" v="386" actId="20577"/>
          <ac:spMkLst>
            <pc:docMk/>
            <pc:sldMk cId="1829229940" sldId="262"/>
            <ac:spMk id="12" creationId="{DC0109D6-079C-05F3-E45D-66C2509FBC70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4:43.417" v="432" actId="1076"/>
          <ac:spMkLst>
            <pc:docMk/>
            <pc:sldMk cId="1829229940" sldId="262"/>
            <ac:spMk id="13" creationId="{D1014039-AE01-1AE9-8737-C364CC4CC3D7}"/>
          </ac:spMkLst>
        </pc:spChg>
        <pc:spChg chg="mod">
          <ac:chgData name="Дария Йорданова Карталова" userId="S::dykartalova22@codingburgas.bg::31ac07bb-3e18-4ee9-a274-d4a98b769b3c" providerId="AD" clId="Web-{B8F70558-97A4-5CAC-5D22-3355F9175F01}" dt="2024-11-03T09:51:31.641" v="393" actId="20577"/>
          <ac:spMkLst>
            <pc:docMk/>
            <pc:sldMk cId="1829229940" sldId="262"/>
            <ac:spMk id="14" creationId="{7F152054-8ACD-EAE6-C3A7-9953392D2169}"/>
          </ac:spMkLst>
        </pc:sp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4:48.401" v="434" actId="1076"/>
          <ac:picMkLst>
            <pc:docMk/>
            <pc:sldMk cId="1829229940" sldId="262"/>
            <ac:picMk id="15" creationId="{D25D8D1E-6C3A-F531-A6D7-724FC51E32D1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4:55.917" v="437" actId="1076"/>
          <ac:picMkLst>
            <pc:docMk/>
            <pc:sldMk cId="1829229940" sldId="262"/>
            <ac:picMk id="16" creationId="{7F65B511-8CDE-F745-CB55-867B784E007F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4:51.730" v="435" actId="1076"/>
          <ac:picMkLst>
            <pc:docMk/>
            <pc:sldMk cId="1829229940" sldId="262"/>
            <ac:picMk id="17" creationId="{7B759BED-7A61-3EC0-0412-6640E94E4AB0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3:26.552" v="423" actId="1076"/>
          <ac:picMkLst>
            <pc:docMk/>
            <pc:sldMk cId="1829229940" sldId="262"/>
            <ac:picMk id="18" creationId="{4F2D1714-BD9D-E9B4-7EB3-D4C82C50CC20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4:33.744" v="431" actId="1076"/>
          <ac:picMkLst>
            <pc:docMk/>
            <pc:sldMk cId="1829229940" sldId="262"/>
            <ac:picMk id="19" creationId="{26EF0EF6-B4AC-DF42-0751-5EE700C563A4}"/>
          </ac:picMkLst>
        </pc:picChg>
        <pc:picChg chg="add mod">
          <ac:chgData name="Дария Йорданова Карталова" userId="S::dykartalova22@codingburgas.bg::31ac07bb-3e18-4ee9-a274-d4a98b769b3c" providerId="AD" clId="Web-{B8F70558-97A4-5CAC-5D22-3355F9175F01}" dt="2024-11-03T09:54:45.917" v="433" actId="1076"/>
          <ac:picMkLst>
            <pc:docMk/>
            <pc:sldMk cId="1829229940" sldId="262"/>
            <ac:picMk id="20" creationId="{51F6DE55-203A-A8E2-B6C8-2A67534F1E7C}"/>
          </ac:picMkLst>
        </pc:pic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1.081" v="118"/>
        <pc:sldMkLst>
          <pc:docMk/>
          <pc:sldMk cId="0" sldId="263"/>
        </pc:sldMkLst>
      </pc:sldChg>
      <pc:sldChg chg="addSp modSp new">
        <pc:chgData name="Дария Йорданова Карталова" userId="S::dykartalova22@codingburgas.bg::31ac07bb-3e18-4ee9-a274-d4a98b769b3c" providerId="AD" clId="Web-{B8F70558-97A4-5CAC-5D22-3355F9175F01}" dt="2024-11-03T09:56:03.763" v="489" actId="1076"/>
        <pc:sldMkLst>
          <pc:docMk/>
          <pc:sldMk cId="1123946193" sldId="263"/>
        </pc:sldMkLst>
        <pc:spChg chg="add mod">
          <ac:chgData name="Дария Йорданова Карталова" userId="S::dykartalova22@codingburgas.bg::31ac07bb-3e18-4ee9-a274-d4a98b769b3c" providerId="AD" clId="Web-{B8F70558-97A4-5CAC-5D22-3355F9175F01}" dt="2024-11-03T09:56:03.763" v="489" actId="1076"/>
          <ac:spMkLst>
            <pc:docMk/>
            <pc:sldMk cId="1123946193" sldId="263"/>
            <ac:spMk id="2" creationId="{400F05BF-69B6-0480-27DC-8081E8F941BF}"/>
          </ac:spMkLst>
        </pc:spChg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1.737" v="119"/>
        <pc:sldMkLst>
          <pc:docMk/>
          <pc:sldMk cId="0" sldId="264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2.237" v="120"/>
        <pc:sldMkLst>
          <pc:docMk/>
          <pc:sldMk cId="0" sldId="265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2.737" v="121"/>
        <pc:sldMkLst>
          <pc:docMk/>
          <pc:sldMk cId="0" sldId="266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3.534" v="122"/>
        <pc:sldMkLst>
          <pc:docMk/>
          <pc:sldMk cId="0" sldId="267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4.581" v="123"/>
        <pc:sldMkLst>
          <pc:docMk/>
          <pc:sldMk cId="0" sldId="268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8.612" v="124"/>
        <pc:sldMkLst>
          <pc:docMk/>
          <pc:sldMk cId="0" sldId="269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19.769" v="125"/>
        <pc:sldMkLst>
          <pc:docMk/>
          <pc:sldMk cId="0" sldId="270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0.472" v="126"/>
        <pc:sldMkLst>
          <pc:docMk/>
          <pc:sldMk cId="0" sldId="271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1.534" v="127"/>
        <pc:sldMkLst>
          <pc:docMk/>
          <pc:sldMk cId="0" sldId="272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2.269" v="128"/>
        <pc:sldMkLst>
          <pc:docMk/>
          <pc:sldMk cId="0" sldId="273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2.800" v="129"/>
        <pc:sldMkLst>
          <pc:docMk/>
          <pc:sldMk cId="0" sldId="274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3.722" v="130"/>
        <pc:sldMkLst>
          <pc:docMk/>
          <pc:sldMk cId="0" sldId="275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5.206" v="131"/>
        <pc:sldMkLst>
          <pc:docMk/>
          <pc:sldMk cId="0" sldId="276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8.691" v="132"/>
        <pc:sldMkLst>
          <pc:docMk/>
          <pc:sldMk cId="0" sldId="277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9.488" v="133"/>
        <pc:sldMkLst>
          <pc:docMk/>
          <pc:sldMk cId="0" sldId="278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29.957" v="134"/>
        <pc:sldMkLst>
          <pc:docMk/>
          <pc:sldMk cId="0" sldId="279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31.363" v="135"/>
        <pc:sldMkLst>
          <pc:docMk/>
          <pc:sldMk cId="0" sldId="280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32.238" v="136"/>
        <pc:sldMkLst>
          <pc:docMk/>
          <pc:sldMk cId="0" sldId="281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39:33.082" v="137"/>
        <pc:sldMkLst>
          <pc:docMk/>
          <pc:sldMk cId="0" sldId="282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2.208" v="140"/>
        <pc:sldMkLst>
          <pc:docMk/>
          <pc:sldMk cId="0" sldId="283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4.067" v="141"/>
        <pc:sldMkLst>
          <pc:docMk/>
          <pc:sldMk cId="0" sldId="284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5.630" v="142"/>
        <pc:sldMkLst>
          <pc:docMk/>
          <pc:sldMk cId="0" sldId="285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5.692" v="143"/>
        <pc:sldMkLst>
          <pc:docMk/>
          <pc:sldMk cId="0" sldId="286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8.333" v="145"/>
        <pc:sldMkLst>
          <pc:docMk/>
          <pc:sldMk cId="0" sldId="287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8.021" v="144"/>
        <pc:sldMkLst>
          <pc:docMk/>
          <pc:sldMk cId="0" sldId="288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0.286" v="147"/>
        <pc:sldMkLst>
          <pc:docMk/>
          <pc:sldMk cId="0" sldId="289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09.896" v="146"/>
        <pc:sldMkLst>
          <pc:docMk/>
          <pc:sldMk cId="0" sldId="290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3.661" v="149"/>
        <pc:sldMkLst>
          <pc:docMk/>
          <pc:sldMk cId="0" sldId="291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3.052" v="148"/>
        <pc:sldMkLst>
          <pc:docMk/>
          <pc:sldMk cId="0" sldId="292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3.990" v="151"/>
        <pc:sldMkLst>
          <pc:docMk/>
          <pc:sldMk cId="0" sldId="293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3.943" v="150"/>
        <pc:sldMkLst>
          <pc:docMk/>
          <pc:sldMk cId="0" sldId="294"/>
        </pc:sldMkLst>
      </pc:sldChg>
      <pc:sldChg chg="del">
        <pc:chgData name="Дария Йорданова Карталова" userId="S::dykartalova22@codingburgas.bg::31ac07bb-3e18-4ee9-a274-d4a98b769b3c" providerId="AD" clId="Web-{B8F70558-97A4-5CAC-5D22-3355F9175F01}" dt="2024-11-03T09:40:14.724" v="152"/>
        <pc:sldMkLst>
          <pc:docMk/>
          <pc:sldMk cId="0" sldId="295"/>
        </pc:sldMkLst>
      </pc:sldChg>
      <pc:sldChg chg="new del">
        <pc:chgData name="Дария Йорданова Карталова" userId="S::dykartalova22@codingburgas.bg::31ac07bb-3e18-4ee9-a274-d4a98b769b3c" providerId="AD" clId="Web-{B8F70558-97A4-5CAC-5D22-3355F9175F01}" dt="2024-11-03T09:40:00.161" v="139"/>
        <pc:sldMkLst>
          <pc:docMk/>
          <pc:sldMk cId="3677987162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3200" y="-34100"/>
            <a:ext cx="9251100" cy="377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01875"/>
            <a:ext cx="5331900" cy="14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753250"/>
            <a:ext cx="45288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79525"/>
            <a:ext cx="5963400" cy="13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713225" y="2826253"/>
            <a:ext cx="596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417275" y="-5725"/>
            <a:ext cx="772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2320200" y="445025"/>
            <a:ext cx="61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45012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4501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3874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4387400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3246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632467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0115" y="2027075"/>
            <a:ext cx="15891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4387390" y="2027075"/>
            <a:ext cx="15660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6324665" y="2027075"/>
            <a:ext cx="15660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2450115" y="3460425"/>
            <a:ext cx="15891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387390" y="3460425"/>
            <a:ext cx="15660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6324665" y="3460425"/>
            <a:ext cx="15660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97" name="Google Shape;97;p14"/>
          <p:cNvSpPr>
            <a:spLocks noGrp="1"/>
          </p:cNvSpPr>
          <p:nvPr>
            <p:ph type="pic" idx="2"/>
          </p:nvPr>
        </p:nvSpPr>
        <p:spPr>
          <a:xfrm>
            <a:off x="713225" y="1733175"/>
            <a:ext cx="2393400" cy="287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>
            <a:spLocks noGrp="1"/>
          </p:cNvSpPr>
          <p:nvPr>
            <p:ph type="pic" idx="3"/>
          </p:nvPr>
        </p:nvSpPr>
        <p:spPr>
          <a:xfrm>
            <a:off x="5647375" y="539500"/>
            <a:ext cx="2175600" cy="17823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>
            <a:spLocks noGrp="1"/>
          </p:cNvSpPr>
          <p:nvPr>
            <p:ph type="pic" idx="4"/>
          </p:nvPr>
        </p:nvSpPr>
        <p:spPr>
          <a:xfrm>
            <a:off x="5647375" y="2393925"/>
            <a:ext cx="2175600" cy="221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13225" y="546316"/>
            <a:ext cx="21036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974275" y="546241"/>
            <a:ext cx="24981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5"/>
          </p:nvPr>
        </p:nvSpPr>
        <p:spPr>
          <a:xfrm>
            <a:off x="3180300" y="1733175"/>
            <a:ext cx="2393400" cy="287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-63200" y="-34100"/>
            <a:ext cx="9251100" cy="4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4578775" y="1215750"/>
            <a:ext cx="3852000" cy="2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24025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3270750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5817475" y="2732225"/>
            <a:ext cx="24225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4"/>
          </p:nvPr>
        </p:nvSpPr>
        <p:spPr>
          <a:xfrm>
            <a:off x="724025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5"/>
          </p:nvPr>
        </p:nvSpPr>
        <p:spPr>
          <a:xfrm>
            <a:off x="3270754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6"/>
          </p:nvPr>
        </p:nvSpPr>
        <p:spPr>
          <a:xfrm>
            <a:off x="5817476" y="2271200"/>
            <a:ext cx="2422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713236" y="1732200"/>
            <a:ext cx="284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2"/>
          </p:nvPr>
        </p:nvSpPr>
        <p:spPr>
          <a:xfrm>
            <a:off x="4539788" y="1732200"/>
            <a:ext cx="284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3"/>
          </p:nvPr>
        </p:nvSpPr>
        <p:spPr>
          <a:xfrm>
            <a:off x="713236" y="3240375"/>
            <a:ext cx="284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4"/>
          </p:nvPr>
        </p:nvSpPr>
        <p:spPr>
          <a:xfrm>
            <a:off x="4539788" y="3240375"/>
            <a:ext cx="284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5"/>
          </p:nvPr>
        </p:nvSpPr>
        <p:spPr>
          <a:xfrm>
            <a:off x="713236" y="1362650"/>
            <a:ext cx="284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6"/>
          </p:nvPr>
        </p:nvSpPr>
        <p:spPr>
          <a:xfrm>
            <a:off x="713236" y="2870900"/>
            <a:ext cx="284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7"/>
          </p:nvPr>
        </p:nvSpPr>
        <p:spPr>
          <a:xfrm>
            <a:off x="4539761" y="1362650"/>
            <a:ext cx="284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8"/>
          </p:nvPr>
        </p:nvSpPr>
        <p:spPr>
          <a:xfrm>
            <a:off x="4539761" y="2870900"/>
            <a:ext cx="284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720000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2"/>
          </p:nvPr>
        </p:nvSpPr>
        <p:spPr>
          <a:xfrm>
            <a:off x="3371683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3"/>
          </p:nvPr>
        </p:nvSpPr>
        <p:spPr>
          <a:xfrm>
            <a:off x="720000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3371683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6021900" y="1642577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6"/>
          </p:nvPr>
        </p:nvSpPr>
        <p:spPr>
          <a:xfrm>
            <a:off x="6021900" y="3059450"/>
            <a:ext cx="24021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7"/>
          </p:nvPr>
        </p:nvSpPr>
        <p:spPr>
          <a:xfrm>
            <a:off x="720000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8"/>
          </p:nvPr>
        </p:nvSpPr>
        <p:spPr>
          <a:xfrm>
            <a:off x="3371684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9"/>
          </p:nvPr>
        </p:nvSpPr>
        <p:spPr>
          <a:xfrm>
            <a:off x="6021901" y="1268700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3"/>
          </p:nvPr>
        </p:nvSpPr>
        <p:spPr>
          <a:xfrm>
            <a:off x="720000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4"/>
          </p:nvPr>
        </p:nvSpPr>
        <p:spPr>
          <a:xfrm>
            <a:off x="3371684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5"/>
          </p:nvPr>
        </p:nvSpPr>
        <p:spPr>
          <a:xfrm>
            <a:off x="6021901" y="2682352"/>
            <a:ext cx="2402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-63200" y="-34100"/>
            <a:ext cx="9251100" cy="377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13225" y="1203733"/>
            <a:ext cx="3813600" cy="9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"/>
          </p:nvPr>
        </p:nvSpPr>
        <p:spPr>
          <a:xfrm>
            <a:off x="713225" y="1974725"/>
            <a:ext cx="3813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345575" y="1974725"/>
            <a:ext cx="3085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0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 rot="10800000">
            <a:off x="8123200" y="1438915"/>
            <a:ext cx="615152" cy="2716009"/>
            <a:chOff x="6482900" y="1354425"/>
            <a:chExt cx="235600" cy="1829825"/>
          </a:xfrm>
        </p:grpSpPr>
        <p:sp>
          <p:nvSpPr>
            <p:cNvPr id="158" name="Google Shape;158;p22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 rot="5400000">
            <a:off x="6993950" y="3245990"/>
            <a:ext cx="615152" cy="2716009"/>
            <a:chOff x="6482900" y="1354425"/>
            <a:chExt cx="235600" cy="1829825"/>
          </a:xfrm>
        </p:grpSpPr>
        <p:sp>
          <p:nvSpPr>
            <p:cNvPr id="175" name="Google Shape;175;p23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90414"/>
            <a:ext cx="77040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779792" y="2726551"/>
            <a:ext cx="366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746050" y="2726550"/>
            <a:ext cx="366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746050" y="2283700"/>
            <a:ext cx="3660300" cy="4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779792" y="2283700"/>
            <a:ext cx="3660300" cy="4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2025" y="1061100"/>
            <a:ext cx="36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722033" y="2158025"/>
            <a:ext cx="3644700" cy="1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4759350" y="539500"/>
            <a:ext cx="3063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5476950" y="3234750"/>
            <a:ext cx="1233000" cy="12330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 rot="5400000">
            <a:off x="5087575" y="-168435"/>
            <a:ext cx="615152" cy="2716009"/>
            <a:chOff x="6482900" y="1354425"/>
            <a:chExt cx="235600" cy="1829825"/>
          </a:xfrm>
        </p:grpSpPr>
        <p:sp>
          <p:nvSpPr>
            <p:cNvPr id="38" name="Google Shape;38;p8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513300" y="637825"/>
            <a:ext cx="1233000" cy="12330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9"/>
          <p:cNvGrpSpPr/>
          <p:nvPr/>
        </p:nvGrpSpPr>
        <p:grpSpPr>
          <a:xfrm rot="5400000">
            <a:off x="6598275" y="2486040"/>
            <a:ext cx="615152" cy="2716009"/>
            <a:chOff x="6482900" y="1354425"/>
            <a:chExt cx="235600" cy="1829825"/>
          </a:xfrm>
        </p:grpSpPr>
        <p:sp>
          <p:nvSpPr>
            <p:cNvPr id="59" name="Google Shape;59;p9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13225" y="1914625"/>
            <a:ext cx="3094200" cy="87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ctrTitle"/>
          </p:nvPr>
        </p:nvSpPr>
        <p:spPr>
          <a:xfrm>
            <a:off x="964685" y="1538095"/>
            <a:ext cx="5331900" cy="14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IDSM Finances</a:t>
            </a:r>
          </a:p>
        </p:txBody>
      </p:sp>
      <p:grpSp>
        <p:nvGrpSpPr>
          <p:cNvPr id="201" name="Google Shape;201;p27"/>
          <p:cNvGrpSpPr/>
          <p:nvPr/>
        </p:nvGrpSpPr>
        <p:grpSpPr>
          <a:xfrm rot="5400000">
            <a:off x="6557950" y="2390790"/>
            <a:ext cx="615152" cy="2716009"/>
            <a:chOff x="6482900" y="1354425"/>
            <a:chExt cx="235600" cy="1829825"/>
          </a:xfrm>
        </p:grpSpPr>
        <p:sp>
          <p:nvSpPr>
            <p:cNvPr id="202" name="Google Shape;202;p27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112680" y="452645"/>
            <a:ext cx="4671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45012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4"/>
          </p:nvPr>
        </p:nvSpPr>
        <p:spPr>
          <a:xfrm>
            <a:off x="4135940" y="27883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6"/>
          </p:nvPr>
        </p:nvSpPr>
        <p:spPr>
          <a:xfrm>
            <a:off x="5676975" y="169105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1"/>
          </p:nvPr>
        </p:nvSpPr>
        <p:spPr>
          <a:xfrm>
            <a:off x="2450115" y="1867055"/>
            <a:ext cx="15891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 dirty="0"/>
              <a:t>Our task</a:t>
            </a:r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8"/>
          </p:nvPr>
        </p:nvSpPr>
        <p:spPr>
          <a:xfrm>
            <a:off x="4135930" y="2964335"/>
            <a:ext cx="1566000" cy="7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</a:t>
            </a:r>
            <a:endParaRPr lang="en-US" sz="240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9"/>
          </p:nvPr>
        </p:nvSpPr>
        <p:spPr>
          <a:xfrm>
            <a:off x="5676965" y="2354735"/>
            <a:ext cx="2183220" cy="765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 dirty="0"/>
              <a:t>Used technologies</a:t>
            </a:r>
            <a:endParaRPr lang="en-US" sz="2400"/>
          </a:p>
        </p:txBody>
      </p:sp>
      <p:grpSp>
        <p:nvGrpSpPr>
          <p:cNvPr id="253" name="Google Shape;253;p29"/>
          <p:cNvGrpSpPr/>
          <p:nvPr/>
        </p:nvGrpSpPr>
        <p:grpSpPr>
          <a:xfrm rot="10800000">
            <a:off x="1109025" y="1386440"/>
            <a:ext cx="615152" cy="2716009"/>
            <a:chOff x="6482900" y="1354425"/>
            <a:chExt cx="235600" cy="1829825"/>
          </a:xfrm>
        </p:grpSpPr>
        <p:sp>
          <p:nvSpPr>
            <p:cNvPr id="254" name="Google Shape;254;p29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0" y="257118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901945" y="825105"/>
            <a:ext cx="3858900" cy="13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Our task</a:t>
            </a:r>
            <a:endParaRPr lang="en-US"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2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8" name="Google Shape;298;p31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299" name="Google Shape;299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C2FC26-E390-7E2B-CBFB-2494B3577685}"/>
              </a:ext>
            </a:extLst>
          </p:cNvPr>
          <p:cNvSpPr txBox="1"/>
          <p:nvPr/>
        </p:nvSpPr>
        <p:spPr>
          <a:xfrm>
            <a:off x="195719" y="2771383"/>
            <a:ext cx="4752061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task we were given was to make an</a:t>
            </a:r>
            <a:r>
              <a:rPr lang="en-US" sz="1800" dirty="0"/>
              <a:t> </a:t>
            </a:r>
            <a:r>
              <a:rPr lang="en-US" sz="2100" dirty="0">
                <a:solidFill>
                  <a:srgbClr val="1F1F1F"/>
                </a:solidFill>
              </a:rPr>
              <a:t>application for managing personal finance, which will be implemented in the C++ language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2E3-C5CE-3633-96AA-3703393C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3" name="Picture 2" descr="A child in a blue shirt&#10;&#10;Description automatically generated">
            <a:extLst>
              <a:ext uri="{FF2B5EF4-FFF2-40B4-BE49-F238E27FC236}">
                <a16:creationId xmlns:a16="http://schemas.microsoft.com/office/drawing/2014/main" id="{98B64AAF-9E48-BD8F-B36B-FFC18B4A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1508760"/>
            <a:ext cx="1546860" cy="1546860"/>
          </a:xfrm>
          <a:prstGeom prst="rect">
            <a:avLst/>
          </a:prstGeom>
        </p:spPr>
      </p:pic>
      <p:pic>
        <p:nvPicPr>
          <p:cNvPr id="4" name="Picture 3" descr="A child in a white shirt&#10;&#10;Description automatically generated">
            <a:extLst>
              <a:ext uri="{FF2B5EF4-FFF2-40B4-BE49-F238E27FC236}">
                <a16:creationId xmlns:a16="http://schemas.microsoft.com/office/drawing/2014/main" id="{17659D38-EE67-51B5-7C57-3187D4E0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504950"/>
            <a:ext cx="1546860" cy="1546860"/>
          </a:xfrm>
          <a:prstGeom prst="rect">
            <a:avLst/>
          </a:prstGeom>
        </p:spPr>
      </p:pic>
      <p:pic>
        <p:nvPicPr>
          <p:cNvPr id="5" name="Picture 4" descr="A child taking a selfie&#10;&#10;Description automatically generated">
            <a:extLst>
              <a:ext uri="{FF2B5EF4-FFF2-40B4-BE49-F238E27FC236}">
                <a16:creationId xmlns:a16="http://schemas.microsoft.com/office/drawing/2014/main" id="{6118E061-75FF-EAD5-2BFA-1EE7D5B7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90" y="1508760"/>
            <a:ext cx="1546860" cy="1546860"/>
          </a:xfrm>
          <a:prstGeom prst="rect">
            <a:avLst/>
          </a:prstGeom>
        </p:spPr>
      </p:pic>
      <p:pic>
        <p:nvPicPr>
          <p:cNvPr id="6" name="Picture 5" descr="A person with ponytail wearing a white shirt&#10;&#10;Description automatically generated">
            <a:extLst>
              <a:ext uri="{FF2B5EF4-FFF2-40B4-BE49-F238E27FC236}">
                <a16:creationId xmlns:a16="http://schemas.microsoft.com/office/drawing/2014/main" id="{3820B2A6-B225-6ACC-B735-55EACA845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50" y="1508760"/>
            <a:ext cx="1546860" cy="154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35870-0AC3-8E4E-DF91-8A6052415257}"/>
              </a:ext>
            </a:extLst>
          </p:cNvPr>
          <p:cNvSpPr txBox="1"/>
          <p:nvPr/>
        </p:nvSpPr>
        <p:spPr>
          <a:xfrm>
            <a:off x="806363" y="3292674"/>
            <a:ext cx="14784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Stefan Ivanov</a:t>
            </a:r>
          </a:p>
          <a:p>
            <a:r>
              <a:rPr lang="en-US" dirty="0"/>
              <a:t>-Backend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A0AC2-6E2F-3C7D-E3E1-B59230C74F0A}"/>
              </a:ext>
            </a:extLst>
          </p:cNvPr>
          <p:cNvSpPr txBox="1"/>
          <p:nvPr/>
        </p:nvSpPr>
        <p:spPr>
          <a:xfrm>
            <a:off x="2866163" y="3295911"/>
            <a:ext cx="1648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Milan </a:t>
            </a:r>
            <a:r>
              <a:rPr lang="en-US" b="1" dirty="0" err="1"/>
              <a:t>Nedelchev</a:t>
            </a:r>
          </a:p>
          <a:p>
            <a:r>
              <a:rPr lang="en-US" dirty="0"/>
              <a:t>-SCRUM Trainer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C815-5EC4-5FB5-AD52-9C0AAA98DBEC}"/>
              </a:ext>
            </a:extLst>
          </p:cNvPr>
          <p:cNvSpPr txBox="1"/>
          <p:nvPr/>
        </p:nvSpPr>
        <p:spPr>
          <a:xfrm>
            <a:off x="5225962" y="3289543"/>
            <a:ext cx="154518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Iliyan </a:t>
            </a:r>
            <a:r>
              <a:rPr lang="en-US" b="1" err="1"/>
              <a:t>Stanchev</a:t>
            </a:r>
            <a:endParaRPr lang="en-US" b="1" dirty="0"/>
          </a:p>
          <a:p>
            <a:r>
              <a:rPr lang="en-US" dirty="0"/>
              <a:t>-Backend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8594B-A5F3-36E6-FD24-1EEB2E212B99}"/>
              </a:ext>
            </a:extLst>
          </p:cNvPr>
          <p:cNvSpPr txBox="1"/>
          <p:nvPr/>
        </p:nvSpPr>
        <p:spPr>
          <a:xfrm>
            <a:off x="7222299" y="3296120"/>
            <a:ext cx="17011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Dariya </a:t>
            </a:r>
            <a:r>
              <a:rPr lang="en-US" b="1" err="1"/>
              <a:t>Kartalova</a:t>
            </a:r>
            <a:endParaRPr lang="en-US" dirty="0"/>
          </a:p>
          <a:p>
            <a:r>
              <a:rPr lang="en-US" dirty="0"/>
              <a:t>-Backend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37092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E2D8-9E73-56EB-211B-A7CC939E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885" y="186676"/>
            <a:ext cx="6103800" cy="572700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3464DD2-A8F2-FDBE-3EE1-B608645B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6275" y="2171855"/>
            <a:ext cx="1589100" cy="788700"/>
          </a:xfrm>
        </p:spPr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50EC8C-4207-A31F-2AC9-84AAE41D086B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265470" y="1775615"/>
            <a:ext cx="1779360" cy="788700"/>
          </a:xfrm>
        </p:spPr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E83E33-6A71-A313-B95E-C97745EF1AC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515165" y="2027075"/>
            <a:ext cx="1566000" cy="788700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C0109D6-079C-05F3-E45D-66C2509FBC7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Github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1014039-AE01-1AE9-8737-C364CC4CC3D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970900" y="3066899"/>
            <a:ext cx="1779360" cy="788700"/>
          </a:xfrm>
        </p:spPr>
        <p:txBody>
          <a:bodyPr/>
          <a:lstStyle/>
          <a:p>
            <a:r>
              <a:rPr lang="en-US" dirty="0" err="1"/>
              <a:t>Powerpoint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F152054-8ACD-EAE6-C3A7-9953392D2169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pic>
        <p:nvPicPr>
          <p:cNvPr id="15" name="Picture 14" descr="A purple logo with a black background&#10;&#10;Description automatically generated">
            <a:extLst>
              <a:ext uri="{FF2B5EF4-FFF2-40B4-BE49-F238E27FC236}">
                <a16:creationId xmlns:a16="http://schemas.microsoft.com/office/drawing/2014/main" id="{D25D8D1E-6C3A-F531-A6D7-724FC51E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54" y="1485900"/>
            <a:ext cx="64008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65B511-8CDE-F745-CB55-867B784E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76" y="1083136"/>
            <a:ext cx="701040" cy="685800"/>
          </a:xfrm>
          <a:prstGeom prst="rect">
            <a:avLst/>
          </a:prstGeom>
        </p:spPr>
      </p:pic>
      <p:pic>
        <p:nvPicPr>
          <p:cNvPr id="17" name="Picture 16" descr="A blue face with black eyes&#10;&#10;Description automatically generated">
            <a:extLst>
              <a:ext uri="{FF2B5EF4-FFF2-40B4-BE49-F238E27FC236}">
                <a16:creationId xmlns:a16="http://schemas.microsoft.com/office/drawing/2014/main" id="{7B759BED-7A61-3EC0-0412-6640E94E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494" y="1485900"/>
            <a:ext cx="952500" cy="944880"/>
          </a:xfrm>
          <a:prstGeom prst="rect">
            <a:avLst/>
          </a:prstGeom>
        </p:spPr>
      </p:pic>
      <p:pic>
        <p:nvPicPr>
          <p:cNvPr id="18" name="Picture 17" descr="A black and white cat logo&#10;&#10;Description automatically generated">
            <a:extLst>
              <a:ext uri="{FF2B5EF4-FFF2-40B4-BE49-F238E27FC236}">
                <a16:creationId xmlns:a16="http://schemas.microsoft.com/office/drawing/2014/main" id="{4F2D1714-BD9D-E9B4-7EB3-D4C82C50C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7808" y="3104681"/>
            <a:ext cx="889035" cy="897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EF0EF6-B4AC-DF42-0751-5EE700C56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694" y="3854102"/>
            <a:ext cx="613775" cy="613775"/>
          </a:xfrm>
          <a:prstGeom prst="rect">
            <a:avLst/>
          </a:prstGeom>
        </p:spPr>
      </p:pic>
      <p:pic>
        <p:nvPicPr>
          <p:cNvPr id="20" name="Picture 19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51F6DE55-203A-A8E2-B6C8-2A67534F1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623" y="3067572"/>
            <a:ext cx="1283918" cy="8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F05BF-69B6-0480-27DC-8081E8F941BF}"/>
              </a:ext>
            </a:extLst>
          </p:cNvPr>
          <p:cNvSpPr txBox="1"/>
          <p:nvPr/>
        </p:nvSpPr>
        <p:spPr>
          <a:xfrm>
            <a:off x="2142263" y="1846649"/>
            <a:ext cx="486103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/>
              <a:t>Let's take a look at the project!</a:t>
            </a:r>
          </a:p>
        </p:txBody>
      </p:sp>
    </p:spTree>
    <p:extLst>
      <p:ext uri="{BB962C8B-B14F-4D97-AF65-F5344CB8AC3E}">
        <p14:creationId xmlns:p14="http://schemas.microsoft.com/office/powerpoint/2010/main" val="1123946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Pastel Company Profile by Slidesgo">
  <a:themeElements>
    <a:clrScheme name="Simple Light">
      <a:dk1>
        <a:srgbClr val="36502A"/>
      </a:dk1>
      <a:lt1>
        <a:srgbClr val="F9FDF8"/>
      </a:lt1>
      <a:dk2>
        <a:srgbClr val="E0F0DA"/>
      </a:dk2>
      <a:lt2>
        <a:srgbClr val="B6D7A8"/>
      </a:lt2>
      <a:accent1>
        <a:srgbClr val="38761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50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Simple Pastel Company Profile by Slidesgo</vt:lpstr>
      <vt:lpstr>Slidesgo Final Pages</vt:lpstr>
      <vt:lpstr>IDSM Finances</vt:lpstr>
      <vt:lpstr>Table of contents</vt:lpstr>
      <vt:lpstr>Our task</vt:lpstr>
      <vt:lpstr>Team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132</cp:revision>
  <dcterms:modified xsi:type="dcterms:W3CDTF">2024-11-03T10:01:49Z</dcterms:modified>
</cp:coreProperties>
</file>