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ileron Heavy" charset="1" panose="00000A00000000000000"/>
      <p:regular r:id="rId12"/>
    </p:embeddedFont>
    <p:embeddedFont>
      <p:font typeface="Aileron Bold" charset="1" panose="00000800000000000000"/>
      <p:regular r:id="rId13"/>
    </p:embeddedFont>
    <p:embeddedFont>
      <p:font typeface="Canva Sans Bold" charset="1" panose="020B0803030501040103"/>
      <p:regular r:id="rId14"/>
    </p:embeddedFont>
    <p:embeddedFont>
      <p:font typeface="Canva Sans" charset="1" panose="020B05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8.jpeg" Type="http://schemas.openxmlformats.org/officeDocument/2006/relationships/image"/><Relationship Id="rId4" Target="../media/image19.png" Type="http://schemas.openxmlformats.org/officeDocument/2006/relationships/image"/><Relationship Id="rId5" Target="../media/image20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png" Type="http://schemas.openxmlformats.org/officeDocument/2006/relationships/image"/><Relationship Id="rId12" Target="../media/image39.png" Type="http://schemas.openxmlformats.org/officeDocument/2006/relationships/image"/><Relationship Id="rId13" Target="../media/image40.png" Type="http://schemas.openxmlformats.org/officeDocument/2006/relationships/image"/><Relationship Id="rId14" Target="../media/image41.png" Type="http://schemas.openxmlformats.org/officeDocument/2006/relationships/image"/><Relationship Id="rId15" Target="../media/image42.png" Type="http://schemas.openxmlformats.org/officeDocument/2006/relationships/image"/><Relationship Id="rId16" Target="../media/image4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11" Target="../media/image51.svg" Type="http://schemas.openxmlformats.org/officeDocument/2006/relationships/image"/><Relationship Id="rId12" Target="../media/image52.png" Type="http://schemas.openxmlformats.org/officeDocument/2006/relationships/image"/><Relationship Id="rId13" Target="../media/image53.svg" Type="http://schemas.openxmlformats.org/officeDocument/2006/relationships/image"/><Relationship Id="rId14" Target="../media/image54.png" Type="http://schemas.openxmlformats.org/officeDocument/2006/relationships/image"/><Relationship Id="rId15" Target="../media/image5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Relationship Id="rId8" Target="../media/image48.png" Type="http://schemas.openxmlformats.org/officeDocument/2006/relationships/image"/><Relationship Id="rId9" Target="../media/image4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454936" y="-5984400"/>
            <a:ext cx="15657263" cy="20706213"/>
          </a:xfrm>
          <a:custGeom>
            <a:avLst/>
            <a:gdLst/>
            <a:ahLst/>
            <a:cxnLst/>
            <a:rect r="r" b="b" t="t" l="l"/>
            <a:pathLst>
              <a:path h="20706213" w="15657263">
                <a:moveTo>
                  <a:pt x="0" y="0"/>
                </a:moveTo>
                <a:lnTo>
                  <a:pt x="15657263" y="0"/>
                </a:lnTo>
                <a:lnTo>
                  <a:pt x="15657263" y="20706213"/>
                </a:lnTo>
                <a:lnTo>
                  <a:pt x="0" y="20706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409" t="0" r="-22030" b="-30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0827" y="1028700"/>
            <a:ext cx="2368555" cy="2439523"/>
          </a:xfrm>
          <a:custGeom>
            <a:avLst/>
            <a:gdLst/>
            <a:ahLst/>
            <a:cxnLst/>
            <a:rect r="r" b="b" t="t" l="l"/>
            <a:pathLst>
              <a:path h="2439523" w="2368555">
                <a:moveTo>
                  <a:pt x="0" y="0"/>
                </a:moveTo>
                <a:lnTo>
                  <a:pt x="2368555" y="0"/>
                </a:lnTo>
                <a:lnTo>
                  <a:pt x="2368555" y="2439523"/>
                </a:lnTo>
                <a:lnTo>
                  <a:pt x="0" y="2439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71831" y="1028700"/>
            <a:ext cx="2087469" cy="2670018"/>
          </a:xfrm>
          <a:custGeom>
            <a:avLst/>
            <a:gdLst/>
            <a:ahLst/>
            <a:cxnLst/>
            <a:rect r="r" b="b" t="t" l="l"/>
            <a:pathLst>
              <a:path h="2670018" w="2087469">
                <a:moveTo>
                  <a:pt x="0" y="0"/>
                </a:moveTo>
                <a:lnTo>
                  <a:pt x="2087469" y="0"/>
                </a:lnTo>
                <a:lnTo>
                  <a:pt x="2087469" y="2670018"/>
                </a:lnTo>
                <a:lnTo>
                  <a:pt x="0" y="26700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19454" y="7086076"/>
            <a:ext cx="2200226" cy="2172224"/>
          </a:xfrm>
          <a:custGeom>
            <a:avLst/>
            <a:gdLst/>
            <a:ahLst/>
            <a:cxnLst/>
            <a:rect r="r" b="b" t="t" l="l"/>
            <a:pathLst>
              <a:path h="2172224" w="2200226">
                <a:moveTo>
                  <a:pt x="0" y="0"/>
                </a:moveTo>
                <a:lnTo>
                  <a:pt x="2200226" y="0"/>
                </a:lnTo>
                <a:lnTo>
                  <a:pt x="2200226" y="2172224"/>
                </a:lnTo>
                <a:lnTo>
                  <a:pt x="0" y="21722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88245" y="7086076"/>
            <a:ext cx="2190005" cy="2190005"/>
          </a:xfrm>
          <a:custGeom>
            <a:avLst/>
            <a:gdLst/>
            <a:ahLst/>
            <a:cxnLst/>
            <a:rect r="r" b="b" t="t" l="l"/>
            <a:pathLst>
              <a:path h="2190005" w="2190005">
                <a:moveTo>
                  <a:pt x="0" y="0"/>
                </a:moveTo>
                <a:lnTo>
                  <a:pt x="2190005" y="0"/>
                </a:lnTo>
                <a:lnTo>
                  <a:pt x="2190005" y="2190006"/>
                </a:lnTo>
                <a:lnTo>
                  <a:pt x="0" y="21900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1994" y="4765099"/>
            <a:ext cx="2043047" cy="1020617"/>
          </a:xfrm>
          <a:custGeom>
            <a:avLst/>
            <a:gdLst/>
            <a:ahLst/>
            <a:cxnLst/>
            <a:rect r="r" b="b" t="t" l="l"/>
            <a:pathLst>
              <a:path h="1020617" w="2043047">
                <a:moveTo>
                  <a:pt x="0" y="0"/>
                </a:moveTo>
                <a:lnTo>
                  <a:pt x="2043048" y="0"/>
                </a:lnTo>
                <a:lnTo>
                  <a:pt x="2043048" y="1020618"/>
                </a:lnTo>
                <a:lnTo>
                  <a:pt x="0" y="10206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2299197" y="-532924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0" y="0"/>
                </a:lnTo>
                <a:lnTo>
                  <a:pt x="2041000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843773" y="4977135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4" y="0"/>
                </a:lnTo>
                <a:lnTo>
                  <a:pt x="2831054" y="830524"/>
                </a:lnTo>
                <a:lnTo>
                  <a:pt x="0" y="83052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64611" y="2944058"/>
            <a:ext cx="9559774" cy="3453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95"/>
              </a:lnSpc>
            </a:pPr>
            <a:r>
              <a:rPr lang="en-US" b="true" sz="12157">
                <a:solidFill>
                  <a:srgbClr val="3C3C3C"/>
                </a:solidFill>
                <a:latin typeface="Aileron Heavy"/>
                <a:ea typeface="Aileron Heavy"/>
                <a:cs typeface="Aileron Heavy"/>
                <a:sym typeface="Aileron Heavy"/>
              </a:rPr>
              <a:t>MONEY STAXS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69299" y="6548455"/>
            <a:ext cx="8350398" cy="537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2"/>
              </a:lnSpc>
            </a:pPr>
            <a:r>
              <a:rPr lang="en-US" b="true" sz="3208" u="sng">
                <a:solidFill>
                  <a:srgbClr val="3C3C3C"/>
                </a:solidFill>
                <a:latin typeface="Aileron Bold"/>
                <a:ea typeface="Aileron Bold"/>
                <a:cs typeface="Aileron Bold"/>
                <a:sym typeface="Aileron Bold"/>
              </a:rPr>
              <a:t>More than just a team​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084" y="2688464"/>
            <a:ext cx="2981238" cy="3609804"/>
          </a:xfrm>
          <a:custGeom>
            <a:avLst/>
            <a:gdLst/>
            <a:ahLst/>
            <a:cxnLst/>
            <a:rect r="r" b="b" t="t" l="l"/>
            <a:pathLst>
              <a:path h="3609804" w="2981238">
                <a:moveTo>
                  <a:pt x="0" y="0"/>
                </a:moveTo>
                <a:lnTo>
                  <a:pt x="2981237" y="0"/>
                </a:lnTo>
                <a:lnTo>
                  <a:pt x="2981237" y="3609804"/>
                </a:lnTo>
                <a:lnTo>
                  <a:pt x="0" y="36098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060" t="-36078" r="-1151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25330" y="2688464"/>
            <a:ext cx="2957349" cy="3609804"/>
          </a:xfrm>
          <a:custGeom>
            <a:avLst/>
            <a:gdLst/>
            <a:ahLst/>
            <a:cxnLst/>
            <a:rect r="r" b="b" t="t" l="l"/>
            <a:pathLst>
              <a:path h="3609804" w="2957349">
                <a:moveTo>
                  <a:pt x="0" y="0"/>
                </a:moveTo>
                <a:lnTo>
                  <a:pt x="2957349" y="0"/>
                </a:lnTo>
                <a:lnTo>
                  <a:pt x="2957349" y="3609804"/>
                </a:lnTo>
                <a:lnTo>
                  <a:pt x="0" y="36098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89" t="0" r="-7169" b="-1989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54304" y="2688464"/>
            <a:ext cx="2909202" cy="3609804"/>
          </a:xfrm>
          <a:custGeom>
            <a:avLst/>
            <a:gdLst/>
            <a:ahLst/>
            <a:cxnLst/>
            <a:rect r="r" b="b" t="t" l="l"/>
            <a:pathLst>
              <a:path h="3609804" w="2909202">
                <a:moveTo>
                  <a:pt x="0" y="0"/>
                </a:moveTo>
                <a:lnTo>
                  <a:pt x="2909202" y="0"/>
                </a:lnTo>
                <a:lnTo>
                  <a:pt x="2909202" y="3609804"/>
                </a:lnTo>
                <a:lnTo>
                  <a:pt x="0" y="3609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254" t="0" r="-23440" b="-1741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35131" y="2688464"/>
            <a:ext cx="2950403" cy="3609804"/>
          </a:xfrm>
          <a:custGeom>
            <a:avLst/>
            <a:gdLst/>
            <a:ahLst/>
            <a:cxnLst/>
            <a:rect r="r" b="b" t="t" l="l"/>
            <a:pathLst>
              <a:path h="3609804" w="2950403">
                <a:moveTo>
                  <a:pt x="0" y="0"/>
                </a:moveTo>
                <a:lnTo>
                  <a:pt x="2950403" y="0"/>
                </a:lnTo>
                <a:lnTo>
                  <a:pt x="2950403" y="3609804"/>
                </a:lnTo>
                <a:lnTo>
                  <a:pt x="0" y="36098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415" t="-6742" r="-15398" b="-344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478712" y="159703"/>
            <a:ext cx="533057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Our team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1541" y="6702134"/>
            <a:ext cx="430232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Aleksander Harakchiyski​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94591" y="6702134"/>
            <a:ext cx="295734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Miroslav Markov​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06157" y="6702134"/>
            <a:ext cx="295734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Konstantin Nachev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835131" y="6702134"/>
            <a:ext cx="295734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Dimitur Kostadinov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67485" y="2531734"/>
            <a:ext cx="1975980" cy="3027267"/>
          </a:xfrm>
          <a:custGeom>
            <a:avLst/>
            <a:gdLst/>
            <a:ahLst/>
            <a:cxnLst/>
            <a:rect r="r" b="b" t="t" l="l"/>
            <a:pathLst>
              <a:path h="3027267" w="1975980">
                <a:moveTo>
                  <a:pt x="0" y="0"/>
                </a:moveTo>
                <a:lnTo>
                  <a:pt x="1975980" y="0"/>
                </a:lnTo>
                <a:lnTo>
                  <a:pt x="1975980" y="3027267"/>
                </a:lnTo>
                <a:lnTo>
                  <a:pt x="0" y="3027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20470">
            <a:off x="8879014" y="-3736834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92001" y="7733226"/>
            <a:ext cx="1951999" cy="2222773"/>
          </a:xfrm>
          <a:custGeom>
            <a:avLst/>
            <a:gdLst/>
            <a:ahLst/>
            <a:cxnLst/>
            <a:rect r="r" b="b" t="t" l="l"/>
            <a:pathLst>
              <a:path h="2222773" w="1951999">
                <a:moveTo>
                  <a:pt x="0" y="0"/>
                </a:moveTo>
                <a:lnTo>
                  <a:pt x="1951999" y="0"/>
                </a:lnTo>
                <a:lnTo>
                  <a:pt x="1951999" y="2222774"/>
                </a:lnTo>
                <a:lnTo>
                  <a:pt x="0" y="22227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10666" y="3460385"/>
            <a:ext cx="2139553" cy="2358225"/>
          </a:xfrm>
          <a:custGeom>
            <a:avLst/>
            <a:gdLst/>
            <a:ahLst/>
            <a:cxnLst/>
            <a:rect r="r" b="b" t="t" l="l"/>
            <a:pathLst>
              <a:path h="2358225" w="2139553">
                <a:moveTo>
                  <a:pt x="0" y="0"/>
                </a:moveTo>
                <a:lnTo>
                  <a:pt x="2139553" y="0"/>
                </a:lnTo>
                <a:lnTo>
                  <a:pt x="2139553" y="2358225"/>
                </a:lnTo>
                <a:lnTo>
                  <a:pt x="0" y="2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72113" y="1123950"/>
            <a:ext cx="8343773" cy="1218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b="true" sz="8635" u="sng">
                <a:solidFill>
                  <a:srgbClr val="3C3C3C"/>
                </a:solidFill>
                <a:latin typeface="Aileron Heavy"/>
                <a:ea typeface="Aileron Heavy"/>
                <a:cs typeface="Aileron Heavy"/>
                <a:sym typeface="Aileron Heavy"/>
              </a:rPr>
              <a:t>Our idea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870544">
            <a:off x="1549081" y="-866282"/>
            <a:ext cx="17025200" cy="20249164"/>
          </a:xfrm>
          <a:custGeom>
            <a:avLst/>
            <a:gdLst/>
            <a:ahLst/>
            <a:cxnLst/>
            <a:rect r="r" b="b" t="t" l="l"/>
            <a:pathLst>
              <a:path h="20249164" w="17025200">
                <a:moveTo>
                  <a:pt x="0" y="0"/>
                </a:moveTo>
                <a:lnTo>
                  <a:pt x="17025199" y="0"/>
                </a:lnTo>
                <a:lnTo>
                  <a:pt x="17025199" y="20249164"/>
                </a:lnTo>
                <a:lnTo>
                  <a:pt x="0" y="202491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042" r="-18120" b="-33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321673" y="7200900"/>
            <a:ext cx="4110337" cy="4114800"/>
          </a:xfrm>
          <a:custGeom>
            <a:avLst/>
            <a:gdLst/>
            <a:ahLst/>
            <a:cxnLst/>
            <a:rect r="r" b="b" t="t" l="l"/>
            <a:pathLst>
              <a:path h="4114800" w="4110337">
                <a:moveTo>
                  <a:pt x="4110337" y="0"/>
                </a:moveTo>
                <a:lnTo>
                  <a:pt x="0" y="0"/>
                </a:lnTo>
                <a:lnTo>
                  <a:pt x="0" y="4114800"/>
                </a:lnTo>
                <a:lnTo>
                  <a:pt x="4110337" y="4114800"/>
                </a:lnTo>
                <a:lnTo>
                  <a:pt x="411033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36485" y="1218982"/>
            <a:ext cx="3611585" cy="712723"/>
          </a:xfrm>
          <a:custGeom>
            <a:avLst/>
            <a:gdLst/>
            <a:ahLst/>
            <a:cxnLst/>
            <a:rect r="r" b="b" t="t" l="l"/>
            <a:pathLst>
              <a:path h="712723" w="3611585">
                <a:moveTo>
                  <a:pt x="0" y="0"/>
                </a:moveTo>
                <a:lnTo>
                  <a:pt x="3611585" y="0"/>
                </a:lnTo>
                <a:lnTo>
                  <a:pt x="3611585" y="712722"/>
                </a:lnTo>
                <a:lnTo>
                  <a:pt x="0" y="7127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7669" y="3546413"/>
            <a:ext cx="5660757" cy="4245568"/>
          </a:xfrm>
          <a:custGeom>
            <a:avLst/>
            <a:gdLst/>
            <a:ahLst/>
            <a:cxnLst/>
            <a:rect r="r" b="b" t="t" l="l"/>
            <a:pathLst>
              <a:path h="4245568" w="5660757">
                <a:moveTo>
                  <a:pt x="0" y="0"/>
                </a:moveTo>
                <a:lnTo>
                  <a:pt x="5660757" y="0"/>
                </a:lnTo>
                <a:lnTo>
                  <a:pt x="5660757" y="4245567"/>
                </a:lnTo>
                <a:lnTo>
                  <a:pt x="0" y="42455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321697" y="5300861"/>
            <a:ext cx="6175000" cy="3527469"/>
          </a:xfrm>
          <a:custGeom>
            <a:avLst/>
            <a:gdLst/>
            <a:ahLst/>
            <a:cxnLst/>
            <a:rect r="r" b="b" t="t" l="l"/>
            <a:pathLst>
              <a:path h="3527469" w="6175000">
                <a:moveTo>
                  <a:pt x="0" y="0"/>
                </a:moveTo>
                <a:lnTo>
                  <a:pt x="6175001" y="0"/>
                </a:lnTo>
                <a:lnTo>
                  <a:pt x="6175001" y="3527469"/>
                </a:lnTo>
                <a:lnTo>
                  <a:pt x="0" y="352746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4418394" y="902115"/>
            <a:ext cx="9451211" cy="2144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03"/>
              </a:lnSpc>
            </a:pPr>
            <a:r>
              <a:rPr lang="en-US" b="true" sz="7760">
                <a:solidFill>
                  <a:srgbClr val="3C3C3C"/>
                </a:solidFill>
                <a:latin typeface="Aileron Heavy"/>
                <a:ea typeface="Aileron Heavy"/>
                <a:cs typeface="Aileron Heavy"/>
                <a:sym typeface="Aileron Heavy"/>
              </a:rPr>
              <a:t>STAGES OF DEVELOPMENT ​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9867655" y="-5053899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60174" y="7570214"/>
            <a:ext cx="1398253" cy="1541160"/>
          </a:xfrm>
          <a:custGeom>
            <a:avLst/>
            <a:gdLst/>
            <a:ahLst/>
            <a:cxnLst/>
            <a:rect r="r" b="b" t="t" l="l"/>
            <a:pathLst>
              <a:path h="1541160" w="1398253">
                <a:moveTo>
                  <a:pt x="0" y="0"/>
                </a:moveTo>
                <a:lnTo>
                  <a:pt x="1398252" y="0"/>
                </a:lnTo>
                <a:lnTo>
                  <a:pt x="1398252" y="1541160"/>
                </a:lnTo>
                <a:lnTo>
                  <a:pt x="0" y="1541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60174" y="1355774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740859" y="3074218"/>
            <a:ext cx="3093832" cy="2746880"/>
          </a:xfrm>
          <a:custGeom>
            <a:avLst/>
            <a:gdLst/>
            <a:ahLst/>
            <a:cxnLst/>
            <a:rect r="r" b="b" t="t" l="l"/>
            <a:pathLst>
              <a:path h="2746880" w="3093832">
                <a:moveTo>
                  <a:pt x="0" y="0"/>
                </a:moveTo>
                <a:lnTo>
                  <a:pt x="3093832" y="0"/>
                </a:lnTo>
                <a:lnTo>
                  <a:pt x="3093832" y="2746880"/>
                </a:lnTo>
                <a:lnTo>
                  <a:pt x="0" y="27468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1291" t="0" r="-2655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885178" y="6644867"/>
            <a:ext cx="2805194" cy="2613433"/>
          </a:xfrm>
          <a:custGeom>
            <a:avLst/>
            <a:gdLst/>
            <a:ahLst/>
            <a:cxnLst/>
            <a:rect r="r" b="b" t="t" l="l"/>
            <a:pathLst>
              <a:path h="2613433" w="2805194">
                <a:moveTo>
                  <a:pt x="0" y="0"/>
                </a:moveTo>
                <a:lnTo>
                  <a:pt x="2805194" y="0"/>
                </a:lnTo>
                <a:lnTo>
                  <a:pt x="2805194" y="2613433"/>
                </a:lnTo>
                <a:lnTo>
                  <a:pt x="0" y="261343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032106" y="2877902"/>
            <a:ext cx="3650884" cy="3054993"/>
          </a:xfrm>
          <a:custGeom>
            <a:avLst/>
            <a:gdLst/>
            <a:ahLst/>
            <a:cxnLst/>
            <a:rect r="r" b="b" t="t" l="l"/>
            <a:pathLst>
              <a:path h="3054993" w="3650884">
                <a:moveTo>
                  <a:pt x="0" y="0"/>
                </a:moveTo>
                <a:lnTo>
                  <a:pt x="3650885" y="0"/>
                </a:lnTo>
                <a:lnTo>
                  <a:pt x="3650885" y="3054993"/>
                </a:lnTo>
                <a:lnTo>
                  <a:pt x="0" y="305499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30307" t="-13846" r="-22638" b="-7929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512223" y="6256812"/>
            <a:ext cx="2854562" cy="2854562"/>
          </a:xfrm>
          <a:custGeom>
            <a:avLst/>
            <a:gdLst/>
            <a:ahLst/>
            <a:cxnLst/>
            <a:rect r="r" b="b" t="t" l="l"/>
            <a:pathLst>
              <a:path h="2854562" w="2854562">
                <a:moveTo>
                  <a:pt x="0" y="0"/>
                </a:moveTo>
                <a:lnTo>
                  <a:pt x="2854562" y="0"/>
                </a:lnTo>
                <a:lnTo>
                  <a:pt x="2854562" y="2854562"/>
                </a:lnTo>
                <a:lnTo>
                  <a:pt x="0" y="285456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011675" y="3074218"/>
            <a:ext cx="2836008" cy="2836008"/>
          </a:xfrm>
          <a:custGeom>
            <a:avLst/>
            <a:gdLst/>
            <a:ahLst/>
            <a:cxnLst/>
            <a:rect r="r" b="b" t="t" l="l"/>
            <a:pathLst>
              <a:path h="2836008" w="2836008">
                <a:moveTo>
                  <a:pt x="0" y="0"/>
                </a:moveTo>
                <a:lnTo>
                  <a:pt x="2836008" y="0"/>
                </a:lnTo>
                <a:lnTo>
                  <a:pt x="2836008" y="2836008"/>
                </a:lnTo>
                <a:lnTo>
                  <a:pt x="0" y="283600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186060" y="6256812"/>
            <a:ext cx="2824873" cy="3178479"/>
          </a:xfrm>
          <a:custGeom>
            <a:avLst/>
            <a:gdLst/>
            <a:ahLst/>
            <a:cxnLst/>
            <a:rect r="r" b="b" t="t" l="l"/>
            <a:pathLst>
              <a:path h="3178479" w="2824873">
                <a:moveTo>
                  <a:pt x="0" y="0"/>
                </a:moveTo>
                <a:lnTo>
                  <a:pt x="2824873" y="0"/>
                </a:lnTo>
                <a:lnTo>
                  <a:pt x="2824873" y="3178479"/>
                </a:lnTo>
                <a:lnTo>
                  <a:pt x="0" y="317847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755300" y="4102710"/>
            <a:ext cx="3203126" cy="3203126"/>
          </a:xfrm>
          <a:custGeom>
            <a:avLst/>
            <a:gdLst/>
            <a:ahLst/>
            <a:cxnLst/>
            <a:rect r="r" b="b" t="t" l="l"/>
            <a:pathLst>
              <a:path h="3203126" w="3203126">
                <a:moveTo>
                  <a:pt x="0" y="0"/>
                </a:moveTo>
                <a:lnTo>
                  <a:pt x="3203126" y="0"/>
                </a:lnTo>
                <a:lnTo>
                  <a:pt x="3203126" y="3203125"/>
                </a:lnTo>
                <a:lnTo>
                  <a:pt x="0" y="320312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160950" y="629321"/>
            <a:ext cx="12411670" cy="1310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43"/>
              </a:lnSpc>
            </a:pPr>
            <a:r>
              <a:rPr lang="en-US" b="true" sz="7673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PROGRAMS WE USED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292707" y="-1636430"/>
            <a:ext cx="16880472" cy="20627385"/>
          </a:xfrm>
          <a:custGeom>
            <a:avLst/>
            <a:gdLst/>
            <a:ahLst/>
            <a:cxnLst/>
            <a:rect r="r" b="b" t="t" l="l"/>
            <a:pathLst>
              <a:path h="20627385" w="16880472">
                <a:moveTo>
                  <a:pt x="0" y="0"/>
                </a:moveTo>
                <a:lnTo>
                  <a:pt x="16880473" y="0"/>
                </a:lnTo>
                <a:lnTo>
                  <a:pt x="16880473" y="20627386"/>
                </a:lnTo>
                <a:lnTo>
                  <a:pt x="0" y="20627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440" r="-1913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5091" y="7262451"/>
            <a:ext cx="2263334" cy="1995849"/>
          </a:xfrm>
          <a:custGeom>
            <a:avLst/>
            <a:gdLst/>
            <a:ahLst/>
            <a:cxnLst/>
            <a:rect r="r" b="b" t="t" l="l"/>
            <a:pathLst>
              <a:path h="1995849" w="2263334">
                <a:moveTo>
                  <a:pt x="0" y="0"/>
                </a:moveTo>
                <a:lnTo>
                  <a:pt x="2263334" y="0"/>
                </a:lnTo>
                <a:lnTo>
                  <a:pt x="2263334" y="1995849"/>
                </a:lnTo>
                <a:lnTo>
                  <a:pt x="0" y="19958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74003" y="1028700"/>
            <a:ext cx="2285297" cy="2398690"/>
          </a:xfrm>
          <a:custGeom>
            <a:avLst/>
            <a:gdLst/>
            <a:ahLst/>
            <a:cxnLst/>
            <a:rect r="r" b="b" t="t" l="l"/>
            <a:pathLst>
              <a:path h="2398690" w="2285297">
                <a:moveTo>
                  <a:pt x="0" y="0"/>
                </a:moveTo>
                <a:lnTo>
                  <a:pt x="2285297" y="0"/>
                </a:lnTo>
                <a:lnTo>
                  <a:pt x="2285297" y="2398690"/>
                </a:lnTo>
                <a:lnTo>
                  <a:pt x="0" y="23986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2333271" cy="2398690"/>
          </a:xfrm>
          <a:custGeom>
            <a:avLst/>
            <a:gdLst/>
            <a:ahLst/>
            <a:cxnLst/>
            <a:rect r="r" b="b" t="t" l="l"/>
            <a:pathLst>
              <a:path h="2398690" w="2333271">
                <a:moveTo>
                  <a:pt x="0" y="0"/>
                </a:moveTo>
                <a:lnTo>
                  <a:pt x="2333271" y="0"/>
                </a:lnTo>
                <a:lnTo>
                  <a:pt x="2333271" y="2398690"/>
                </a:lnTo>
                <a:lnTo>
                  <a:pt x="0" y="2398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99714" y="7262451"/>
            <a:ext cx="2730639" cy="1995849"/>
          </a:xfrm>
          <a:custGeom>
            <a:avLst/>
            <a:gdLst/>
            <a:ahLst/>
            <a:cxnLst/>
            <a:rect r="r" b="b" t="t" l="l"/>
            <a:pathLst>
              <a:path h="1995849" w="2730639">
                <a:moveTo>
                  <a:pt x="0" y="0"/>
                </a:moveTo>
                <a:lnTo>
                  <a:pt x="2730640" y="0"/>
                </a:lnTo>
                <a:lnTo>
                  <a:pt x="2730640" y="1995849"/>
                </a:lnTo>
                <a:lnTo>
                  <a:pt x="0" y="199584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13866" y="5143500"/>
            <a:ext cx="4245437" cy="837809"/>
          </a:xfrm>
          <a:custGeom>
            <a:avLst/>
            <a:gdLst/>
            <a:ahLst/>
            <a:cxnLst/>
            <a:rect r="r" b="b" t="t" l="l"/>
            <a:pathLst>
              <a:path h="837809" w="4245437">
                <a:moveTo>
                  <a:pt x="0" y="0"/>
                </a:moveTo>
                <a:lnTo>
                  <a:pt x="4245437" y="0"/>
                </a:lnTo>
                <a:lnTo>
                  <a:pt x="4245437" y="837809"/>
                </a:lnTo>
                <a:lnTo>
                  <a:pt x="0" y="8378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90992" y="0"/>
            <a:ext cx="2995587" cy="1496465"/>
          </a:xfrm>
          <a:custGeom>
            <a:avLst/>
            <a:gdLst/>
            <a:ahLst/>
            <a:cxnLst/>
            <a:rect r="r" b="b" t="t" l="l"/>
            <a:pathLst>
              <a:path h="1496465" w="2995587">
                <a:moveTo>
                  <a:pt x="0" y="0"/>
                </a:moveTo>
                <a:lnTo>
                  <a:pt x="2995587" y="0"/>
                </a:lnTo>
                <a:lnTo>
                  <a:pt x="2995587" y="1496465"/>
                </a:lnTo>
                <a:lnTo>
                  <a:pt x="0" y="14964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593151" y="7158678"/>
            <a:ext cx="1101697" cy="110169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A5E2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781613" y="3730982"/>
            <a:ext cx="9451995" cy="2958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6"/>
              </a:lnSpc>
            </a:pPr>
            <a:r>
              <a:rPr lang="en-US" b="true" sz="10725" u="sng">
                <a:solidFill>
                  <a:srgbClr val="3C3C3C"/>
                </a:solidFill>
                <a:latin typeface="Aileron Heavy"/>
                <a:ea typeface="Aileron Heavy"/>
                <a:cs typeface="Aileron Heavy"/>
                <a:sym typeface="Aileron Heavy"/>
              </a:rPr>
              <a:t>Let's go to our project!​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DAGVi1cZQ9Q</dc:identifier>
  <dcterms:modified xsi:type="dcterms:W3CDTF">2011-08-01T06:04:30Z</dcterms:modified>
  <cp:revision>1</cp:revision>
  <dc:title>More than just a team​</dc:title>
</cp:coreProperties>
</file>