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FC3D5A-70AB-147D-73F6-91F1ED937901}" v="28" dt="2024-11-04T21:10:29.061"/>
    <p1510:client id="{20FBC904-BABB-EF56-E218-B7B9A1F79532}" v="472" dt="2024-11-03T10:22:40.1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11500"/>
              <a:t>PLAN B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1999" y="1101114"/>
            <a:ext cx="10598442" cy="1220219"/>
          </a:xfrm>
        </p:spPr>
        <p:txBody>
          <a:bodyPr anchor="t">
            <a:noAutofit/>
          </a:bodyPr>
          <a:lstStyle/>
          <a:p>
            <a:pPr algn="l"/>
            <a:r>
              <a:rPr lang="en-US" sz="7200" dirty="0"/>
              <a:t>Team</a:t>
            </a:r>
            <a:r>
              <a:rPr lang="en-US" sz="5400" dirty="0"/>
              <a:t>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E076A3E-9405-C3DA-A25B-74C4AD47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B51B6D9-92CC-6159-3EB9-CF4705F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94" y="2680138"/>
            <a:ext cx="12192000" cy="4177862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erson in a white shirt&#10;&#10;Description automatically generated">
            <a:extLst>
              <a:ext uri="{FF2B5EF4-FFF2-40B4-BE49-F238E27FC236}">
                <a16:creationId xmlns:a16="http://schemas.microsoft.com/office/drawing/2014/main" id="{9654B796-A3D8-2EAB-8369-323C560FA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140" y="3560666"/>
            <a:ext cx="2483494" cy="2483494"/>
          </a:xfrm>
          <a:prstGeom prst="rect">
            <a:avLst/>
          </a:prstGeom>
        </p:spPr>
      </p:pic>
      <p:pic>
        <p:nvPicPr>
          <p:cNvPr id="7" name="Picture 6" descr="A child wearing glasses and a white shirt&#10;&#10;Description automatically generated">
            <a:extLst>
              <a:ext uri="{FF2B5EF4-FFF2-40B4-BE49-F238E27FC236}">
                <a16:creationId xmlns:a16="http://schemas.microsoft.com/office/drawing/2014/main" id="{B3577C79-3FDC-6E63-22D5-4B3E386F2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557" y="3564134"/>
            <a:ext cx="2480026" cy="2480026"/>
          </a:xfrm>
          <a:prstGeom prst="rect">
            <a:avLst/>
          </a:prstGeom>
        </p:spPr>
      </p:pic>
      <p:pic>
        <p:nvPicPr>
          <p:cNvPr id="6" name="Picture 5" descr="A close up of a child&#10;&#10;Description automatically generated">
            <a:extLst>
              <a:ext uri="{FF2B5EF4-FFF2-40B4-BE49-F238E27FC236}">
                <a16:creationId xmlns:a16="http://schemas.microsoft.com/office/drawing/2014/main" id="{50DFEAF5-D47B-EFE9-0F30-4E864CCBF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2321" y="3563734"/>
            <a:ext cx="2483494" cy="2477285"/>
          </a:xfrm>
          <a:prstGeom prst="rect">
            <a:avLst/>
          </a:prstGeom>
        </p:spPr>
      </p:pic>
      <p:pic>
        <p:nvPicPr>
          <p:cNvPr id="9" name="Picture 8" descr="A close-up of a child&#10;&#10;Description automatically generated">
            <a:extLst>
              <a:ext uri="{FF2B5EF4-FFF2-40B4-BE49-F238E27FC236}">
                <a16:creationId xmlns:a16="http://schemas.microsoft.com/office/drawing/2014/main" id="{6486D49D-E8BD-7A46-D8E5-C587E9BBA2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1553" y="3567196"/>
            <a:ext cx="2480026" cy="24738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50BF49-4763-CFB4-6130-2ADAA972BD20}"/>
              </a:ext>
            </a:extLst>
          </p:cNvPr>
          <p:cNvSpPr txBox="1"/>
          <p:nvPr/>
        </p:nvSpPr>
        <p:spPr>
          <a:xfrm>
            <a:off x="946822" y="2887578"/>
            <a:ext cx="240184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  Ivan Ivanov10 B</a:t>
            </a:r>
          </a:p>
          <a:p>
            <a:r>
              <a:rPr lang="en-US" dirty="0"/>
              <a:t> Backend Developer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EC0C80-1C04-0CC0-345F-E383FECE22FC}"/>
              </a:ext>
            </a:extLst>
          </p:cNvPr>
          <p:cNvSpPr txBox="1"/>
          <p:nvPr/>
        </p:nvSpPr>
        <p:spPr>
          <a:xfrm>
            <a:off x="3542672" y="2892652"/>
            <a:ext cx="256323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    Stefan Dimitrov 10 Б</a:t>
            </a:r>
          </a:p>
          <a:p>
            <a:r>
              <a:rPr lang="en-US" dirty="0"/>
              <a:t>     Backend Developer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69F90F-F5E7-95A1-DD5E-D2319100D861}"/>
              </a:ext>
            </a:extLst>
          </p:cNvPr>
          <p:cNvSpPr txBox="1"/>
          <p:nvPr/>
        </p:nvSpPr>
        <p:spPr>
          <a:xfrm>
            <a:off x="6198799" y="2888545"/>
            <a:ext cx="248483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  Mitko </a:t>
            </a:r>
            <a:r>
              <a:rPr lang="en-US" dirty="0" err="1"/>
              <a:t>Doychev</a:t>
            </a:r>
            <a:r>
              <a:rPr lang="en-US" dirty="0"/>
              <a:t> 10 B</a:t>
            </a:r>
            <a:endParaRPr lang="en-US"/>
          </a:p>
          <a:p>
            <a:r>
              <a:rPr lang="en-US" dirty="0"/>
              <a:t>  Backend Developer</a:t>
            </a:r>
          </a:p>
          <a:p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D4DEA3-5B36-9B49-32F9-F8922C1BF582}"/>
              </a:ext>
            </a:extLst>
          </p:cNvPr>
          <p:cNvSpPr txBox="1"/>
          <p:nvPr/>
        </p:nvSpPr>
        <p:spPr>
          <a:xfrm>
            <a:off x="9006771" y="2890960"/>
            <a:ext cx="223876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Maxim Mateev 10 B</a:t>
            </a:r>
          </a:p>
          <a:p>
            <a:r>
              <a:rPr lang="en-US" dirty="0"/>
              <a:t>      Scrum  Treiner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108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426F-D592-AF38-A2CC-A9710B8D4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8368" y="4921823"/>
            <a:ext cx="4937937" cy="11471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Used technologies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20267F5-D4E6-477A-A590-81F2ABD1B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109" y="2382976"/>
            <a:ext cx="1920240" cy="1920240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B6FE6A8-3E05-4C40-9190-B19BFD5244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Can Discord be of any help in branding?">
            <a:extLst>
              <a:ext uri="{FF2B5EF4-FFF2-40B4-BE49-F238E27FC236}">
                <a16:creationId xmlns:a16="http://schemas.microsoft.com/office/drawing/2014/main" id="{151E6356-DD0D-7558-0043-E9BDC3AFE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535" y="409962"/>
            <a:ext cx="2091710" cy="1176586"/>
          </a:xfrm>
          <a:prstGeom prst="rect">
            <a:avLst/>
          </a:prstGeom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8315451-BA4E-4F56-BA8A-9CCCA5A0D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288331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665E03E-3504-4366-BFC7-0CDEDC637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9701" y="2547568"/>
            <a:ext cx="1591056" cy="1591056"/>
          </a:xfrm>
          <a:custGeom>
            <a:avLst/>
            <a:gdLst>
              <a:gd name="connsiteX0" fmla="*/ 795528 w 1591056"/>
              <a:gd name="connsiteY0" fmla="*/ 0 h 1591056"/>
              <a:gd name="connsiteX1" fmla="*/ 1591056 w 1591056"/>
              <a:gd name="connsiteY1" fmla="*/ 795528 h 1591056"/>
              <a:gd name="connsiteX2" fmla="*/ 795528 w 1591056"/>
              <a:gd name="connsiteY2" fmla="*/ 1591056 h 1591056"/>
              <a:gd name="connsiteX3" fmla="*/ 0 w 1591056"/>
              <a:gd name="connsiteY3" fmla="*/ 795528 h 1591056"/>
              <a:gd name="connsiteX4" fmla="*/ 795528 w 1591056"/>
              <a:gd name="connsiteY4" fmla="*/ 0 h 1591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056" h="1591056">
                <a:moveTo>
                  <a:pt x="795528" y="0"/>
                </a:moveTo>
                <a:cubicBezTo>
                  <a:pt x="1234886" y="0"/>
                  <a:pt x="1591056" y="356170"/>
                  <a:pt x="1591056" y="795528"/>
                </a:cubicBezTo>
                <a:cubicBezTo>
                  <a:pt x="1591056" y="1234886"/>
                  <a:pt x="1234886" y="1591056"/>
                  <a:pt x="795528" y="1591056"/>
                </a:cubicBezTo>
                <a:cubicBezTo>
                  <a:pt x="356170" y="1591056"/>
                  <a:pt x="0" y="1234886"/>
                  <a:pt x="0" y="795528"/>
                </a:cubicBezTo>
                <a:cubicBezTo>
                  <a:pt x="0" y="356170"/>
                  <a:pt x="356170" y="0"/>
                  <a:pt x="7955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9207" y="303879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9A95DA0-8F7C-4AB7-B890-22075705D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93799" y="468471"/>
            <a:ext cx="2852928" cy="2852928"/>
          </a:xfrm>
          <a:custGeom>
            <a:avLst/>
            <a:gdLst>
              <a:gd name="connsiteX0" fmla="*/ 1426464 w 2852928"/>
              <a:gd name="connsiteY0" fmla="*/ 0 h 2852928"/>
              <a:gd name="connsiteX1" fmla="*/ 2852928 w 2852928"/>
              <a:gd name="connsiteY1" fmla="*/ 1426464 h 2852928"/>
              <a:gd name="connsiteX2" fmla="*/ 1426464 w 2852928"/>
              <a:gd name="connsiteY2" fmla="*/ 2852928 h 2852928"/>
              <a:gd name="connsiteX3" fmla="*/ 0 w 2852928"/>
              <a:gd name="connsiteY3" fmla="*/ 1426464 h 2852928"/>
              <a:gd name="connsiteX4" fmla="*/ 1426464 w 2852928"/>
              <a:gd name="connsiteY4" fmla="*/ 0 h 285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phic 7" descr="Безплатно онлайн редактиране на документи с Microsoft Word | Microsoft 365">
            <a:extLst>
              <a:ext uri="{FF2B5EF4-FFF2-40B4-BE49-F238E27FC236}">
                <a16:creationId xmlns:a16="http://schemas.microsoft.com/office/drawing/2014/main" id="{A08FCA7D-3074-1D60-A890-E64899138A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30915" y="1005587"/>
            <a:ext cx="1778697" cy="1778697"/>
          </a:xfrm>
          <a:prstGeom prst="rect">
            <a:avLst/>
          </a:pr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2193FF3-0731-4CB1-A0ED-1F3321A42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1"/>
            <a:ext cx="3273238" cy="3383891"/>
          </a:xfrm>
          <a:custGeom>
            <a:avLst/>
            <a:gdLst>
              <a:gd name="connsiteX0" fmla="*/ 122841 w 3273238"/>
              <a:gd name="connsiteY0" fmla="*/ 0 h 3383891"/>
              <a:gd name="connsiteX1" fmla="*/ 3273238 w 3273238"/>
              <a:gd name="connsiteY1" fmla="*/ 0 h 3383891"/>
              <a:gd name="connsiteX2" fmla="*/ 3273238 w 3273238"/>
              <a:gd name="connsiteY2" fmla="*/ 3291335 h 3383891"/>
              <a:gd name="connsiteX3" fmla="*/ 3118338 w 3273238"/>
              <a:gd name="connsiteY3" fmla="*/ 3331164 h 3383891"/>
              <a:gd name="connsiteX4" fmla="*/ 2595295 w 3273238"/>
              <a:gd name="connsiteY4" fmla="*/ 3383891 h 3383891"/>
              <a:gd name="connsiteX5" fmla="*/ 0 w 3273238"/>
              <a:gd name="connsiteY5" fmla="*/ 788596 h 3383891"/>
              <a:gd name="connsiteX6" fmla="*/ 116679 w 3273238"/>
              <a:gd name="connsiteY6" fmla="*/ 16835 h 338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GitHub - Wikipedia">
            <a:extLst>
              <a:ext uri="{FF2B5EF4-FFF2-40B4-BE49-F238E27FC236}">
                <a16:creationId xmlns:a16="http://schemas.microsoft.com/office/drawing/2014/main" id="{2FA00366-F055-09C8-5BA6-7AA5199F84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5435" y="311876"/>
            <a:ext cx="2063103" cy="2063103"/>
          </a:xfrm>
          <a:prstGeom prst="rect">
            <a:avLst/>
          </a:prstGeom>
        </p:spPr>
      </p:pic>
      <p:pic>
        <p:nvPicPr>
          <p:cNvPr id="9" name="Graphic 8" descr="Microsoft Visual C++ - Wikipedia">
            <a:extLst>
              <a:ext uri="{FF2B5EF4-FFF2-40B4-BE49-F238E27FC236}">
                <a16:creationId xmlns:a16="http://schemas.microsoft.com/office/drawing/2014/main" id="{498D56A4-BC30-AB34-8019-1E5C229A5C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2910" y="3695823"/>
            <a:ext cx="2248275" cy="2248275"/>
          </a:xfrm>
          <a:prstGeom prst="rect">
            <a:avLst/>
          </a:prstGeom>
        </p:spPr>
      </p:pic>
      <p:pic>
        <p:nvPicPr>
          <p:cNvPr id="10" name="Picture 9" descr="Microsoft Teams - Wikipedia">
            <a:extLst>
              <a:ext uri="{FF2B5EF4-FFF2-40B4-BE49-F238E27FC236}">
                <a16:creationId xmlns:a16="http://schemas.microsoft.com/office/drawing/2014/main" id="{508CE476-C453-28A7-4A57-DD262B7D57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44925" y="2876562"/>
            <a:ext cx="1000609" cy="933068"/>
          </a:xfrm>
          <a:prstGeom prst="rect">
            <a:avLst/>
          </a:prstGeom>
        </p:spPr>
      </p:pic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A1CCC4E2-0E38-41AA-A1C5-DBB034387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3238" y="4071322"/>
            <a:ext cx="2828765" cy="2786678"/>
          </a:xfrm>
          <a:custGeom>
            <a:avLst/>
            <a:gdLst>
              <a:gd name="connsiteX0" fmla="*/ 1888236 w 2828765"/>
              <a:gd name="connsiteY0" fmla="*/ 0 h 2786678"/>
              <a:gd name="connsiteX1" fmla="*/ 2788281 w 2828765"/>
              <a:gd name="connsiteY1" fmla="*/ 227900 h 2786678"/>
              <a:gd name="connsiteX2" fmla="*/ 2828765 w 2828765"/>
              <a:gd name="connsiteY2" fmla="*/ 252495 h 2786678"/>
              <a:gd name="connsiteX3" fmla="*/ 2828765 w 2828765"/>
              <a:gd name="connsiteY3" fmla="*/ 2786678 h 2786678"/>
              <a:gd name="connsiteX4" fmla="*/ 227128 w 2828765"/>
              <a:gd name="connsiteY4" fmla="*/ 2786678 h 2786678"/>
              <a:gd name="connsiteX5" fmla="*/ 148387 w 2828765"/>
              <a:gd name="connsiteY5" fmla="*/ 2623223 h 2786678"/>
              <a:gd name="connsiteX6" fmla="*/ 0 w 2828765"/>
              <a:gd name="connsiteY6" fmla="*/ 1888236 h 2786678"/>
              <a:gd name="connsiteX7" fmla="*/ 1888236 w 2828765"/>
              <a:gd name="connsiteY7" fmla="*/ 0 h 27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Powerpoint Лого На - Безплатно изображение в Pixabay">
            <a:extLst>
              <a:ext uri="{FF2B5EF4-FFF2-40B4-BE49-F238E27FC236}">
                <a16:creationId xmlns:a16="http://schemas.microsoft.com/office/drawing/2014/main" id="{D51500D8-08FA-1184-1B40-7664BD0C0D6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03013" y="5141820"/>
            <a:ext cx="2052346" cy="115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123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99B85A-8E0C-50CA-8DFC-B45A8DE80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 dirty="0"/>
              <a:t>About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5A735-E065-6C85-B21E-7F1DFAC79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Our project is a console application, that make it easy and understandable for the people who are learning new information about the basic Finance Challenges, so they can have better general knowledge.</a:t>
            </a:r>
            <a:endParaRPr lang="en-US" sz="2400" dirty="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900083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FCEA05BF-3DD3-350F-9F28-26C5AB232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3808"/>
            <a:ext cx="5850384" cy="5850384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23" name="Arc 22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62C4D-2661-2465-1628-1034F2F1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627" y="2050583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 let's get into the project</a:t>
            </a:r>
            <a:b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6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9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PLAN B</vt:lpstr>
      <vt:lpstr>Team </vt:lpstr>
      <vt:lpstr>Used technologies</vt:lpstr>
      <vt:lpstr>About the project</vt:lpstr>
      <vt:lpstr>So let's get into the project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150</cp:revision>
  <dcterms:created xsi:type="dcterms:W3CDTF">2024-11-02T18:09:42Z</dcterms:created>
  <dcterms:modified xsi:type="dcterms:W3CDTF">2024-11-04T21:17:33Z</dcterms:modified>
</cp:coreProperties>
</file>