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FBC904-BABB-EF56-E218-B7B9A1F79532}" v="472" dt="2024-11-03T10:22:40.136"/>
    <p1510:client id="{D09F25B2-FD72-22B6-737B-25F0F1BD8A73}" v="65" dt="2024-11-02T20:07:20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viewProps.xml" Id="rId8" /><Relationship Type="http://schemas.openxmlformats.org/officeDocument/2006/relationships/slide" Target="slides/slide2.xml" Id="rId3" /><Relationship Type="http://schemas.openxmlformats.org/officeDocument/2006/relationships/presProps" Target="presProps.xml" Id="rId7" /><Relationship Type="http://schemas.microsoft.com/office/2015/10/relationships/revisionInfo" Target="revisionInfo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4.xml" Id="rId5" /><Relationship Type="http://schemas.openxmlformats.org/officeDocument/2006/relationships/tableStyles" Target="tableStyles.xml" Id="rId10" /><Relationship Type="http://schemas.openxmlformats.org/officeDocument/2006/relationships/slide" Target="slides/slide3.xml" Id="rId4" /><Relationship Type="http://schemas.openxmlformats.org/officeDocument/2006/relationships/theme" Target="theme/theme1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/>
              <a:t>PLAN B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999" y="1101114"/>
            <a:ext cx="10598442" cy="1220219"/>
          </a:xfrm>
        </p:spPr>
        <p:txBody>
          <a:bodyPr anchor="t">
            <a:noAutofit/>
          </a:bodyPr>
          <a:lstStyle/>
          <a:p>
            <a:pPr algn="l"/>
            <a:r>
              <a:rPr lang="en-US" sz="7200" dirty="0"/>
              <a:t>Team</a:t>
            </a:r>
            <a:r>
              <a:rPr lang="en-US" sz="5400" dirty="0"/>
              <a:t>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E076A3E-9405-C3DA-A25B-74C4AD47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B51B6D9-92CC-6159-3EB9-CF4705F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4" y="2680138"/>
            <a:ext cx="12192000" cy="4177862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in a white shirt&#10;&#10;Description automatically generated">
            <a:extLst>
              <a:ext uri="{FF2B5EF4-FFF2-40B4-BE49-F238E27FC236}">
                <a16:creationId xmlns:a16="http://schemas.microsoft.com/office/drawing/2014/main" id="{9654B796-A3D8-2EAB-8369-323C560FA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40" y="3560666"/>
            <a:ext cx="2483494" cy="2483494"/>
          </a:xfrm>
          <a:prstGeom prst="rect">
            <a:avLst/>
          </a:prstGeom>
        </p:spPr>
      </p:pic>
      <p:pic>
        <p:nvPicPr>
          <p:cNvPr id="7" name="Picture 6" descr="A child wearing glasses and a white shirt&#10;&#10;Description automatically generated">
            <a:extLst>
              <a:ext uri="{FF2B5EF4-FFF2-40B4-BE49-F238E27FC236}">
                <a16:creationId xmlns:a16="http://schemas.microsoft.com/office/drawing/2014/main" id="{B3577C79-3FDC-6E63-22D5-4B3E386F2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557" y="3564134"/>
            <a:ext cx="2480026" cy="2480026"/>
          </a:xfrm>
          <a:prstGeom prst="rect">
            <a:avLst/>
          </a:prstGeom>
        </p:spPr>
      </p:pic>
      <p:pic>
        <p:nvPicPr>
          <p:cNvPr id="6" name="Picture 5" descr="A close up of a child&#10;&#10;Description automatically generated">
            <a:extLst>
              <a:ext uri="{FF2B5EF4-FFF2-40B4-BE49-F238E27FC236}">
                <a16:creationId xmlns:a16="http://schemas.microsoft.com/office/drawing/2014/main" id="{50DFEAF5-D47B-EFE9-0F30-4E864CCBF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321" y="3563734"/>
            <a:ext cx="2483494" cy="2477285"/>
          </a:xfrm>
          <a:prstGeom prst="rect">
            <a:avLst/>
          </a:prstGeom>
        </p:spPr>
      </p:pic>
      <p:pic>
        <p:nvPicPr>
          <p:cNvPr id="9" name="Picture 8" descr="A close-up of a child&#10;&#10;Description automatically generated">
            <a:extLst>
              <a:ext uri="{FF2B5EF4-FFF2-40B4-BE49-F238E27FC236}">
                <a16:creationId xmlns:a16="http://schemas.microsoft.com/office/drawing/2014/main" id="{6486D49D-E8BD-7A46-D8E5-C587E9BBA2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1553" y="3567196"/>
            <a:ext cx="2480026" cy="2473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50BF49-4763-CFB4-6130-2ADAA972BD20}"/>
              </a:ext>
            </a:extLst>
          </p:cNvPr>
          <p:cNvSpPr txBox="1"/>
          <p:nvPr/>
        </p:nvSpPr>
        <p:spPr>
          <a:xfrm>
            <a:off x="946822" y="2887578"/>
            <a:ext cx="240184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  Ivan Ivanov10 B</a:t>
            </a:r>
          </a:p>
          <a:p>
            <a:r>
              <a:rPr lang="en-US" dirty="0"/>
              <a:t> Backend Developer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EC0C80-1C04-0CC0-345F-E383FECE22FC}"/>
              </a:ext>
            </a:extLst>
          </p:cNvPr>
          <p:cNvSpPr txBox="1"/>
          <p:nvPr/>
        </p:nvSpPr>
        <p:spPr>
          <a:xfrm>
            <a:off x="3542672" y="2892652"/>
            <a:ext cx="25632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    Stefan Dimitrov 10 Б</a:t>
            </a:r>
          </a:p>
          <a:p>
            <a:r>
              <a:rPr lang="en-US" dirty="0"/>
              <a:t>     Backend Developer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69F90F-F5E7-95A1-DD5E-D2319100D861}"/>
              </a:ext>
            </a:extLst>
          </p:cNvPr>
          <p:cNvSpPr txBox="1"/>
          <p:nvPr/>
        </p:nvSpPr>
        <p:spPr>
          <a:xfrm>
            <a:off x="6198799" y="2888545"/>
            <a:ext cx="248483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  Mitko </a:t>
            </a:r>
            <a:r>
              <a:rPr lang="en-US" dirty="0" err="1"/>
              <a:t>Doychev</a:t>
            </a:r>
            <a:r>
              <a:rPr lang="en-US" dirty="0"/>
              <a:t> 10 B</a:t>
            </a:r>
            <a:endParaRPr lang="en-US"/>
          </a:p>
          <a:p>
            <a:r>
              <a:rPr lang="en-US" dirty="0"/>
              <a:t>  Backend Developer</a:t>
            </a:r>
          </a:p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D4DEA3-5B36-9B49-32F9-F8922C1BF582}"/>
              </a:ext>
            </a:extLst>
          </p:cNvPr>
          <p:cNvSpPr txBox="1"/>
          <p:nvPr/>
        </p:nvSpPr>
        <p:spPr>
          <a:xfrm>
            <a:off x="9006771" y="2890960"/>
            <a:ext cx="223876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Maxim Mateev 10 B</a:t>
            </a:r>
          </a:p>
          <a:p>
            <a:r>
              <a:rPr lang="en-US" dirty="0"/>
              <a:t>      Scrum  Treiner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0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426F-D592-AF38-A2CC-A9710B8D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368" y="4921823"/>
            <a:ext cx="4937937" cy="1147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Used technologies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20267F5-D4E6-477A-A590-81F2ABD1B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109" y="2382976"/>
            <a:ext cx="1920240" cy="19202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6FE6A8-3E05-4C40-9190-B19BFD524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Can Discord be of any help in branding?">
            <a:extLst>
              <a:ext uri="{FF2B5EF4-FFF2-40B4-BE49-F238E27FC236}">
                <a16:creationId xmlns:a16="http://schemas.microsoft.com/office/drawing/2014/main" id="{151E6356-DD0D-7558-0043-E9BDC3AFE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535" y="409962"/>
            <a:ext cx="2091710" cy="1176586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8315451-BA4E-4F56-BA8A-9CCCA5A0D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665E03E-3504-4366-BFC7-0CDEDC63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9701" y="2547568"/>
            <a:ext cx="1591056" cy="1591056"/>
          </a:xfrm>
          <a:custGeom>
            <a:avLst/>
            <a:gdLst>
              <a:gd name="connsiteX0" fmla="*/ 795528 w 1591056"/>
              <a:gd name="connsiteY0" fmla="*/ 0 h 1591056"/>
              <a:gd name="connsiteX1" fmla="*/ 1591056 w 1591056"/>
              <a:gd name="connsiteY1" fmla="*/ 795528 h 1591056"/>
              <a:gd name="connsiteX2" fmla="*/ 795528 w 1591056"/>
              <a:gd name="connsiteY2" fmla="*/ 1591056 h 1591056"/>
              <a:gd name="connsiteX3" fmla="*/ 0 w 1591056"/>
              <a:gd name="connsiteY3" fmla="*/ 795528 h 1591056"/>
              <a:gd name="connsiteX4" fmla="*/ 795528 w 1591056"/>
              <a:gd name="connsiteY4" fmla="*/ 0 h 159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056" h="1591056">
                <a:moveTo>
                  <a:pt x="795528" y="0"/>
                </a:moveTo>
                <a:cubicBezTo>
                  <a:pt x="1234886" y="0"/>
                  <a:pt x="1591056" y="356170"/>
                  <a:pt x="1591056" y="795528"/>
                </a:cubicBezTo>
                <a:cubicBezTo>
                  <a:pt x="1591056" y="1234886"/>
                  <a:pt x="1234886" y="1591056"/>
                  <a:pt x="795528" y="1591056"/>
                </a:cubicBezTo>
                <a:cubicBezTo>
                  <a:pt x="356170" y="1591056"/>
                  <a:pt x="0" y="1234886"/>
                  <a:pt x="0" y="795528"/>
                </a:cubicBezTo>
                <a:cubicBezTo>
                  <a:pt x="0" y="356170"/>
                  <a:pt x="356170" y="0"/>
                  <a:pt x="795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9207" y="303879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9A95DA0-8F7C-4AB7-B890-22075705D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3799" y="468471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Безплатно онлайн редактиране на документи с Microsoft Word | Microsoft 365">
            <a:extLst>
              <a:ext uri="{FF2B5EF4-FFF2-40B4-BE49-F238E27FC236}">
                <a16:creationId xmlns:a16="http://schemas.microsoft.com/office/drawing/2014/main" id="{A08FCA7D-3074-1D60-A890-E64899138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0915" y="1005587"/>
            <a:ext cx="1778697" cy="1778697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2193FF3-0731-4CB1-A0ED-1F3321A42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1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GitHub - Wikipedia">
            <a:extLst>
              <a:ext uri="{FF2B5EF4-FFF2-40B4-BE49-F238E27FC236}">
                <a16:creationId xmlns:a16="http://schemas.microsoft.com/office/drawing/2014/main" id="{2FA00366-F055-09C8-5BA6-7AA5199F8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5435" y="311876"/>
            <a:ext cx="2063103" cy="2063103"/>
          </a:xfrm>
          <a:prstGeom prst="rect">
            <a:avLst/>
          </a:prstGeom>
        </p:spPr>
      </p:pic>
      <p:pic>
        <p:nvPicPr>
          <p:cNvPr id="9" name="Graphic 8" descr="Microsoft Visual C++ - Wikipedia">
            <a:extLst>
              <a:ext uri="{FF2B5EF4-FFF2-40B4-BE49-F238E27FC236}">
                <a16:creationId xmlns:a16="http://schemas.microsoft.com/office/drawing/2014/main" id="{498D56A4-BC30-AB34-8019-1E5C229A5C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910" y="3695823"/>
            <a:ext cx="2248275" cy="2248275"/>
          </a:xfrm>
          <a:prstGeom prst="rect">
            <a:avLst/>
          </a:prstGeom>
        </p:spPr>
      </p:pic>
      <p:pic>
        <p:nvPicPr>
          <p:cNvPr id="10" name="Picture 9" descr="Microsoft Teams - Wikipedia">
            <a:extLst>
              <a:ext uri="{FF2B5EF4-FFF2-40B4-BE49-F238E27FC236}">
                <a16:creationId xmlns:a16="http://schemas.microsoft.com/office/drawing/2014/main" id="{508CE476-C453-28A7-4A57-DD262B7D57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4925" y="2876562"/>
            <a:ext cx="1000609" cy="933068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1CCC4E2-0E38-41AA-A1C5-DBB034387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8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Powerpoint Лого На - Безплатно изображение в Pixabay">
            <a:extLst>
              <a:ext uri="{FF2B5EF4-FFF2-40B4-BE49-F238E27FC236}">
                <a16:creationId xmlns:a16="http://schemas.microsoft.com/office/drawing/2014/main" id="{D51500D8-08FA-1184-1B40-7664BD0C0D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3013" y="5141820"/>
            <a:ext cx="2052346" cy="115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23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9B85A-8E0C-50CA-8DFC-B45A8DE80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dirty="0"/>
              <a:t>About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5A735-E065-6C85-B21E-7F1DFAC79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Our project is a console application, that make it easy and understandable for the students to learn new information about the basic subjects in school, so they can have better general knowledge.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0008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FCEA05BF-3DD3-350F-9F28-26C5AB232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3" name="Arc 22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62C4D-2661-2465-1628-1034F2F1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627" y="2050583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 let's get into the project</a:t>
            </a:r>
            <a:b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PLAN B</vt:lpstr>
      <vt:lpstr>Team </vt:lpstr>
      <vt:lpstr>Used technologies</vt:lpstr>
      <vt:lpstr>About the project</vt:lpstr>
      <vt:lpstr>So let's get into the project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140</cp:revision>
  <dcterms:created xsi:type="dcterms:W3CDTF">2024-11-02T18:09:42Z</dcterms:created>
  <dcterms:modified xsi:type="dcterms:W3CDTF">2024-11-03T10:22:41Z</dcterms:modified>
</cp:coreProperties>
</file>