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3" r:id="rId4"/>
    <p:sldId id="260" r:id="rId5"/>
    <p:sldId id="261" r:id="rId6"/>
    <p:sldId id="262" r:id="rId7"/>
    <p:sldId id="264" r:id="rId8"/>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p:scale>
          <a:sx n="100" d="100"/>
          <a:sy n="100" d="100"/>
        </p:scale>
        <p:origin x="1258" y="6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AF7B-D9CB-4793-B3C3-9BF59710BE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a:extLst>
              <a:ext uri="{FF2B5EF4-FFF2-40B4-BE49-F238E27FC236}">
                <a16:creationId xmlns:a16="http://schemas.microsoft.com/office/drawing/2014/main" id="{800AB746-360B-4396-BC35-9B8AFA6977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id="{AC9BAB58-4DC2-4FCF-9A3A-C0C07F875726}"/>
              </a:ext>
            </a:extLst>
          </p:cNvPr>
          <p:cNvSpPr>
            <a:spLocks noGrp="1"/>
          </p:cNvSpPr>
          <p:nvPr>
            <p:ph type="dt" sz="half" idx="10"/>
          </p:nvPr>
        </p:nvSpPr>
        <p:spPr/>
        <p:txBody>
          <a:bodyPr/>
          <a:lstStyle/>
          <a:p>
            <a:fld id="{09C4AE06-530C-44EE-882F-291BF952DEFB}" type="datetimeFigureOut">
              <a:rPr lang="bg-BG" smtClean="0"/>
              <a:t>4.11.2024 г.</a:t>
            </a:fld>
            <a:endParaRPr lang="bg-BG"/>
          </a:p>
        </p:txBody>
      </p:sp>
      <p:sp>
        <p:nvSpPr>
          <p:cNvPr id="5" name="Footer Placeholder 4">
            <a:extLst>
              <a:ext uri="{FF2B5EF4-FFF2-40B4-BE49-F238E27FC236}">
                <a16:creationId xmlns:a16="http://schemas.microsoft.com/office/drawing/2014/main" id="{28767321-654F-4716-93F0-5199ABC92DE5}"/>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194B65D9-5A48-4F0A-908C-5CAFA209B3D9}"/>
              </a:ext>
            </a:extLst>
          </p:cNvPr>
          <p:cNvSpPr>
            <a:spLocks noGrp="1"/>
          </p:cNvSpPr>
          <p:nvPr>
            <p:ph type="sldNum" sz="quarter" idx="12"/>
          </p:nvPr>
        </p:nvSpPr>
        <p:spPr/>
        <p:txBody>
          <a:bodyPr/>
          <a:lstStyle/>
          <a:p>
            <a:fld id="{29DF144F-0CD0-45F0-8362-89E404235C44}" type="slidenum">
              <a:rPr lang="bg-BG" smtClean="0"/>
              <a:t>‹#›</a:t>
            </a:fld>
            <a:endParaRPr lang="bg-BG"/>
          </a:p>
        </p:txBody>
      </p:sp>
    </p:spTree>
    <p:extLst>
      <p:ext uri="{BB962C8B-B14F-4D97-AF65-F5344CB8AC3E}">
        <p14:creationId xmlns:p14="http://schemas.microsoft.com/office/powerpoint/2010/main" val="1768005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E2E88-DE5A-4179-916D-175541D856A4}"/>
              </a:ext>
            </a:extLst>
          </p:cNvPr>
          <p:cNvSpPr>
            <a:spLocks noGrp="1"/>
          </p:cNvSpPr>
          <p:nvPr>
            <p:ph type="title"/>
          </p:nvPr>
        </p:nvSpPr>
        <p:spPr/>
        <p:txBody>
          <a:bodyPr/>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C9215BBC-2F04-454D-B366-CA9B08AF4B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10858CC4-3B09-4105-8FB3-5D3D4694216A}"/>
              </a:ext>
            </a:extLst>
          </p:cNvPr>
          <p:cNvSpPr>
            <a:spLocks noGrp="1"/>
          </p:cNvSpPr>
          <p:nvPr>
            <p:ph type="dt" sz="half" idx="10"/>
          </p:nvPr>
        </p:nvSpPr>
        <p:spPr/>
        <p:txBody>
          <a:bodyPr/>
          <a:lstStyle/>
          <a:p>
            <a:fld id="{09C4AE06-530C-44EE-882F-291BF952DEFB}" type="datetimeFigureOut">
              <a:rPr lang="bg-BG" smtClean="0"/>
              <a:t>4.11.2024 г.</a:t>
            </a:fld>
            <a:endParaRPr lang="bg-BG"/>
          </a:p>
        </p:txBody>
      </p:sp>
      <p:sp>
        <p:nvSpPr>
          <p:cNvPr id="5" name="Footer Placeholder 4">
            <a:extLst>
              <a:ext uri="{FF2B5EF4-FFF2-40B4-BE49-F238E27FC236}">
                <a16:creationId xmlns:a16="http://schemas.microsoft.com/office/drawing/2014/main" id="{1D2D6746-AE02-4D7E-B695-7E36F548256A}"/>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7F113600-FE43-4230-9FFC-27E2AF817A6C}"/>
              </a:ext>
            </a:extLst>
          </p:cNvPr>
          <p:cNvSpPr>
            <a:spLocks noGrp="1"/>
          </p:cNvSpPr>
          <p:nvPr>
            <p:ph type="sldNum" sz="quarter" idx="12"/>
          </p:nvPr>
        </p:nvSpPr>
        <p:spPr/>
        <p:txBody>
          <a:bodyPr/>
          <a:lstStyle/>
          <a:p>
            <a:fld id="{29DF144F-0CD0-45F0-8362-89E404235C44}" type="slidenum">
              <a:rPr lang="bg-BG" smtClean="0"/>
              <a:t>‹#›</a:t>
            </a:fld>
            <a:endParaRPr lang="bg-BG"/>
          </a:p>
        </p:txBody>
      </p:sp>
    </p:spTree>
    <p:extLst>
      <p:ext uri="{BB962C8B-B14F-4D97-AF65-F5344CB8AC3E}">
        <p14:creationId xmlns:p14="http://schemas.microsoft.com/office/powerpoint/2010/main" val="116625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893D63-D38A-4B7F-B207-2049F838A6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14A75D1C-E139-47E7-B90E-D04BC77684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A31AA904-7AD5-40A7-A7BC-1E393655B2C9}"/>
              </a:ext>
            </a:extLst>
          </p:cNvPr>
          <p:cNvSpPr>
            <a:spLocks noGrp="1"/>
          </p:cNvSpPr>
          <p:nvPr>
            <p:ph type="dt" sz="half" idx="10"/>
          </p:nvPr>
        </p:nvSpPr>
        <p:spPr/>
        <p:txBody>
          <a:bodyPr/>
          <a:lstStyle/>
          <a:p>
            <a:fld id="{09C4AE06-530C-44EE-882F-291BF952DEFB}" type="datetimeFigureOut">
              <a:rPr lang="bg-BG" smtClean="0"/>
              <a:t>4.11.2024 г.</a:t>
            </a:fld>
            <a:endParaRPr lang="bg-BG"/>
          </a:p>
        </p:txBody>
      </p:sp>
      <p:sp>
        <p:nvSpPr>
          <p:cNvPr id="5" name="Footer Placeholder 4">
            <a:extLst>
              <a:ext uri="{FF2B5EF4-FFF2-40B4-BE49-F238E27FC236}">
                <a16:creationId xmlns:a16="http://schemas.microsoft.com/office/drawing/2014/main" id="{5125964B-F2A0-4B74-86AB-1394294EF83B}"/>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13668091-C7C3-4A32-AAFF-F259D2372154}"/>
              </a:ext>
            </a:extLst>
          </p:cNvPr>
          <p:cNvSpPr>
            <a:spLocks noGrp="1"/>
          </p:cNvSpPr>
          <p:nvPr>
            <p:ph type="sldNum" sz="quarter" idx="12"/>
          </p:nvPr>
        </p:nvSpPr>
        <p:spPr/>
        <p:txBody>
          <a:bodyPr/>
          <a:lstStyle/>
          <a:p>
            <a:fld id="{29DF144F-0CD0-45F0-8362-89E404235C44}" type="slidenum">
              <a:rPr lang="bg-BG" smtClean="0"/>
              <a:t>‹#›</a:t>
            </a:fld>
            <a:endParaRPr lang="bg-BG"/>
          </a:p>
        </p:txBody>
      </p:sp>
    </p:spTree>
    <p:extLst>
      <p:ext uri="{BB962C8B-B14F-4D97-AF65-F5344CB8AC3E}">
        <p14:creationId xmlns:p14="http://schemas.microsoft.com/office/powerpoint/2010/main" val="4169178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54C4-A57B-4F4C-BBB8-81E2C068AF29}"/>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8F511270-938A-4DEF-BC24-5DFD012F56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0F80BC09-054D-455C-BCEA-72E460C09682}"/>
              </a:ext>
            </a:extLst>
          </p:cNvPr>
          <p:cNvSpPr>
            <a:spLocks noGrp="1"/>
          </p:cNvSpPr>
          <p:nvPr>
            <p:ph type="dt" sz="half" idx="10"/>
          </p:nvPr>
        </p:nvSpPr>
        <p:spPr/>
        <p:txBody>
          <a:bodyPr/>
          <a:lstStyle/>
          <a:p>
            <a:fld id="{09C4AE06-530C-44EE-882F-291BF952DEFB}" type="datetimeFigureOut">
              <a:rPr lang="bg-BG" smtClean="0"/>
              <a:t>4.11.2024 г.</a:t>
            </a:fld>
            <a:endParaRPr lang="bg-BG"/>
          </a:p>
        </p:txBody>
      </p:sp>
      <p:sp>
        <p:nvSpPr>
          <p:cNvPr id="5" name="Footer Placeholder 4">
            <a:extLst>
              <a:ext uri="{FF2B5EF4-FFF2-40B4-BE49-F238E27FC236}">
                <a16:creationId xmlns:a16="http://schemas.microsoft.com/office/drawing/2014/main" id="{216CCAF1-1CFC-4383-A8C2-A72FA15F916F}"/>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B340A7C4-DCBA-4E31-BF09-46A90904ED7E}"/>
              </a:ext>
            </a:extLst>
          </p:cNvPr>
          <p:cNvSpPr>
            <a:spLocks noGrp="1"/>
          </p:cNvSpPr>
          <p:nvPr>
            <p:ph type="sldNum" sz="quarter" idx="12"/>
          </p:nvPr>
        </p:nvSpPr>
        <p:spPr/>
        <p:txBody>
          <a:bodyPr/>
          <a:lstStyle/>
          <a:p>
            <a:fld id="{29DF144F-0CD0-45F0-8362-89E404235C44}" type="slidenum">
              <a:rPr lang="bg-BG" smtClean="0"/>
              <a:t>‹#›</a:t>
            </a:fld>
            <a:endParaRPr lang="bg-BG"/>
          </a:p>
        </p:txBody>
      </p:sp>
    </p:spTree>
    <p:extLst>
      <p:ext uri="{BB962C8B-B14F-4D97-AF65-F5344CB8AC3E}">
        <p14:creationId xmlns:p14="http://schemas.microsoft.com/office/powerpoint/2010/main" val="136216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E56A-AA42-41F1-86F0-31F82BC3A6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a:extLst>
              <a:ext uri="{FF2B5EF4-FFF2-40B4-BE49-F238E27FC236}">
                <a16:creationId xmlns:a16="http://schemas.microsoft.com/office/drawing/2014/main" id="{67AD2059-25D2-4C7F-B131-B2564D7E37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66935A-0579-4EAD-9FC7-6DEEC4D8AFB8}"/>
              </a:ext>
            </a:extLst>
          </p:cNvPr>
          <p:cNvSpPr>
            <a:spLocks noGrp="1"/>
          </p:cNvSpPr>
          <p:nvPr>
            <p:ph type="dt" sz="half" idx="10"/>
          </p:nvPr>
        </p:nvSpPr>
        <p:spPr/>
        <p:txBody>
          <a:bodyPr/>
          <a:lstStyle/>
          <a:p>
            <a:fld id="{09C4AE06-530C-44EE-882F-291BF952DEFB}" type="datetimeFigureOut">
              <a:rPr lang="bg-BG" smtClean="0"/>
              <a:t>4.11.2024 г.</a:t>
            </a:fld>
            <a:endParaRPr lang="bg-BG"/>
          </a:p>
        </p:txBody>
      </p:sp>
      <p:sp>
        <p:nvSpPr>
          <p:cNvPr id="5" name="Footer Placeholder 4">
            <a:extLst>
              <a:ext uri="{FF2B5EF4-FFF2-40B4-BE49-F238E27FC236}">
                <a16:creationId xmlns:a16="http://schemas.microsoft.com/office/drawing/2014/main" id="{C0772C6B-60A4-4823-8BC8-70B71324402B}"/>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DE1C723E-7989-4E64-8955-A01DC8685889}"/>
              </a:ext>
            </a:extLst>
          </p:cNvPr>
          <p:cNvSpPr>
            <a:spLocks noGrp="1"/>
          </p:cNvSpPr>
          <p:nvPr>
            <p:ph type="sldNum" sz="quarter" idx="12"/>
          </p:nvPr>
        </p:nvSpPr>
        <p:spPr/>
        <p:txBody>
          <a:bodyPr/>
          <a:lstStyle/>
          <a:p>
            <a:fld id="{29DF144F-0CD0-45F0-8362-89E404235C44}" type="slidenum">
              <a:rPr lang="bg-BG" smtClean="0"/>
              <a:t>‹#›</a:t>
            </a:fld>
            <a:endParaRPr lang="bg-BG"/>
          </a:p>
        </p:txBody>
      </p:sp>
    </p:spTree>
    <p:extLst>
      <p:ext uri="{BB962C8B-B14F-4D97-AF65-F5344CB8AC3E}">
        <p14:creationId xmlns:p14="http://schemas.microsoft.com/office/powerpoint/2010/main" val="22831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48B5-179A-47B7-8867-3C16F82CAD45}"/>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C65775B3-130D-44F5-84E6-DB806614E3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a:extLst>
              <a:ext uri="{FF2B5EF4-FFF2-40B4-BE49-F238E27FC236}">
                <a16:creationId xmlns:a16="http://schemas.microsoft.com/office/drawing/2014/main" id="{585E6769-E875-456A-AB47-22502C474A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a:extLst>
              <a:ext uri="{FF2B5EF4-FFF2-40B4-BE49-F238E27FC236}">
                <a16:creationId xmlns:a16="http://schemas.microsoft.com/office/drawing/2014/main" id="{A33FCF12-E4B0-48F1-8C33-0D700CCB0FCC}"/>
              </a:ext>
            </a:extLst>
          </p:cNvPr>
          <p:cNvSpPr>
            <a:spLocks noGrp="1"/>
          </p:cNvSpPr>
          <p:nvPr>
            <p:ph type="dt" sz="half" idx="10"/>
          </p:nvPr>
        </p:nvSpPr>
        <p:spPr/>
        <p:txBody>
          <a:bodyPr/>
          <a:lstStyle/>
          <a:p>
            <a:fld id="{09C4AE06-530C-44EE-882F-291BF952DEFB}" type="datetimeFigureOut">
              <a:rPr lang="bg-BG" smtClean="0"/>
              <a:t>4.11.2024 г.</a:t>
            </a:fld>
            <a:endParaRPr lang="bg-BG"/>
          </a:p>
        </p:txBody>
      </p:sp>
      <p:sp>
        <p:nvSpPr>
          <p:cNvPr id="6" name="Footer Placeholder 5">
            <a:extLst>
              <a:ext uri="{FF2B5EF4-FFF2-40B4-BE49-F238E27FC236}">
                <a16:creationId xmlns:a16="http://schemas.microsoft.com/office/drawing/2014/main" id="{EC5C6A45-F4F0-4525-A42D-69A17892E829}"/>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72A09183-0896-4369-BA49-785D93858AC1}"/>
              </a:ext>
            </a:extLst>
          </p:cNvPr>
          <p:cNvSpPr>
            <a:spLocks noGrp="1"/>
          </p:cNvSpPr>
          <p:nvPr>
            <p:ph type="sldNum" sz="quarter" idx="12"/>
          </p:nvPr>
        </p:nvSpPr>
        <p:spPr/>
        <p:txBody>
          <a:bodyPr/>
          <a:lstStyle/>
          <a:p>
            <a:fld id="{29DF144F-0CD0-45F0-8362-89E404235C44}" type="slidenum">
              <a:rPr lang="bg-BG" smtClean="0"/>
              <a:t>‹#›</a:t>
            </a:fld>
            <a:endParaRPr lang="bg-BG"/>
          </a:p>
        </p:txBody>
      </p:sp>
    </p:spTree>
    <p:extLst>
      <p:ext uri="{BB962C8B-B14F-4D97-AF65-F5344CB8AC3E}">
        <p14:creationId xmlns:p14="http://schemas.microsoft.com/office/powerpoint/2010/main" val="732405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09134-5A7E-45BD-A3BB-12B0295777DA}"/>
              </a:ext>
            </a:extLst>
          </p:cNvPr>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a:extLst>
              <a:ext uri="{FF2B5EF4-FFF2-40B4-BE49-F238E27FC236}">
                <a16:creationId xmlns:a16="http://schemas.microsoft.com/office/drawing/2014/main" id="{7BE4D154-EC01-4BA2-BF2B-E6AE84242A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3F20FE-BECA-4890-9A53-F03A98F5C1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a:extLst>
              <a:ext uri="{FF2B5EF4-FFF2-40B4-BE49-F238E27FC236}">
                <a16:creationId xmlns:a16="http://schemas.microsoft.com/office/drawing/2014/main" id="{47807F91-F394-4396-9217-B01F552F15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455DEE-5E33-4863-8939-E57D753BF2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a:extLst>
              <a:ext uri="{FF2B5EF4-FFF2-40B4-BE49-F238E27FC236}">
                <a16:creationId xmlns:a16="http://schemas.microsoft.com/office/drawing/2014/main" id="{605616DE-7F08-4B10-BBC8-1EE1B0B9CF80}"/>
              </a:ext>
            </a:extLst>
          </p:cNvPr>
          <p:cNvSpPr>
            <a:spLocks noGrp="1"/>
          </p:cNvSpPr>
          <p:nvPr>
            <p:ph type="dt" sz="half" idx="10"/>
          </p:nvPr>
        </p:nvSpPr>
        <p:spPr/>
        <p:txBody>
          <a:bodyPr/>
          <a:lstStyle/>
          <a:p>
            <a:fld id="{09C4AE06-530C-44EE-882F-291BF952DEFB}" type="datetimeFigureOut">
              <a:rPr lang="bg-BG" smtClean="0"/>
              <a:t>4.11.2024 г.</a:t>
            </a:fld>
            <a:endParaRPr lang="bg-BG"/>
          </a:p>
        </p:txBody>
      </p:sp>
      <p:sp>
        <p:nvSpPr>
          <p:cNvPr id="8" name="Footer Placeholder 7">
            <a:extLst>
              <a:ext uri="{FF2B5EF4-FFF2-40B4-BE49-F238E27FC236}">
                <a16:creationId xmlns:a16="http://schemas.microsoft.com/office/drawing/2014/main" id="{089F137D-90A7-4F25-A837-317374F223F0}"/>
              </a:ext>
            </a:extLst>
          </p:cNvPr>
          <p:cNvSpPr>
            <a:spLocks noGrp="1"/>
          </p:cNvSpPr>
          <p:nvPr>
            <p:ph type="ftr" sz="quarter" idx="11"/>
          </p:nvPr>
        </p:nvSpPr>
        <p:spPr/>
        <p:txBody>
          <a:bodyPr/>
          <a:lstStyle/>
          <a:p>
            <a:endParaRPr lang="bg-BG"/>
          </a:p>
        </p:txBody>
      </p:sp>
      <p:sp>
        <p:nvSpPr>
          <p:cNvPr id="9" name="Slide Number Placeholder 8">
            <a:extLst>
              <a:ext uri="{FF2B5EF4-FFF2-40B4-BE49-F238E27FC236}">
                <a16:creationId xmlns:a16="http://schemas.microsoft.com/office/drawing/2014/main" id="{8A65A822-85E4-4448-9018-6BA2BFFDACA8}"/>
              </a:ext>
            </a:extLst>
          </p:cNvPr>
          <p:cNvSpPr>
            <a:spLocks noGrp="1"/>
          </p:cNvSpPr>
          <p:nvPr>
            <p:ph type="sldNum" sz="quarter" idx="12"/>
          </p:nvPr>
        </p:nvSpPr>
        <p:spPr/>
        <p:txBody>
          <a:bodyPr/>
          <a:lstStyle/>
          <a:p>
            <a:fld id="{29DF144F-0CD0-45F0-8362-89E404235C44}" type="slidenum">
              <a:rPr lang="bg-BG" smtClean="0"/>
              <a:t>‹#›</a:t>
            </a:fld>
            <a:endParaRPr lang="bg-BG"/>
          </a:p>
        </p:txBody>
      </p:sp>
    </p:spTree>
    <p:extLst>
      <p:ext uri="{BB962C8B-B14F-4D97-AF65-F5344CB8AC3E}">
        <p14:creationId xmlns:p14="http://schemas.microsoft.com/office/powerpoint/2010/main" val="1681871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125E5-E597-4524-8DFF-8278E786D568}"/>
              </a:ext>
            </a:extLst>
          </p:cNvPr>
          <p:cNvSpPr>
            <a:spLocks noGrp="1"/>
          </p:cNvSpPr>
          <p:nvPr>
            <p:ph type="title"/>
          </p:nvPr>
        </p:nvSpPr>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id="{850C449C-A2E7-40D8-A4FD-C3091A3A01D8}"/>
              </a:ext>
            </a:extLst>
          </p:cNvPr>
          <p:cNvSpPr>
            <a:spLocks noGrp="1"/>
          </p:cNvSpPr>
          <p:nvPr>
            <p:ph type="dt" sz="half" idx="10"/>
          </p:nvPr>
        </p:nvSpPr>
        <p:spPr/>
        <p:txBody>
          <a:bodyPr/>
          <a:lstStyle/>
          <a:p>
            <a:fld id="{09C4AE06-530C-44EE-882F-291BF952DEFB}" type="datetimeFigureOut">
              <a:rPr lang="bg-BG" smtClean="0"/>
              <a:t>4.11.2024 г.</a:t>
            </a:fld>
            <a:endParaRPr lang="bg-BG"/>
          </a:p>
        </p:txBody>
      </p:sp>
      <p:sp>
        <p:nvSpPr>
          <p:cNvPr id="4" name="Footer Placeholder 3">
            <a:extLst>
              <a:ext uri="{FF2B5EF4-FFF2-40B4-BE49-F238E27FC236}">
                <a16:creationId xmlns:a16="http://schemas.microsoft.com/office/drawing/2014/main" id="{58D19AAC-4656-454B-BBCD-CD44674FBA80}"/>
              </a:ext>
            </a:extLst>
          </p:cNvPr>
          <p:cNvSpPr>
            <a:spLocks noGrp="1"/>
          </p:cNvSpPr>
          <p:nvPr>
            <p:ph type="ftr" sz="quarter" idx="11"/>
          </p:nvPr>
        </p:nvSpPr>
        <p:spPr/>
        <p:txBody>
          <a:bodyPr/>
          <a:lstStyle/>
          <a:p>
            <a:endParaRPr lang="bg-BG"/>
          </a:p>
        </p:txBody>
      </p:sp>
      <p:sp>
        <p:nvSpPr>
          <p:cNvPr id="5" name="Slide Number Placeholder 4">
            <a:extLst>
              <a:ext uri="{FF2B5EF4-FFF2-40B4-BE49-F238E27FC236}">
                <a16:creationId xmlns:a16="http://schemas.microsoft.com/office/drawing/2014/main" id="{114697A0-36D1-49A1-BF7F-974FE605FEC6}"/>
              </a:ext>
            </a:extLst>
          </p:cNvPr>
          <p:cNvSpPr>
            <a:spLocks noGrp="1"/>
          </p:cNvSpPr>
          <p:nvPr>
            <p:ph type="sldNum" sz="quarter" idx="12"/>
          </p:nvPr>
        </p:nvSpPr>
        <p:spPr/>
        <p:txBody>
          <a:bodyPr/>
          <a:lstStyle/>
          <a:p>
            <a:fld id="{29DF144F-0CD0-45F0-8362-89E404235C44}" type="slidenum">
              <a:rPr lang="bg-BG" smtClean="0"/>
              <a:t>‹#›</a:t>
            </a:fld>
            <a:endParaRPr lang="bg-BG"/>
          </a:p>
        </p:txBody>
      </p:sp>
    </p:spTree>
    <p:extLst>
      <p:ext uri="{BB962C8B-B14F-4D97-AF65-F5344CB8AC3E}">
        <p14:creationId xmlns:p14="http://schemas.microsoft.com/office/powerpoint/2010/main" val="512479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3F2293-5BF7-48DE-B763-425B12B1D7F7}"/>
              </a:ext>
            </a:extLst>
          </p:cNvPr>
          <p:cNvSpPr>
            <a:spLocks noGrp="1"/>
          </p:cNvSpPr>
          <p:nvPr>
            <p:ph type="dt" sz="half" idx="10"/>
          </p:nvPr>
        </p:nvSpPr>
        <p:spPr/>
        <p:txBody>
          <a:bodyPr/>
          <a:lstStyle/>
          <a:p>
            <a:fld id="{09C4AE06-530C-44EE-882F-291BF952DEFB}" type="datetimeFigureOut">
              <a:rPr lang="bg-BG" smtClean="0"/>
              <a:t>4.11.2024 г.</a:t>
            </a:fld>
            <a:endParaRPr lang="bg-BG"/>
          </a:p>
        </p:txBody>
      </p:sp>
      <p:sp>
        <p:nvSpPr>
          <p:cNvPr id="3" name="Footer Placeholder 2">
            <a:extLst>
              <a:ext uri="{FF2B5EF4-FFF2-40B4-BE49-F238E27FC236}">
                <a16:creationId xmlns:a16="http://schemas.microsoft.com/office/drawing/2014/main" id="{35A469B1-637C-4054-B819-EACB679A5427}"/>
              </a:ext>
            </a:extLst>
          </p:cNvPr>
          <p:cNvSpPr>
            <a:spLocks noGrp="1"/>
          </p:cNvSpPr>
          <p:nvPr>
            <p:ph type="ftr" sz="quarter" idx="11"/>
          </p:nvPr>
        </p:nvSpPr>
        <p:spPr/>
        <p:txBody>
          <a:bodyPr/>
          <a:lstStyle/>
          <a:p>
            <a:endParaRPr lang="bg-BG"/>
          </a:p>
        </p:txBody>
      </p:sp>
      <p:sp>
        <p:nvSpPr>
          <p:cNvPr id="4" name="Slide Number Placeholder 3">
            <a:extLst>
              <a:ext uri="{FF2B5EF4-FFF2-40B4-BE49-F238E27FC236}">
                <a16:creationId xmlns:a16="http://schemas.microsoft.com/office/drawing/2014/main" id="{90BEDEB0-377D-42C1-B83F-107C61EF4404}"/>
              </a:ext>
            </a:extLst>
          </p:cNvPr>
          <p:cNvSpPr>
            <a:spLocks noGrp="1"/>
          </p:cNvSpPr>
          <p:nvPr>
            <p:ph type="sldNum" sz="quarter" idx="12"/>
          </p:nvPr>
        </p:nvSpPr>
        <p:spPr/>
        <p:txBody>
          <a:bodyPr/>
          <a:lstStyle/>
          <a:p>
            <a:fld id="{29DF144F-0CD0-45F0-8362-89E404235C44}" type="slidenum">
              <a:rPr lang="bg-BG" smtClean="0"/>
              <a:t>‹#›</a:t>
            </a:fld>
            <a:endParaRPr lang="bg-BG"/>
          </a:p>
        </p:txBody>
      </p:sp>
    </p:spTree>
    <p:extLst>
      <p:ext uri="{BB962C8B-B14F-4D97-AF65-F5344CB8AC3E}">
        <p14:creationId xmlns:p14="http://schemas.microsoft.com/office/powerpoint/2010/main" val="1737263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918F-218D-4725-A910-B1DCBF0275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a:extLst>
              <a:ext uri="{FF2B5EF4-FFF2-40B4-BE49-F238E27FC236}">
                <a16:creationId xmlns:a16="http://schemas.microsoft.com/office/drawing/2014/main" id="{3AD9E879-45CF-4A47-B17B-8F5AE9DC47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a:extLst>
              <a:ext uri="{FF2B5EF4-FFF2-40B4-BE49-F238E27FC236}">
                <a16:creationId xmlns:a16="http://schemas.microsoft.com/office/drawing/2014/main" id="{FEC5914C-A987-4A1C-B57D-A3763C587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88DAA1-37F6-4DAF-9F89-F041F7A03F67}"/>
              </a:ext>
            </a:extLst>
          </p:cNvPr>
          <p:cNvSpPr>
            <a:spLocks noGrp="1"/>
          </p:cNvSpPr>
          <p:nvPr>
            <p:ph type="dt" sz="half" idx="10"/>
          </p:nvPr>
        </p:nvSpPr>
        <p:spPr/>
        <p:txBody>
          <a:bodyPr/>
          <a:lstStyle/>
          <a:p>
            <a:fld id="{09C4AE06-530C-44EE-882F-291BF952DEFB}" type="datetimeFigureOut">
              <a:rPr lang="bg-BG" smtClean="0"/>
              <a:t>4.11.2024 г.</a:t>
            </a:fld>
            <a:endParaRPr lang="bg-BG"/>
          </a:p>
        </p:txBody>
      </p:sp>
      <p:sp>
        <p:nvSpPr>
          <p:cNvPr id="6" name="Footer Placeholder 5">
            <a:extLst>
              <a:ext uri="{FF2B5EF4-FFF2-40B4-BE49-F238E27FC236}">
                <a16:creationId xmlns:a16="http://schemas.microsoft.com/office/drawing/2014/main" id="{53E08F24-5C11-4C80-9E72-143AD3C6004E}"/>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1B1DB734-1F8A-48BF-8785-D58BE85F301C}"/>
              </a:ext>
            </a:extLst>
          </p:cNvPr>
          <p:cNvSpPr>
            <a:spLocks noGrp="1"/>
          </p:cNvSpPr>
          <p:nvPr>
            <p:ph type="sldNum" sz="quarter" idx="12"/>
          </p:nvPr>
        </p:nvSpPr>
        <p:spPr/>
        <p:txBody>
          <a:bodyPr/>
          <a:lstStyle/>
          <a:p>
            <a:fld id="{29DF144F-0CD0-45F0-8362-89E404235C44}" type="slidenum">
              <a:rPr lang="bg-BG" smtClean="0"/>
              <a:t>‹#›</a:t>
            </a:fld>
            <a:endParaRPr lang="bg-BG"/>
          </a:p>
        </p:txBody>
      </p:sp>
    </p:spTree>
    <p:extLst>
      <p:ext uri="{BB962C8B-B14F-4D97-AF65-F5344CB8AC3E}">
        <p14:creationId xmlns:p14="http://schemas.microsoft.com/office/powerpoint/2010/main" val="1817215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4FCBF-6359-4139-B92E-CE14399F91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a:extLst>
              <a:ext uri="{FF2B5EF4-FFF2-40B4-BE49-F238E27FC236}">
                <a16:creationId xmlns:a16="http://schemas.microsoft.com/office/drawing/2014/main" id="{DC7478DA-EE4C-494D-B9FA-70537FBC29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a:extLst>
              <a:ext uri="{FF2B5EF4-FFF2-40B4-BE49-F238E27FC236}">
                <a16:creationId xmlns:a16="http://schemas.microsoft.com/office/drawing/2014/main" id="{19D43294-3029-449E-A88C-8F7F10333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3112C1-9E47-4FB2-977E-4BA86F441A4A}"/>
              </a:ext>
            </a:extLst>
          </p:cNvPr>
          <p:cNvSpPr>
            <a:spLocks noGrp="1"/>
          </p:cNvSpPr>
          <p:nvPr>
            <p:ph type="dt" sz="half" idx="10"/>
          </p:nvPr>
        </p:nvSpPr>
        <p:spPr/>
        <p:txBody>
          <a:bodyPr/>
          <a:lstStyle/>
          <a:p>
            <a:fld id="{09C4AE06-530C-44EE-882F-291BF952DEFB}" type="datetimeFigureOut">
              <a:rPr lang="bg-BG" smtClean="0"/>
              <a:t>4.11.2024 г.</a:t>
            </a:fld>
            <a:endParaRPr lang="bg-BG"/>
          </a:p>
        </p:txBody>
      </p:sp>
      <p:sp>
        <p:nvSpPr>
          <p:cNvPr id="6" name="Footer Placeholder 5">
            <a:extLst>
              <a:ext uri="{FF2B5EF4-FFF2-40B4-BE49-F238E27FC236}">
                <a16:creationId xmlns:a16="http://schemas.microsoft.com/office/drawing/2014/main" id="{2ECFC070-F8DF-4069-B5D6-4774D20A2119}"/>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57A500FD-1A1E-44E7-9223-39E83B7CD2AA}"/>
              </a:ext>
            </a:extLst>
          </p:cNvPr>
          <p:cNvSpPr>
            <a:spLocks noGrp="1"/>
          </p:cNvSpPr>
          <p:nvPr>
            <p:ph type="sldNum" sz="quarter" idx="12"/>
          </p:nvPr>
        </p:nvSpPr>
        <p:spPr/>
        <p:txBody>
          <a:bodyPr/>
          <a:lstStyle/>
          <a:p>
            <a:fld id="{29DF144F-0CD0-45F0-8362-89E404235C44}" type="slidenum">
              <a:rPr lang="bg-BG" smtClean="0"/>
              <a:t>‹#›</a:t>
            </a:fld>
            <a:endParaRPr lang="bg-BG"/>
          </a:p>
        </p:txBody>
      </p:sp>
    </p:spTree>
    <p:extLst>
      <p:ext uri="{BB962C8B-B14F-4D97-AF65-F5344CB8AC3E}">
        <p14:creationId xmlns:p14="http://schemas.microsoft.com/office/powerpoint/2010/main" val="2340658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5E785B-43E6-4EB1-B752-2895DFDB92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a:extLst>
              <a:ext uri="{FF2B5EF4-FFF2-40B4-BE49-F238E27FC236}">
                <a16:creationId xmlns:a16="http://schemas.microsoft.com/office/drawing/2014/main" id="{67233515-A46F-4F96-9F03-A8A207F391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DF31A4A3-59A8-48B8-98FE-D80F351A07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C4AE06-530C-44EE-882F-291BF952DEFB}" type="datetimeFigureOut">
              <a:rPr lang="bg-BG" smtClean="0"/>
              <a:t>4.11.2024 г.</a:t>
            </a:fld>
            <a:endParaRPr lang="bg-BG"/>
          </a:p>
        </p:txBody>
      </p:sp>
      <p:sp>
        <p:nvSpPr>
          <p:cNvPr id="5" name="Footer Placeholder 4">
            <a:extLst>
              <a:ext uri="{FF2B5EF4-FFF2-40B4-BE49-F238E27FC236}">
                <a16:creationId xmlns:a16="http://schemas.microsoft.com/office/drawing/2014/main" id="{F29348DF-BBB8-4E19-BE3E-502CB48E82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a:extLst>
              <a:ext uri="{FF2B5EF4-FFF2-40B4-BE49-F238E27FC236}">
                <a16:creationId xmlns:a16="http://schemas.microsoft.com/office/drawing/2014/main" id="{A2A207D9-0C86-4B1B-A5C3-C455BDAC09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DF144F-0CD0-45F0-8362-89E404235C44}" type="slidenum">
              <a:rPr lang="bg-BG" smtClean="0"/>
              <a:t>‹#›</a:t>
            </a:fld>
            <a:endParaRPr lang="bg-BG"/>
          </a:p>
        </p:txBody>
      </p:sp>
    </p:spTree>
    <p:extLst>
      <p:ext uri="{BB962C8B-B14F-4D97-AF65-F5344CB8AC3E}">
        <p14:creationId xmlns:p14="http://schemas.microsoft.com/office/powerpoint/2010/main" val="61611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B37D16-3600-44B5-B096-E5CCCB665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667000" y="-2666999"/>
            <a:ext cx="6858000" cy="12192002"/>
          </a:xfrm>
          <a:prstGeom prst="rect">
            <a:avLst/>
          </a:prstGeom>
        </p:spPr>
      </p:pic>
      <p:sp>
        <p:nvSpPr>
          <p:cNvPr id="2" name="Title 1">
            <a:extLst>
              <a:ext uri="{FF2B5EF4-FFF2-40B4-BE49-F238E27FC236}">
                <a16:creationId xmlns:a16="http://schemas.microsoft.com/office/drawing/2014/main" id="{73580504-6E25-469A-87A8-10F25BE42050}"/>
              </a:ext>
            </a:extLst>
          </p:cNvPr>
          <p:cNvSpPr>
            <a:spLocks noGrp="1"/>
          </p:cNvSpPr>
          <p:nvPr>
            <p:ph type="ctrTitle"/>
          </p:nvPr>
        </p:nvSpPr>
        <p:spPr>
          <a:xfrm>
            <a:off x="1523998" y="3004089"/>
            <a:ext cx="9144000" cy="2387600"/>
          </a:xfrm>
        </p:spPr>
        <p:txBody>
          <a:bodyPr/>
          <a:lstStyle/>
          <a:p>
            <a:r>
              <a:rPr lang="en-US" b="1" dirty="0">
                <a:solidFill>
                  <a:schemeClr val="bg2">
                    <a:lumMod val="90000"/>
                  </a:schemeClr>
                </a:solidFill>
                <a:latin typeface="Montserrat Black" panose="00000A00000000000000" pitchFamily="2" charset="-52"/>
              </a:rPr>
              <a:t>SPENDLY</a:t>
            </a:r>
            <a:endParaRPr lang="bg-BG" b="1" dirty="0">
              <a:solidFill>
                <a:schemeClr val="bg2">
                  <a:lumMod val="90000"/>
                </a:schemeClr>
              </a:solidFill>
              <a:latin typeface="Montserrat Black" panose="00000A00000000000000" pitchFamily="2" charset="-52"/>
            </a:endParaRPr>
          </a:p>
        </p:txBody>
      </p:sp>
      <p:sp>
        <p:nvSpPr>
          <p:cNvPr id="3" name="Subtitle 2">
            <a:extLst>
              <a:ext uri="{FF2B5EF4-FFF2-40B4-BE49-F238E27FC236}">
                <a16:creationId xmlns:a16="http://schemas.microsoft.com/office/drawing/2014/main" id="{006ABEF0-3A1F-43FD-BBC2-F83E6CC49E6B}"/>
              </a:ext>
            </a:extLst>
          </p:cNvPr>
          <p:cNvSpPr>
            <a:spLocks noGrp="1"/>
          </p:cNvSpPr>
          <p:nvPr>
            <p:ph type="subTitle" idx="1"/>
          </p:nvPr>
        </p:nvSpPr>
        <p:spPr>
          <a:xfrm>
            <a:off x="1523998" y="5321963"/>
            <a:ext cx="9144000" cy="1655762"/>
          </a:xfrm>
        </p:spPr>
        <p:txBody>
          <a:bodyPr/>
          <a:lstStyle/>
          <a:p>
            <a:r>
              <a:rPr lang="en-US" dirty="0" err="1">
                <a:solidFill>
                  <a:schemeClr val="bg2">
                    <a:lumMod val="90000"/>
                  </a:schemeClr>
                </a:solidFill>
                <a:latin typeface="Montserrat Light" panose="00000400000000000000" pitchFamily="2" charset="-52"/>
              </a:rPr>
              <a:t>Dimitar</a:t>
            </a:r>
            <a:r>
              <a:rPr lang="en-US" dirty="0">
                <a:solidFill>
                  <a:schemeClr val="bg2">
                    <a:lumMod val="90000"/>
                  </a:schemeClr>
                </a:solidFill>
                <a:latin typeface="Montserrat Light" panose="00000400000000000000" pitchFamily="2" charset="-52"/>
              </a:rPr>
              <a:t> </a:t>
            </a:r>
            <a:r>
              <a:rPr lang="en-US" dirty="0" err="1">
                <a:solidFill>
                  <a:schemeClr val="bg2">
                    <a:lumMod val="90000"/>
                  </a:schemeClr>
                </a:solidFill>
                <a:latin typeface="Montserrat Light" panose="00000400000000000000" pitchFamily="2" charset="-52"/>
              </a:rPr>
              <a:t>Dimitrakov</a:t>
            </a:r>
            <a:r>
              <a:rPr lang="en-US" dirty="0">
                <a:solidFill>
                  <a:schemeClr val="bg2">
                    <a:lumMod val="90000"/>
                  </a:schemeClr>
                </a:solidFill>
                <a:latin typeface="Montserrat Light" panose="00000400000000000000" pitchFamily="2" charset="-52"/>
              </a:rPr>
              <a:t>, Boris </a:t>
            </a:r>
            <a:r>
              <a:rPr lang="en-US" dirty="0" err="1">
                <a:solidFill>
                  <a:schemeClr val="bg2">
                    <a:lumMod val="90000"/>
                  </a:schemeClr>
                </a:solidFill>
                <a:latin typeface="Montserrat Light" panose="00000400000000000000" pitchFamily="2" charset="-52"/>
              </a:rPr>
              <a:t>Milev</a:t>
            </a:r>
            <a:r>
              <a:rPr lang="en-US" dirty="0">
                <a:solidFill>
                  <a:schemeClr val="bg2">
                    <a:lumMod val="90000"/>
                  </a:schemeClr>
                </a:solidFill>
                <a:latin typeface="Montserrat Light" panose="00000400000000000000" pitchFamily="2" charset="-52"/>
              </a:rPr>
              <a:t>, Nikolay </a:t>
            </a:r>
            <a:r>
              <a:rPr lang="en-US" dirty="0" err="1">
                <a:solidFill>
                  <a:schemeClr val="bg2">
                    <a:lumMod val="90000"/>
                  </a:schemeClr>
                </a:solidFill>
                <a:latin typeface="Montserrat Light" panose="00000400000000000000" pitchFamily="2" charset="-52"/>
              </a:rPr>
              <a:t>Kalashnik</a:t>
            </a:r>
            <a:r>
              <a:rPr lang="en-US" dirty="0">
                <a:solidFill>
                  <a:schemeClr val="bg2">
                    <a:lumMod val="90000"/>
                  </a:schemeClr>
                </a:solidFill>
                <a:latin typeface="Montserrat Light" panose="00000400000000000000" pitchFamily="2" charset="-52"/>
              </a:rPr>
              <a:t>, </a:t>
            </a:r>
            <a:r>
              <a:rPr lang="en-US" dirty="0" err="1">
                <a:solidFill>
                  <a:schemeClr val="bg2">
                    <a:lumMod val="90000"/>
                  </a:schemeClr>
                </a:solidFill>
                <a:latin typeface="Montserrat Light" panose="00000400000000000000" pitchFamily="2" charset="-52"/>
              </a:rPr>
              <a:t>Plamen</a:t>
            </a:r>
            <a:r>
              <a:rPr lang="en-US" dirty="0">
                <a:solidFill>
                  <a:schemeClr val="bg2">
                    <a:lumMod val="90000"/>
                  </a:schemeClr>
                </a:solidFill>
                <a:latin typeface="Montserrat Light" panose="00000400000000000000" pitchFamily="2" charset="-52"/>
              </a:rPr>
              <a:t> </a:t>
            </a:r>
            <a:r>
              <a:rPr lang="en-US" dirty="0" err="1">
                <a:solidFill>
                  <a:schemeClr val="bg2">
                    <a:lumMod val="90000"/>
                  </a:schemeClr>
                </a:solidFill>
                <a:latin typeface="Montserrat Light" panose="00000400000000000000" pitchFamily="2" charset="-52"/>
              </a:rPr>
              <a:t>Petkov</a:t>
            </a:r>
            <a:endParaRPr lang="bg-BG" dirty="0">
              <a:solidFill>
                <a:schemeClr val="bg2">
                  <a:lumMod val="90000"/>
                </a:schemeClr>
              </a:solidFill>
              <a:latin typeface="Montserrat Light" panose="00000400000000000000" pitchFamily="2" charset="-52"/>
            </a:endParaRPr>
          </a:p>
        </p:txBody>
      </p:sp>
      <p:pic>
        <p:nvPicPr>
          <p:cNvPr id="7" name="Picture 6">
            <a:extLst>
              <a:ext uri="{FF2B5EF4-FFF2-40B4-BE49-F238E27FC236}">
                <a16:creationId xmlns:a16="http://schemas.microsoft.com/office/drawing/2014/main" id="{891AD560-3DB9-441C-B719-237B1C616C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9647" y="1431391"/>
            <a:ext cx="2812703" cy="2766498"/>
          </a:xfrm>
          <a:prstGeom prst="rect">
            <a:avLst/>
          </a:prstGeom>
        </p:spPr>
      </p:pic>
    </p:spTree>
    <p:extLst>
      <p:ext uri="{BB962C8B-B14F-4D97-AF65-F5344CB8AC3E}">
        <p14:creationId xmlns:p14="http://schemas.microsoft.com/office/powerpoint/2010/main" val="25733090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FA9B99-B633-4D15-95F4-2DC9743D9A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667000" y="-2666999"/>
            <a:ext cx="6858000" cy="12192002"/>
          </a:xfrm>
          <a:prstGeom prst="rect">
            <a:avLst/>
          </a:prstGeom>
        </p:spPr>
      </p:pic>
      <p:sp>
        <p:nvSpPr>
          <p:cNvPr id="9" name="Title 1">
            <a:extLst>
              <a:ext uri="{FF2B5EF4-FFF2-40B4-BE49-F238E27FC236}">
                <a16:creationId xmlns:a16="http://schemas.microsoft.com/office/drawing/2014/main" id="{DBE1895B-E1FB-4BD0-A0BB-363B88525B8C}"/>
              </a:ext>
            </a:extLst>
          </p:cNvPr>
          <p:cNvSpPr>
            <a:spLocks noGrp="1"/>
          </p:cNvSpPr>
          <p:nvPr>
            <p:ph type="title"/>
          </p:nvPr>
        </p:nvSpPr>
        <p:spPr>
          <a:xfrm>
            <a:off x="1240679" y="1"/>
            <a:ext cx="9743180" cy="1318254"/>
          </a:xfrm>
        </p:spPr>
        <p:txBody>
          <a:bodyPr/>
          <a:lstStyle/>
          <a:p>
            <a:pPr algn="ctr"/>
            <a:r>
              <a:rPr lang="en-US" dirty="0">
                <a:solidFill>
                  <a:schemeClr val="bg2">
                    <a:lumMod val="90000"/>
                  </a:schemeClr>
                </a:solidFill>
                <a:latin typeface="Montserrat Black" panose="00000A00000000000000" pitchFamily="2" charset="-52"/>
              </a:rPr>
              <a:t>TABLE OF CONTENTS</a:t>
            </a:r>
            <a:endParaRPr lang="bg-BG" dirty="0">
              <a:solidFill>
                <a:schemeClr val="bg2">
                  <a:lumMod val="90000"/>
                </a:schemeClr>
              </a:solidFill>
              <a:latin typeface="Montserrat Black" panose="00000A00000000000000" pitchFamily="2" charset="-52"/>
            </a:endParaRPr>
          </a:p>
        </p:txBody>
      </p:sp>
      <p:cxnSp>
        <p:nvCxnSpPr>
          <p:cNvPr id="13" name="Straight Connector 12">
            <a:extLst>
              <a:ext uri="{FF2B5EF4-FFF2-40B4-BE49-F238E27FC236}">
                <a16:creationId xmlns:a16="http://schemas.microsoft.com/office/drawing/2014/main" id="{153F6F7C-3B04-4E90-84F2-17BC24A9859B}"/>
              </a:ext>
            </a:extLst>
          </p:cNvPr>
          <p:cNvCxnSpPr>
            <a:cxnSpLocks/>
          </p:cNvCxnSpPr>
          <p:nvPr/>
        </p:nvCxnSpPr>
        <p:spPr>
          <a:xfrm>
            <a:off x="1234440" y="0"/>
            <a:ext cx="0" cy="6857998"/>
          </a:xfrm>
          <a:prstGeom prst="line">
            <a:avLst/>
          </a:prstGeom>
        </p:spPr>
        <p:style>
          <a:lnRef idx="1">
            <a:schemeClr val="accent3"/>
          </a:lnRef>
          <a:fillRef idx="0">
            <a:schemeClr val="accent3"/>
          </a:fillRef>
          <a:effectRef idx="0">
            <a:schemeClr val="accent3"/>
          </a:effectRef>
          <a:fontRef idx="minor">
            <a:schemeClr val="tx1"/>
          </a:fontRef>
        </p:style>
      </p:cxnSp>
      <p:cxnSp>
        <p:nvCxnSpPr>
          <p:cNvPr id="17" name="Straight Connector 16">
            <a:extLst>
              <a:ext uri="{FF2B5EF4-FFF2-40B4-BE49-F238E27FC236}">
                <a16:creationId xmlns:a16="http://schemas.microsoft.com/office/drawing/2014/main" id="{6A5C49B8-4836-4F47-8539-FB100016787A}"/>
              </a:ext>
            </a:extLst>
          </p:cNvPr>
          <p:cNvCxnSpPr>
            <a:cxnSpLocks/>
          </p:cNvCxnSpPr>
          <p:nvPr/>
        </p:nvCxnSpPr>
        <p:spPr>
          <a:xfrm>
            <a:off x="0" y="1318260"/>
            <a:ext cx="12192001" cy="0"/>
          </a:xfrm>
          <a:prstGeom prst="line">
            <a:avLst/>
          </a:prstGeom>
        </p:spPr>
        <p:style>
          <a:lnRef idx="1">
            <a:schemeClr val="accent3"/>
          </a:lnRef>
          <a:fillRef idx="0">
            <a:schemeClr val="accent3"/>
          </a:fillRef>
          <a:effectRef idx="0">
            <a:schemeClr val="accent3"/>
          </a:effectRef>
          <a:fontRef idx="minor">
            <a:schemeClr val="tx1"/>
          </a:fontRef>
        </p:style>
      </p:cxnSp>
      <p:sp>
        <p:nvSpPr>
          <p:cNvPr id="27" name="Title 1">
            <a:extLst>
              <a:ext uri="{FF2B5EF4-FFF2-40B4-BE49-F238E27FC236}">
                <a16:creationId xmlns:a16="http://schemas.microsoft.com/office/drawing/2014/main" id="{B0792621-F964-48D8-87E0-46E64D1061BA}"/>
              </a:ext>
            </a:extLst>
          </p:cNvPr>
          <p:cNvSpPr txBox="1">
            <a:spLocks/>
          </p:cNvSpPr>
          <p:nvPr/>
        </p:nvSpPr>
        <p:spPr>
          <a:xfrm rot="16200000">
            <a:off x="-1689647" y="3007908"/>
            <a:ext cx="4613737" cy="1234439"/>
          </a:xfrm>
          <a:prstGeom prst="rect">
            <a:avLst/>
          </a:prstGeom>
        </p:spPr>
        <p:txBody>
          <a:bodyPr vert="wordArtVert"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2">
                    <a:lumMod val="90000"/>
                  </a:schemeClr>
                </a:solidFill>
                <a:latin typeface="Montserrat Black" panose="00000A00000000000000" pitchFamily="2" charset="-52"/>
              </a:rPr>
              <a:t>SPENDLY</a:t>
            </a:r>
            <a:endParaRPr lang="bg-BG" sz="3200" b="1" dirty="0">
              <a:solidFill>
                <a:schemeClr val="bg2">
                  <a:lumMod val="90000"/>
                </a:schemeClr>
              </a:solidFill>
              <a:latin typeface="Montserrat Black" panose="00000A00000000000000" pitchFamily="2" charset="-52"/>
            </a:endParaRPr>
          </a:p>
        </p:txBody>
      </p:sp>
      <p:cxnSp>
        <p:nvCxnSpPr>
          <p:cNvPr id="12" name="Straight Connector 11">
            <a:extLst>
              <a:ext uri="{FF2B5EF4-FFF2-40B4-BE49-F238E27FC236}">
                <a16:creationId xmlns:a16="http://schemas.microsoft.com/office/drawing/2014/main" id="{403CCE91-1BF6-4D22-B9BA-FFE159035542}"/>
              </a:ext>
            </a:extLst>
          </p:cNvPr>
          <p:cNvCxnSpPr>
            <a:cxnSpLocks/>
          </p:cNvCxnSpPr>
          <p:nvPr/>
        </p:nvCxnSpPr>
        <p:spPr>
          <a:xfrm>
            <a:off x="10972800" y="0"/>
            <a:ext cx="0" cy="6857998"/>
          </a:xfrm>
          <a:prstGeom prst="line">
            <a:avLst/>
          </a:prstGeom>
        </p:spPr>
        <p:style>
          <a:lnRef idx="1">
            <a:schemeClr val="accent3"/>
          </a:lnRef>
          <a:fillRef idx="0">
            <a:schemeClr val="accent3"/>
          </a:fillRef>
          <a:effectRef idx="0">
            <a:schemeClr val="accent3"/>
          </a:effectRef>
          <a:fontRef idx="minor">
            <a:schemeClr val="tx1"/>
          </a:fontRef>
        </p:style>
      </p:cxnSp>
      <p:sp>
        <p:nvSpPr>
          <p:cNvPr id="14" name="Title 1">
            <a:extLst>
              <a:ext uri="{FF2B5EF4-FFF2-40B4-BE49-F238E27FC236}">
                <a16:creationId xmlns:a16="http://schemas.microsoft.com/office/drawing/2014/main" id="{30CCAF8F-4D3D-4B72-B54C-D417F1ABC1A9}"/>
              </a:ext>
            </a:extLst>
          </p:cNvPr>
          <p:cNvSpPr txBox="1">
            <a:spLocks/>
          </p:cNvSpPr>
          <p:nvPr/>
        </p:nvSpPr>
        <p:spPr>
          <a:xfrm rot="5400000">
            <a:off x="9275904" y="3004099"/>
            <a:ext cx="4606116" cy="1234439"/>
          </a:xfrm>
          <a:prstGeom prst="rect">
            <a:avLst/>
          </a:prstGeom>
        </p:spPr>
        <p:txBody>
          <a:bodyPr vert="wordArtVert"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2">
                    <a:lumMod val="90000"/>
                  </a:schemeClr>
                </a:solidFill>
                <a:latin typeface="Montserrat Black" panose="00000A00000000000000" pitchFamily="2" charset="-52"/>
              </a:rPr>
              <a:t>SPENDLY</a:t>
            </a:r>
            <a:endParaRPr lang="bg-BG" sz="3200" b="1" dirty="0">
              <a:solidFill>
                <a:schemeClr val="bg2">
                  <a:lumMod val="90000"/>
                </a:schemeClr>
              </a:solidFill>
              <a:latin typeface="Montserrat Black" panose="00000A00000000000000" pitchFamily="2" charset="-52"/>
            </a:endParaRPr>
          </a:p>
        </p:txBody>
      </p:sp>
      <p:pic>
        <p:nvPicPr>
          <p:cNvPr id="15" name="Picture 14">
            <a:extLst>
              <a:ext uri="{FF2B5EF4-FFF2-40B4-BE49-F238E27FC236}">
                <a16:creationId xmlns:a16="http://schemas.microsoft.com/office/drawing/2014/main" id="{7A660762-5E96-4FE0-A13C-1B8BC29C6D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7627" y="234882"/>
            <a:ext cx="862669" cy="848498"/>
          </a:xfrm>
          <a:prstGeom prst="rect">
            <a:avLst/>
          </a:prstGeom>
        </p:spPr>
      </p:pic>
      <p:cxnSp>
        <p:nvCxnSpPr>
          <p:cNvPr id="16" name="Straight Connector 15">
            <a:extLst>
              <a:ext uri="{FF2B5EF4-FFF2-40B4-BE49-F238E27FC236}">
                <a16:creationId xmlns:a16="http://schemas.microsoft.com/office/drawing/2014/main" id="{FD507A93-F69C-4846-A870-796F11161FC8}"/>
              </a:ext>
            </a:extLst>
          </p:cNvPr>
          <p:cNvCxnSpPr>
            <a:cxnSpLocks/>
          </p:cNvCxnSpPr>
          <p:nvPr/>
        </p:nvCxnSpPr>
        <p:spPr>
          <a:xfrm>
            <a:off x="0" y="5924375"/>
            <a:ext cx="12192001" cy="0"/>
          </a:xfrm>
          <a:prstGeom prst="line">
            <a:avLst/>
          </a:prstGeom>
        </p:spPr>
        <p:style>
          <a:lnRef idx="1">
            <a:schemeClr val="accent3"/>
          </a:lnRef>
          <a:fillRef idx="0">
            <a:schemeClr val="accent3"/>
          </a:fillRef>
          <a:effectRef idx="0">
            <a:schemeClr val="accent3"/>
          </a:effectRef>
          <a:fontRef idx="minor">
            <a:schemeClr val="tx1"/>
          </a:fontRef>
        </p:style>
      </p:cxnSp>
      <p:sp>
        <p:nvSpPr>
          <p:cNvPr id="18" name="Google Shape;527;p36">
            <a:extLst>
              <a:ext uri="{FF2B5EF4-FFF2-40B4-BE49-F238E27FC236}">
                <a16:creationId xmlns:a16="http://schemas.microsoft.com/office/drawing/2014/main" id="{AF9B6059-E549-45DA-8A97-5778CB6CCD4E}"/>
              </a:ext>
            </a:extLst>
          </p:cNvPr>
          <p:cNvSpPr txBox="1">
            <a:spLocks/>
          </p:cNvSpPr>
          <p:nvPr/>
        </p:nvSpPr>
        <p:spPr>
          <a:xfrm>
            <a:off x="1504056" y="1851500"/>
            <a:ext cx="1228200" cy="654881"/>
          </a:xfrm>
          <a:prstGeom prst="rect">
            <a:avLst/>
          </a:prstGeom>
        </p:spPr>
        <p:txBody>
          <a:bodyPr spcFirstLastPara="1" vert="horz" wrap="square" lIns="91425" tIns="45700"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dirty="0">
                <a:solidFill>
                  <a:schemeClr val="bg2">
                    <a:lumMod val="90000"/>
                  </a:schemeClr>
                </a:solidFill>
                <a:latin typeface="Montserrat Black" panose="00000A00000000000000" pitchFamily="2" charset="-52"/>
              </a:rPr>
              <a:t>01</a:t>
            </a:r>
          </a:p>
        </p:txBody>
      </p:sp>
      <p:sp>
        <p:nvSpPr>
          <p:cNvPr id="19" name="TextBox 18">
            <a:extLst>
              <a:ext uri="{FF2B5EF4-FFF2-40B4-BE49-F238E27FC236}">
                <a16:creationId xmlns:a16="http://schemas.microsoft.com/office/drawing/2014/main" id="{AF025471-1F16-4FC6-9A33-FB8D4BE703DE}"/>
              </a:ext>
            </a:extLst>
          </p:cNvPr>
          <p:cNvSpPr txBox="1"/>
          <p:nvPr/>
        </p:nvSpPr>
        <p:spPr>
          <a:xfrm>
            <a:off x="2674926" y="1921606"/>
            <a:ext cx="3542261" cy="584775"/>
          </a:xfrm>
          <a:prstGeom prst="rect">
            <a:avLst/>
          </a:prstGeom>
          <a:noFill/>
        </p:spPr>
        <p:txBody>
          <a:bodyPr wrap="square" rtlCol="0">
            <a:spAutoFit/>
          </a:bodyPr>
          <a:lstStyle/>
          <a:p>
            <a:r>
              <a:rPr lang="en-US" sz="3200" dirty="0">
                <a:solidFill>
                  <a:schemeClr val="bg2">
                    <a:lumMod val="90000"/>
                  </a:schemeClr>
                </a:solidFill>
                <a:latin typeface="Montserrat Black" panose="00000A00000000000000" pitchFamily="2" charset="-52"/>
              </a:rPr>
              <a:t>OUR TEAM</a:t>
            </a:r>
            <a:endParaRPr lang="bg-BG" sz="3200" dirty="0">
              <a:solidFill>
                <a:schemeClr val="bg2">
                  <a:lumMod val="90000"/>
                </a:schemeClr>
              </a:solidFill>
              <a:latin typeface="Montserrat Black" panose="00000A00000000000000" pitchFamily="2" charset="-52"/>
            </a:endParaRPr>
          </a:p>
        </p:txBody>
      </p:sp>
      <p:sp>
        <p:nvSpPr>
          <p:cNvPr id="20" name="Google Shape;527;p36">
            <a:extLst>
              <a:ext uri="{FF2B5EF4-FFF2-40B4-BE49-F238E27FC236}">
                <a16:creationId xmlns:a16="http://schemas.microsoft.com/office/drawing/2014/main" id="{6265B37F-533C-46D8-A852-ABE16112D525}"/>
              </a:ext>
            </a:extLst>
          </p:cNvPr>
          <p:cNvSpPr txBox="1">
            <a:spLocks/>
          </p:cNvSpPr>
          <p:nvPr/>
        </p:nvSpPr>
        <p:spPr>
          <a:xfrm>
            <a:off x="1561386" y="4082989"/>
            <a:ext cx="1228200" cy="954000"/>
          </a:xfrm>
          <a:prstGeom prst="rect">
            <a:avLst/>
          </a:prstGeom>
        </p:spPr>
        <p:txBody>
          <a:bodyPr spcFirstLastPara="1" vert="horz" wrap="square" lIns="91425" tIns="45700"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dirty="0">
                <a:solidFill>
                  <a:schemeClr val="bg2">
                    <a:lumMod val="90000"/>
                  </a:schemeClr>
                </a:solidFill>
                <a:latin typeface="Montserrat Black" panose="00000A00000000000000" pitchFamily="2" charset="-52"/>
              </a:rPr>
              <a:t>02</a:t>
            </a:r>
          </a:p>
        </p:txBody>
      </p:sp>
      <p:sp>
        <p:nvSpPr>
          <p:cNvPr id="21" name="TextBox 20">
            <a:extLst>
              <a:ext uri="{FF2B5EF4-FFF2-40B4-BE49-F238E27FC236}">
                <a16:creationId xmlns:a16="http://schemas.microsoft.com/office/drawing/2014/main" id="{4ADED7D4-BD01-4F43-B895-29163E14845B}"/>
              </a:ext>
            </a:extLst>
          </p:cNvPr>
          <p:cNvSpPr txBox="1"/>
          <p:nvPr/>
        </p:nvSpPr>
        <p:spPr>
          <a:xfrm>
            <a:off x="2732256" y="4151474"/>
            <a:ext cx="3542261" cy="584775"/>
          </a:xfrm>
          <a:prstGeom prst="rect">
            <a:avLst/>
          </a:prstGeom>
          <a:noFill/>
        </p:spPr>
        <p:txBody>
          <a:bodyPr wrap="square" rtlCol="0">
            <a:spAutoFit/>
          </a:bodyPr>
          <a:lstStyle/>
          <a:p>
            <a:r>
              <a:rPr lang="en-US" sz="3200" dirty="0">
                <a:solidFill>
                  <a:schemeClr val="bg2">
                    <a:lumMod val="90000"/>
                  </a:schemeClr>
                </a:solidFill>
                <a:latin typeface="Montserrat Black" panose="00000A00000000000000" pitchFamily="2" charset="-52"/>
              </a:rPr>
              <a:t>OUR TASK</a:t>
            </a:r>
            <a:endParaRPr lang="bg-BG" sz="3200" dirty="0">
              <a:solidFill>
                <a:schemeClr val="bg2">
                  <a:lumMod val="90000"/>
                </a:schemeClr>
              </a:solidFill>
              <a:latin typeface="Montserrat Black" panose="00000A00000000000000" pitchFamily="2" charset="-52"/>
            </a:endParaRPr>
          </a:p>
        </p:txBody>
      </p:sp>
      <p:sp>
        <p:nvSpPr>
          <p:cNvPr id="22" name="Google Shape;527;p36">
            <a:extLst>
              <a:ext uri="{FF2B5EF4-FFF2-40B4-BE49-F238E27FC236}">
                <a16:creationId xmlns:a16="http://schemas.microsoft.com/office/drawing/2014/main" id="{AD81625C-6331-4FA7-8539-422B55E65A6E}"/>
              </a:ext>
            </a:extLst>
          </p:cNvPr>
          <p:cNvSpPr txBox="1">
            <a:spLocks/>
          </p:cNvSpPr>
          <p:nvPr/>
        </p:nvSpPr>
        <p:spPr>
          <a:xfrm>
            <a:off x="5531073" y="1874200"/>
            <a:ext cx="1228200" cy="954000"/>
          </a:xfrm>
          <a:prstGeom prst="rect">
            <a:avLst/>
          </a:prstGeom>
        </p:spPr>
        <p:txBody>
          <a:bodyPr spcFirstLastPara="1" vert="horz" wrap="square" lIns="91425" tIns="45700"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dirty="0">
                <a:solidFill>
                  <a:schemeClr val="bg2">
                    <a:lumMod val="90000"/>
                  </a:schemeClr>
                </a:solidFill>
                <a:latin typeface="Montserrat Black" panose="00000A00000000000000" pitchFamily="2" charset="-52"/>
              </a:rPr>
              <a:t>03</a:t>
            </a:r>
          </a:p>
        </p:txBody>
      </p:sp>
      <p:sp>
        <p:nvSpPr>
          <p:cNvPr id="23" name="TextBox 22">
            <a:extLst>
              <a:ext uri="{FF2B5EF4-FFF2-40B4-BE49-F238E27FC236}">
                <a16:creationId xmlns:a16="http://schemas.microsoft.com/office/drawing/2014/main" id="{5B10F556-DDC7-4B76-AE14-5EC54DA41E12}"/>
              </a:ext>
            </a:extLst>
          </p:cNvPr>
          <p:cNvSpPr txBox="1"/>
          <p:nvPr/>
        </p:nvSpPr>
        <p:spPr>
          <a:xfrm>
            <a:off x="6675803" y="1889677"/>
            <a:ext cx="3702289" cy="584775"/>
          </a:xfrm>
          <a:prstGeom prst="rect">
            <a:avLst/>
          </a:prstGeom>
          <a:noFill/>
        </p:spPr>
        <p:txBody>
          <a:bodyPr wrap="square" rtlCol="0">
            <a:spAutoFit/>
          </a:bodyPr>
          <a:lstStyle/>
          <a:p>
            <a:r>
              <a:rPr lang="en-US" sz="3200" dirty="0">
                <a:solidFill>
                  <a:schemeClr val="bg2">
                    <a:lumMod val="90000"/>
                  </a:schemeClr>
                </a:solidFill>
                <a:latin typeface="Montserrat Black" panose="00000A00000000000000" pitchFamily="2" charset="-52"/>
              </a:rPr>
              <a:t>TECHNOLOGIES</a:t>
            </a:r>
            <a:endParaRPr lang="bg-BG" sz="3200" dirty="0">
              <a:solidFill>
                <a:schemeClr val="bg2">
                  <a:lumMod val="90000"/>
                </a:schemeClr>
              </a:solidFill>
              <a:latin typeface="Montserrat Black" panose="00000A00000000000000" pitchFamily="2" charset="-52"/>
            </a:endParaRPr>
          </a:p>
        </p:txBody>
      </p:sp>
      <p:sp>
        <p:nvSpPr>
          <p:cNvPr id="24" name="Google Shape;527;p36">
            <a:extLst>
              <a:ext uri="{FF2B5EF4-FFF2-40B4-BE49-F238E27FC236}">
                <a16:creationId xmlns:a16="http://schemas.microsoft.com/office/drawing/2014/main" id="{651DA2BE-BB4D-4A10-A23D-950AB1CB1038}"/>
              </a:ext>
            </a:extLst>
          </p:cNvPr>
          <p:cNvSpPr txBox="1">
            <a:spLocks/>
          </p:cNvSpPr>
          <p:nvPr/>
        </p:nvSpPr>
        <p:spPr>
          <a:xfrm>
            <a:off x="5531591" y="4151279"/>
            <a:ext cx="1228200" cy="954000"/>
          </a:xfrm>
          <a:prstGeom prst="rect">
            <a:avLst/>
          </a:prstGeom>
        </p:spPr>
        <p:txBody>
          <a:bodyPr spcFirstLastPara="1" vert="horz" wrap="square" lIns="91425" tIns="45700"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dirty="0">
                <a:solidFill>
                  <a:schemeClr val="bg2">
                    <a:lumMod val="90000"/>
                  </a:schemeClr>
                </a:solidFill>
                <a:latin typeface="Montserrat Black" panose="00000A00000000000000" pitchFamily="2" charset="-52"/>
              </a:rPr>
              <a:t>04</a:t>
            </a:r>
          </a:p>
        </p:txBody>
      </p:sp>
      <p:sp>
        <p:nvSpPr>
          <p:cNvPr id="25" name="TextBox 24">
            <a:extLst>
              <a:ext uri="{FF2B5EF4-FFF2-40B4-BE49-F238E27FC236}">
                <a16:creationId xmlns:a16="http://schemas.microsoft.com/office/drawing/2014/main" id="{5DE70ED2-076F-4060-AE30-37DA10BF97A4}"/>
              </a:ext>
            </a:extLst>
          </p:cNvPr>
          <p:cNvSpPr txBox="1"/>
          <p:nvPr/>
        </p:nvSpPr>
        <p:spPr>
          <a:xfrm>
            <a:off x="6676321" y="4167040"/>
            <a:ext cx="4406602" cy="584775"/>
          </a:xfrm>
          <a:prstGeom prst="rect">
            <a:avLst/>
          </a:prstGeom>
          <a:noFill/>
        </p:spPr>
        <p:txBody>
          <a:bodyPr wrap="square" rtlCol="0">
            <a:spAutoFit/>
          </a:bodyPr>
          <a:lstStyle/>
          <a:p>
            <a:r>
              <a:rPr lang="en-US" sz="3200" dirty="0">
                <a:solidFill>
                  <a:schemeClr val="bg2">
                    <a:lumMod val="90000"/>
                  </a:schemeClr>
                </a:solidFill>
                <a:latin typeface="Montserrat Black" panose="00000A00000000000000" pitchFamily="2" charset="-52"/>
              </a:rPr>
              <a:t>IMPLEMENTATION</a:t>
            </a:r>
            <a:endParaRPr lang="bg-BG" sz="3200" dirty="0">
              <a:solidFill>
                <a:schemeClr val="bg2">
                  <a:lumMod val="90000"/>
                </a:schemeClr>
              </a:solidFill>
              <a:latin typeface="Montserrat Black" panose="00000A00000000000000" pitchFamily="2" charset="-52"/>
            </a:endParaRPr>
          </a:p>
        </p:txBody>
      </p:sp>
      <p:cxnSp>
        <p:nvCxnSpPr>
          <p:cNvPr id="28" name="Straight Connector 27">
            <a:extLst>
              <a:ext uri="{FF2B5EF4-FFF2-40B4-BE49-F238E27FC236}">
                <a16:creationId xmlns:a16="http://schemas.microsoft.com/office/drawing/2014/main" id="{AAA557C2-7408-47E5-999B-BD207C5CE2FD}"/>
              </a:ext>
            </a:extLst>
          </p:cNvPr>
          <p:cNvCxnSpPr>
            <a:cxnSpLocks/>
          </p:cNvCxnSpPr>
          <p:nvPr/>
        </p:nvCxnSpPr>
        <p:spPr>
          <a:xfrm>
            <a:off x="5531073" y="1307250"/>
            <a:ext cx="0" cy="4617125"/>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Straight Connector 28">
            <a:extLst>
              <a:ext uri="{FF2B5EF4-FFF2-40B4-BE49-F238E27FC236}">
                <a16:creationId xmlns:a16="http://schemas.microsoft.com/office/drawing/2014/main" id="{7BF1F516-FFB4-4346-BA3E-E0314B427AE9}"/>
              </a:ext>
            </a:extLst>
          </p:cNvPr>
          <p:cNvCxnSpPr>
            <a:cxnSpLocks/>
          </p:cNvCxnSpPr>
          <p:nvPr/>
        </p:nvCxnSpPr>
        <p:spPr>
          <a:xfrm flipH="1">
            <a:off x="1234440" y="3429000"/>
            <a:ext cx="9727303" cy="0"/>
          </a:xfrm>
          <a:prstGeom prst="line">
            <a:avLst/>
          </a:prstGeom>
        </p:spPr>
        <p:style>
          <a:lnRef idx="1">
            <a:schemeClr val="accent3"/>
          </a:lnRef>
          <a:fillRef idx="0">
            <a:schemeClr val="accent3"/>
          </a:fillRef>
          <a:effectRef idx="0">
            <a:schemeClr val="accent3"/>
          </a:effectRef>
          <a:fontRef idx="minor">
            <a:schemeClr val="tx1"/>
          </a:fontRef>
        </p:style>
      </p:cxnSp>
      <p:pic>
        <p:nvPicPr>
          <p:cNvPr id="30" name="Picture 29">
            <a:extLst>
              <a:ext uri="{FF2B5EF4-FFF2-40B4-BE49-F238E27FC236}">
                <a16:creationId xmlns:a16="http://schemas.microsoft.com/office/drawing/2014/main" id="{11E6A2A2-CFE1-4960-97A3-0B40B07E8F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945" y="234881"/>
            <a:ext cx="862669" cy="848498"/>
          </a:xfrm>
          <a:prstGeom prst="rect">
            <a:avLst/>
          </a:prstGeom>
        </p:spPr>
      </p:pic>
    </p:spTree>
    <p:extLst>
      <p:ext uri="{BB962C8B-B14F-4D97-AF65-F5344CB8AC3E}">
        <p14:creationId xmlns:p14="http://schemas.microsoft.com/office/powerpoint/2010/main" val="6240597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FA9B99-B633-4D15-95F4-2DC9743D9A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667000" y="-2666999"/>
            <a:ext cx="6858000" cy="12192002"/>
          </a:xfrm>
          <a:prstGeom prst="rect">
            <a:avLst/>
          </a:prstGeom>
        </p:spPr>
      </p:pic>
      <p:sp>
        <p:nvSpPr>
          <p:cNvPr id="5" name="TextBox 4">
            <a:extLst>
              <a:ext uri="{FF2B5EF4-FFF2-40B4-BE49-F238E27FC236}">
                <a16:creationId xmlns:a16="http://schemas.microsoft.com/office/drawing/2014/main" id="{A607DF2A-3739-418A-9EE4-5328D190B308}"/>
              </a:ext>
            </a:extLst>
          </p:cNvPr>
          <p:cNvSpPr txBox="1"/>
          <p:nvPr/>
        </p:nvSpPr>
        <p:spPr>
          <a:xfrm>
            <a:off x="1383029" y="1690688"/>
            <a:ext cx="3946914" cy="1200329"/>
          </a:xfrm>
          <a:prstGeom prst="rect">
            <a:avLst/>
          </a:prstGeom>
          <a:noFill/>
        </p:spPr>
        <p:txBody>
          <a:bodyPr wrap="none" rtlCol="0">
            <a:spAutoFit/>
          </a:bodyPr>
          <a:lstStyle/>
          <a:p>
            <a:pPr algn="ctr"/>
            <a:r>
              <a:rPr lang="en-US" sz="2800" dirty="0" err="1">
                <a:solidFill>
                  <a:schemeClr val="bg2">
                    <a:lumMod val="90000"/>
                  </a:schemeClr>
                </a:solidFill>
                <a:latin typeface="Montserrat Black" panose="00000A00000000000000" pitchFamily="2" charset="-52"/>
              </a:rPr>
              <a:t>Dimitar</a:t>
            </a:r>
            <a:r>
              <a:rPr lang="en-US" sz="2800" dirty="0">
                <a:solidFill>
                  <a:schemeClr val="bg2">
                    <a:lumMod val="90000"/>
                  </a:schemeClr>
                </a:solidFill>
                <a:latin typeface="Montserrat Black" panose="00000A00000000000000" pitchFamily="2" charset="-52"/>
              </a:rPr>
              <a:t> </a:t>
            </a:r>
            <a:r>
              <a:rPr lang="en-US" sz="2800" dirty="0" err="1">
                <a:solidFill>
                  <a:schemeClr val="bg2">
                    <a:lumMod val="90000"/>
                  </a:schemeClr>
                </a:solidFill>
                <a:latin typeface="Montserrat Black" panose="00000A00000000000000" pitchFamily="2" charset="-52"/>
              </a:rPr>
              <a:t>Dimitrakov</a:t>
            </a:r>
            <a:endParaRPr lang="en-US" sz="2800" dirty="0">
              <a:solidFill>
                <a:schemeClr val="bg2">
                  <a:lumMod val="90000"/>
                </a:schemeClr>
              </a:solidFill>
              <a:latin typeface="Montserrat Black" panose="00000A00000000000000" pitchFamily="2" charset="-52"/>
            </a:endParaRPr>
          </a:p>
          <a:p>
            <a:pPr algn="ctr">
              <a:spcBef>
                <a:spcPts val="2400"/>
              </a:spcBef>
            </a:pPr>
            <a:r>
              <a:rPr lang="en-US" sz="2400" dirty="0">
                <a:solidFill>
                  <a:schemeClr val="bg2">
                    <a:lumMod val="90000"/>
                  </a:schemeClr>
                </a:solidFill>
                <a:latin typeface="Montserrat Light" panose="00000400000000000000" pitchFamily="2" charset="-52"/>
              </a:rPr>
              <a:t>Scrum-trainer</a:t>
            </a:r>
            <a:endParaRPr lang="en-US" sz="2800" dirty="0">
              <a:solidFill>
                <a:schemeClr val="bg2">
                  <a:lumMod val="90000"/>
                </a:schemeClr>
              </a:solidFill>
              <a:latin typeface="Montserrat Light" panose="00000400000000000000" pitchFamily="2" charset="-52"/>
            </a:endParaRPr>
          </a:p>
        </p:txBody>
      </p:sp>
      <p:sp>
        <p:nvSpPr>
          <p:cNvPr id="6" name="TextBox 5">
            <a:extLst>
              <a:ext uri="{FF2B5EF4-FFF2-40B4-BE49-F238E27FC236}">
                <a16:creationId xmlns:a16="http://schemas.microsoft.com/office/drawing/2014/main" id="{6B64EAAE-1EC1-4B8B-854B-F1527530EFB9}"/>
              </a:ext>
            </a:extLst>
          </p:cNvPr>
          <p:cNvSpPr txBox="1"/>
          <p:nvPr/>
        </p:nvSpPr>
        <p:spPr>
          <a:xfrm>
            <a:off x="6983083" y="1690688"/>
            <a:ext cx="3704861" cy="1200329"/>
          </a:xfrm>
          <a:prstGeom prst="rect">
            <a:avLst/>
          </a:prstGeom>
          <a:noFill/>
        </p:spPr>
        <p:txBody>
          <a:bodyPr wrap="none" rtlCol="0">
            <a:spAutoFit/>
          </a:bodyPr>
          <a:lstStyle/>
          <a:p>
            <a:pPr algn="ctr"/>
            <a:r>
              <a:rPr lang="en-US" sz="2800" dirty="0">
                <a:solidFill>
                  <a:schemeClr val="bg2">
                    <a:lumMod val="90000"/>
                  </a:schemeClr>
                </a:solidFill>
                <a:latin typeface="Montserrat Black" panose="00000A00000000000000" pitchFamily="2" charset="-52"/>
              </a:rPr>
              <a:t>Nikolay </a:t>
            </a:r>
            <a:r>
              <a:rPr lang="en-US" sz="2800" dirty="0" err="1">
                <a:solidFill>
                  <a:schemeClr val="bg2">
                    <a:lumMod val="90000"/>
                  </a:schemeClr>
                </a:solidFill>
                <a:latin typeface="Montserrat Black" panose="00000A00000000000000" pitchFamily="2" charset="-52"/>
              </a:rPr>
              <a:t>Kalashnik</a:t>
            </a:r>
            <a:endParaRPr lang="en-US" sz="2800" dirty="0">
              <a:solidFill>
                <a:schemeClr val="bg2">
                  <a:lumMod val="90000"/>
                </a:schemeClr>
              </a:solidFill>
              <a:latin typeface="Montserrat Black" panose="00000A00000000000000" pitchFamily="2" charset="-52"/>
            </a:endParaRPr>
          </a:p>
          <a:p>
            <a:pPr algn="ctr">
              <a:spcBef>
                <a:spcPts val="2400"/>
              </a:spcBef>
            </a:pPr>
            <a:r>
              <a:rPr lang="en-US" sz="2400" dirty="0">
                <a:solidFill>
                  <a:schemeClr val="bg2">
                    <a:lumMod val="90000"/>
                  </a:schemeClr>
                </a:solidFill>
                <a:latin typeface="Montserrat Light" panose="00000400000000000000" pitchFamily="2" charset="-52"/>
              </a:rPr>
              <a:t>Developer</a:t>
            </a:r>
            <a:endParaRPr lang="en-US" sz="2800" dirty="0">
              <a:solidFill>
                <a:schemeClr val="bg2">
                  <a:lumMod val="90000"/>
                </a:schemeClr>
              </a:solidFill>
              <a:latin typeface="Montserrat Light" panose="00000400000000000000" pitchFamily="2" charset="-52"/>
            </a:endParaRPr>
          </a:p>
        </p:txBody>
      </p:sp>
      <p:sp>
        <p:nvSpPr>
          <p:cNvPr id="7" name="TextBox 6">
            <a:extLst>
              <a:ext uri="{FF2B5EF4-FFF2-40B4-BE49-F238E27FC236}">
                <a16:creationId xmlns:a16="http://schemas.microsoft.com/office/drawing/2014/main" id="{DEED5336-80BC-4B01-BA50-3A09F238B2C7}"/>
              </a:ext>
            </a:extLst>
          </p:cNvPr>
          <p:cNvSpPr txBox="1"/>
          <p:nvPr/>
        </p:nvSpPr>
        <p:spPr>
          <a:xfrm>
            <a:off x="2190942" y="4351619"/>
            <a:ext cx="2331087" cy="1200329"/>
          </a:xfrm>
          <a:prstGeom prst="rect">
            <a:avLst/>
          </a:prstGeom>
          <a:noFill/>
        </p:spPr>
        <p:txBody>
          <a:bodyPr wrap="none" rtlCol="0">
            <a:spAutoFit/>
          </a:bodyPr>
          <a:lstStyle/>
          <a:p>
            <a:pPr algn="ctr"/>
            <a:r>
              <a:rPr lang="en-US" sz="2800" dirty="0">
                <a:solidFill>
                  <a:schemeClr val="bg2">
                    <a:lumMod val="90000"/>
                  </a:schemeClr>
                </a:solidFill>
                <a:latin typeface="Montserrat Black" panose="00000A00000000000000" pitchFamily="2" charset="-52"/>
              </a:rPr>
              <a:t>Boris </a:t>
            </a:r>
            <a:r>
              <a:rPr lang="en-US" sz="2800" dirty="0" err="1">
                <a:solidFill>
                  <a:schemeClr val="bg2">
                    <a:lumMod val="90000"/>
                  </a:schemeClr>
                </a:solidFill>
                <a:latin typeface="Montserrat Black" panose="00000A00000000000000" pitchFamily="2" charset="-52"/>
              </a:rPr>
              <a:t>Milev</a:t>
            </a:r>
            <a:endParaRPr lang="en-US" sz="2800" dirty="0">
              <a:solidFill>
                <a:schemeClr val="bg2">
                  <a:lumMod val="90000"/>
                </a:schemeClr>
              </a:solidFill>
              <a:latin typeface="Montserrat Black" panose="00000A00000000000000" pitchFamily="2" charset="-52"/>
            </a:endParaRPr>
          </a:p>
          <a:p>
            <a:pPr algn="ctr">
              <a:spcBef>
                <a:spcPts val="2400"/>
              </a:spcBef>
            </a:pPr>
            <a:r>
              <a:rPr lang="en-US" sz="2400" dirty="0">
                <a:solidFill>
                  <a:schemeClr val="bg2">
                    <a:lumMod val="90000"/>
                  </a:schemeClr>
                </a:solidFill>
                <a:latin typeface="Montserrat Light" panose="00000400000000000000" pitchFamily="2" charset="-52"/>
              </a:rPr>
              <a:t>Developer</a:t>
            </a:r>
            <a:endParaRPr lang="en-US" sz="2800" dirty="0">
              <a:solidFill>
                <a:schemeClr val="bg2">
                  <a:lumMod val="90000"/>
                </a:schemeClr>
              </a:solidFill>
              <a:latin typeface="Montserrat Light" panose="00000400000000000000" pitchFamily="2" charset="-52"/>
            </a:endParaRPr>
          </a:p>
        </p:txBody>
      </p:sp>
      <p:sp>
        <p:nvSpPr>
          <p:cNvPr id="8" name="TextBox 7">
            <a:extLst>
              <a:ext uri="{FF2B5EF4-FFF2-40B4-BE49-F238E27FC236}">
                <a16:creationId xmlns:a16="http://schemas.microsoft.com/office/drawing/2014/main" id="{20DF5103-6EAE-4056-90BE-1A2C4166771F}"/>
              </a:ext>
            </a:extLst>
          </p:cNvPr>
          <p:cNvSpPr txBox="1"/>
          <p:nvPr/>
        </p:nvSpPr>
        <p:spPr>
          <a:xfrm>
            <a:off x="7255593" y="4351619"/>
            <a:ext cx="3159840" cy="1200329"/>
          </a:xfrm>
          <a:prstGeom prst="rect">
            <a:avLst/>
          </a:prstGeom>
          <a:noFill/>
        </p:spPr>
        <p:txBody>
          <a:bodyPr wrap="none" rtlCol="0">
            <a:spAutoFit/>
          </a:bodyPr>
          <a:lstStyle/>
          <a:p>
            <a:pPr algn="ctr"/>
            <a:r>
              <a:rPr lang="en-US" sz="2800" dirty="0" err="1">
                <a:solidFill>
                  <a:schemeClr val="bg2">
                    <a:lumMod val="90000"/>
                  </a:schemeClr>
                </a:solidFill>
                <a:latin typeface="Montserrat Black" panose="00000A00000000000000" pitchFamily="2" charset="-52"/>
              </a:rPr>
              <a:t>Plamen</a:t>
            </a:r>
            <a:r>
              <a:rPr lang="en-US" sz="2800" dirty="0">
                <a:solidFill>
                  <a:schemeClr val="bg2">
                    <a:lumMod val="90000"/>
                  </a:schemeClr>
                </a:solidFill>
                <a:latin typeface="Montserrat Black" panose="00000A00000000000000" pitchFamily="2" charset="-52"/>
              </a:rPr>
              <a:t> </a:t>
            </a:r>
            <a:r>
              <a:rPr lang="en-US" sz="2800" dirty="0" err="1">
                <a:solidFill>
                  <a:schemeClr val="bg2">
                    <a:lumMod val="90000"/>
                  </a:schemeClr>
                </a:solidFill>
                <a:latin typeface="Montserrat Black" panose="00000A00000000000000" pitchFamily="2" charset="-52"/>
              </a:rPr>
              <a:t>Petkov</a:t>
            </a:r>
            <a:endParaRPr lang="en-US" sz="2800" dirty="0">
              <a:solidFill>
                <a:schemeClr val="bg2">
                  <a:lumMod val="90000"/>
                </a:schemeClr>
              </a:solidFill>
              <a:latin typeface="Montserrat Black" panose="00000A00000000000000" pitchFamily="2" charset="-52"/>
            </a:endParaRPr>
          </a:p>
          <a:p>
            <a:pPr algn="ctr">
              <a:spcBef>
                <a:spcPts val="2400"/>
              </a:spcBef>
            </a:pPr>
            <a:r>
              <a:rPr lang="en-US" sz="2400" dirty="0">
                <a:solidFill>
                  <a:schemeClr val="bg2">
                    <a:lumMod val="90000"/>
                  </a:schemeClr>
                </a:solidFill>
                <a:latin typeface="Montserrat Light" panose="00000400000000000000" pitchFamily="2" charset="-52"/>
              </a:rPr>
              <a:t>Designer</a:t>
            </a:r>
            <a:endParaRPr lang="en-US" sz="2800" dirty="0">
              <a:solidFill>
                <a:schemeClr val="bg2">
                  <a:lumMod val="90000"/>
                </a:schemeClr>
              </a:solidFill>
              <a:latin typeface="Montserrat Light" panose="00000400000000000000" pitchFamily="2" charset="-52"/>
            </a:endParaRPr>
          </a:p>
        </p:txBody>
      </p:sp>
      <p:sp>
        <p:nvSpPr>
          <p:cNvPr id="9" name="Title 1">
            <a:extLst>
              <a:ext uri="{FF2B5EF4-FFF2-40B4-BE49-F238E27FC236}">
                <a16:creationId xmlns:a16="http://schemas.microsoft.com/office/drawing/2014/main" id="{DBE1895B-E1FB-4BD0-A0BB-363B88525B8C}"/>
              </a:ext>
            </a:extLst>
          </p:cNvPr>
          <p:cNvSpPr>
            <a:spLocks noGrp="1"/>
          </p:cNvSpPr>
          <p:nvPr>
            <p:ph type="title"/>
          </p:nvPr>
        </p:nvSpPr>
        <p:spPr>
          <a:xfrm>
            <a:off x="1240679" y="1"/>
            <a:ext cx="9743180" cy="1318254"/>
          </a:xfrm>
        </p:spPr>
        <p:txBody>
          <a:bodyPr/>
          <a:lstStyle/>
          <a:p>
            <a:pPr algn="ctr"/>
            <a:r>
              <a:rPr lang="en-US" dirty="0">
                <a:solidFill>
                  <a:schemeClr val="bg2">
                    <a:lumMod val="90000"/>
                  </a:schemeClr>
                </a:solidFill>
                <a:latin typeface="Montserrat Black" panose="00000A00000000000000" pitchFamily="2" charset="-52"/>
              </a:rPr>
              <a:t>OUR TEAM</a:t>
            </a:r>
            <a:endParaRPr lang="bg-BG" dirty="0">
              <a:solidFill>
                <a:schemeClr val="bg2">
                  <a:lumMod val="90000"/>
                </a:schemeClr>
              </a:solidFill>
              <a:latin typeface="Montserrat Black" panose="00000A00000000000000" pitchFamily="2" charset="-52"/>
            </a:endParaRPr>
          </a:p>
        </p:txBody>
      </p:sp>
      <p:cxnSp>
        <p:nvCxnSpPr>
          <p:cNvPr id="13" name="Straight Connector 12">
            <a:extLst>
              <a:ext uri="{FF2B5EF4-FFF2-40B4-BE49-F238E27FC236}">
                <a16:creationId xmlns:a16="http://schemas.microsoft.com/office/drawing/2014/main" id="{153F6F7C-3B04-4E90-84F2-17BC24A9859B}"/>
              </a:ext>
            </a:extLst>
          </p:cNvPr>
          <p:cNvCxnSpPr>
            <a:cxnSpLocks/>
          </p:cNvCxnSpPr>
          <p:nvPr/>
        </p:nvCxnSpPr>
        <p:spPr>
          <a:xfrm>
            <a:off x="1234440" y="0"/>
            <a:ext cx="0" cy="6857998"/>
          </a:xfrm>
          <a:prstGeom prst="line">
            <a:avLst/>
          </a:prstGeom>
        </p:spPr>
        <p:style>
          <a:lnRef idx="1">
            <a:schemeClr val="accent3"/>
          </a:lnRef>
          <a:fillRef idx="0">
            <a:schemeClr val="accent3"/>
          </a:fillRef>
          <a:effectRef idx="0">
            <a:schemeClr val="accent3"/>
          </a:effectRef>
          <a:fontRef idx="minor">
            <a:schemeClr val="tx1"/>
          </a:fontRef>
        </p:style>
      </p:cxnSp>
      <p:cxnSp>
        <p:nvCxnSpPr>
          <p:cNvPr id="17" name="Straight Connector 16">
            <a:extLst>
              <a:ext uri="{FF2B5EF4-FFF2-40B4-BE49-F238E27FC236}">
                <a16:creationId xmlns:a16="http://schemas.microsoft.com/office/drawing/2014/main" id="{6A5C49B8-4836-4F47-8539-FB100016787A}"/>
              </a:ext>
            </a:extLst>
          </p:cNvPr>
          <p:cNvCxnSpPr>
            <a:cxnSpLocks/>
          </p:cNvCxnSpPr>
          <p:nvPr/>
        </p:nvCxnSpPr>
        <p:spPr>
          <a:xfrm>
            <a:off x="0" y="1318260"/>
            <a:ext cx="12192001" cy="0"/>
          </a:xfrm>
          <a:prstGeom prst="line">
            <a:avLst/>
          </a:prstGeom>
        </p:spPr>
        <p:style>
          <a:lnRef idx="1">
            <a:schemeClr val="accent3"/>
          </a:lnRef>
          <a:fillRef idx="0">
            <a:schemeClr val="accent3"/>
          </a:fillRef>
          <a:effectRef idx="0">
            <a:schemeClr val="accent3"/>
          </a:effectRef>
          <a:fontRef idx="minor">
            <a:schemeClr val="tx1"/>
          </a:fontRef>
        </p:style>
      </p:cxnSp>
      <p:sp>
        <p:nvSpPr>
          <p:cNvPr id="26" name="Google Shape;527;p36">
            <a:extLst>
              <a:ext uri="{FF2B5EF4-FFF2-40B4-BE49-F238E27FC236}">
                <a16:creationId xmlns:a16="http://schemas.microsoft.com/office/drawing/2014/main" id="{CF5054C9-DF20-439E-80A3-BE693A160A50}"/>
              </a:ext>
            </a:extLst>
          </p:cNvPr>
          <p:cNvSpPr txBox="1">
            <a:spLocks/>
          </p:cNvSpPr>
          <p:nvPr/>
        </p:nvSpPr>
        <p:spPr>
          <a:xfrm>
            <a:off x="6240" y="433273"/>
            <a:ext cx="1228200" cy="954000"/>
          </a:xfrm>
          <a:prstGeom prst="rect">
            <a:avLst/>
          </a:prstGeom>
        </p:spPr>
        <p:txBody>
          <a:bodyPr spcFirstLastPara="1" vert="horz" wrap="square" lIns="91425" tIns="45700"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dirty="0">
                <a:solidFill>
                  <a:schemeClr val="bg2">
                    <a:lumMod val="90000"/>
                  </a:schemeClr>
                </a:solidFill>
                <a:latin typeface="Montserrat Black" panose="00000A00000000000000" pitchFamily="2" charset="-52"/>
              </a:rPr>
              <a:t>01</a:t>
            </a:r>
          </a:p>
        </p:txBody>
      </p:sp>
      <p:sp>
        <p:nvSpPr>
          <p:cNvPr id="27" name="Title 1">
            <a:extLst>
              <a:ext uri="{FF2B5EF4-FFF2-40B4-BE49-F238E27FC236}">
                <a16:creationId xmlns:a16="http://schemas.microsoft.com/office/drawing/2014/main" id="{B0792621-F964-48D8-87E0-46E64D1061BA}"/>
              </a:ext>
            </a:extLst>
          </p:cNvPr>
          <p:cNvSpPr txBox="1">
            <a:spLocks/>
          </p:cNvSpPr>
          <p:nvPr/>
        </p:nvSpPr>
        <p:spPr>
          <a:xfrm rot="16200000">
            <a:off x="-1689647" y="3007908"/>
            <a:ext cx="4613737" cy="1234439"/>
          </a:xfrm>
          <a:prstGeom prst="rect">
            <a:avLst/>
          </a:prstGeom>
        </p:spPr>
        <p:txBody>
          <a:bodyPr vert="wordArtVert"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2">
                    <a:lumMod val="90000"/>
                  </a:schemeClr>
                </a:solidFill>
                <a:latin typeface="Montserrat Black" panose="00000A00000000000000" pitchFamily="2" charset="-52"/>
              </a:rPr>
              <a:t>SPENDLY</a:t>
            </a:r>
            <a:endParaRPr lang="bg-BG" sz="3200" b="1" dirty="0">
              <a:solidFill>
                <a:schemeClr val="bg2">
                  <a:lumMod val="90000"/>
                </a:schemeClr>
              </a:solidFill>
              <a:latin typeface="Montserrat Black" panose="00000A00000000000000" pitchFamily="2" charset="-52"/>
            </a:endParaRPr>
          </a:p>
        </p:txBody>
      </p:sp>
      <p:cxnSp>
        <p:nvCxnSpPr>
          <p:cNvPr id="12" name="Straight Connector 11">
            <a:extLst>
              <a:ext uri="{FF2B5EF4-FFF2-40B4-BE49-F238E27FC236}">
                <a16:creationId xmlns:a16="http://schemas.microsoft.com/office/drawing/2014/main" id="{403CCE91-1BF6-4D22-B9BA-FFE159035542}"/>
              </a:ext>
            </a:extLst>
          </p:cNvPr>
          <p:cNvCxnSpPr>
            <a:cxnSpLocks/>
          </p:cNvCxnSpPr>
          <p:nvPr/>
        </p:nvCxnSpPr>
        <p:spPr>
          <a:xfrm>
            <a:off x="10972800" y="0"/>
            <a:ext cx="0" cy="6857998"/>
          </a:xfrm>
          <a:prstGeom prst="line">
            <a:avLst/>
          </a:prstGeom>
        </p:spPr>
        <p:style>
          <a:lnRef idx="1">
            <a:schemeClr val="accent3"/>
          </a:lnRef>
          <a:fillRef idx="0">
            <a:schemeClr val="accent3"/>
          </a:fillRef>
          <a:effectRef idx="0">
            <a:schemeClr val="accent3"/>
          </a:effectRef>
          <a:fontRef idx="minor">
            <a:schemeClr val="tx1"/>
          </a:fontRef>
        </p:style>
      </p:cxnSp>
      <p:sp>
        <p:nvSpPr>
          <p:cNvPr id="14" name="Title 1">
            <a:extLst>
              <a:ext uri="{FF2B5EF4-FFF2-40B4-BE49-F238E27FC236}">
                <a16:creationId xmlns:a16="http://schemas.microsoft.com/office/drawing/2014/main" id="{30CCAF8F-4D3D-4B72-B54C-D417F1ABC1A9}"/>
              </a:ext>
            </a:extLst>
          </p:cNvPr>
          <p:cNvSpPr txBox="1">
            <a:spLocks/>
          </p:cNvSpPr>
          <p:nvPr/>
        </p:nvSpPr>
        <p:spPr>
          <a:xfrm rot="5400000">
            <a:off x="9275904" y="3004099"/>
            <a:ext cx="4606116" cy="1234439"/>
          </a:xfrm>
          <a:prstGeom prst="rect">
            <a:avLst/>
          </a:prstGeom>
        </p:spPr>
        <p:txBody>
          <a:bodyPr vert="wordArtVert"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2">
                    <a:lumMod val="90000"/>
                  </a:schemeClr>
                </a:solidFill>
                <a:latin typeface="Montserrat Black" panose="00000A00000000000000" pitchFamily="2" charset="-52"/>
              </a:rPr>
              <a:t>SPENDLY</a:t>
            </a:r>
            <a:endParaRPr lang="bg-BG" sz="3200" b="1" dirty="0">
              <a:solidFill>
                <a:schemeClr val="bg2">
                  <a:lumMod val="90000"/>
                </a:schemeClr>
              </a:solidFill>
              <a:latin typeface="Montserrat Black" panose="00000A00000000000000" pitchFamily="2" charset="-52"/>
            </a:endParaRPr>
          </a:p>
        </p:txBody>
      </p:sp>
      <p:pic>
        <p:nvPicPr>
          <p:cNvPr id="15" name="Picture 14">
            <a:extLst>
              <a:ext uri="{FF2B5EF4-FFF2-40B4-BE49-F238E27FC236}">
                <a16:creationId xmlns:a16="http://schemas.microsoft.com/office/drawing/2014/main" id="{7A660762-5E96-4FE0-A13C-1B8BC29C6D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7627" y="234882"/>
            <a:ext cx="862669" cy="848498"/>
          </a:xfrm>
          <a:prstGeom prst="rect">
            <a:avLst/>
          </a:prstGeom>
        </p:spPr>
      </p:pic>
      <p:cxnSp>
        <p:nvCxnSpPr>
          <p:cNvPr id="16" name="Straight Connector 15">
            <a:extLst>
              <a:ext uri="{FF2B5EF4-FFF2-40B4-BE49-F238E27FC236}">
                <a16:creationId xmlns:a16="http://schemas.microsoft.com/office/drawing/2014/main" id="{FD507A93-F69C-4846-A870-796F11161FC8}"/>
              </a:ext>
            </a:extLst>
          </p:cNvPr>
          <p:cNvCxnSpPr>
            <a:cxnSpLocks/>
          </p:cNvCxnSpPr>
          <p:nvPr/>
        </p:nvCxnSpPr>
        <p:spPr>
          <a:xfrm>
            <a:off x="0" y="5924375"/>
            <a:ext cx="12192001"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4534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FA9B99-B633-4D15-95F4-2DC9743D9A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667000" y="-2666999"/>
            <a:ext cx="6858000" cy="12192002"/>
          </a:xfrm>
          <a:prstGeom prst="rect">
            <a:avLst/>
          </a:prstGeom>
        </p:spPr>
      </p:pic>
      <p:sp>
        <p:nvSpPr>
          <p:cNvPr id="9" name="Title 1">
            <a:extLst>
              <a:ext uri="{FF2B5EF4-FFF2-40B4-BE49-F238E27FC236}">
                <a16:creationId xmlns:a16="http://schemas.microsoft.com/office/drawing/2014/main" id="{DBE1895B-E1FB-4BD0-A0BB-363B88525B8C}"/>
              </a:ext>
            </a:extLst>
          </p:cNvPr>
          <p:cNvSpPr>
            <a:spLocks noGrp="1"/>
          </p:cNvSpPr>
          <p:nvPr>
            <p:ph type="title"/>
          </p:nvPr>
        </p:nvSpPr>
        <p:spPr>
          <a:xfrm>
            <a:off x="1234440" y="1"/>
            <a:ext cx="9749419" cy="1310638"/>
          </a:xfrm>
        </p:spPr>
        <p:txBody>
          <a:bodyPr/>
          <a:lstStyle/>
          <a:p>
            <a:pPr algn="ctr"/>
            <a:r>
              <a:rPr lang="en-US" dirty="0">
                <a:solidFill>
                  <a:schemeClr val="bg2">
                    <a:lumMod val="90000"/>
                  </a:schemeClr>
                </a:solidFill>
                <a:latin typeface="Montserrat Black" panose="00000A00000000000000" pitchFamily="2" charset="-52"/>
              </a:rPr>
              <a:t>OUR TASK</a:t>
            </a:r>
            <a:endParaRPr lang="bg-BG" dirty="0">
              <a:solidFill>
                <a:schemeClr val="bg2">
                  <a:lumMod val="90000"/>
                </a:schemeClr>
              </a:solidFill>
              <a:latin typeface="Montserrat Black" panose="00000A00000000000000" pitchFamily="2" charset="-52"/>
            </a:endParaRPr>
          </a:p>
        </p:txBody>
      </p:sp>
      <p:cxnSp>
        <p:nvCxnSpPr>
          <p:cNvPr id="13" name="Straight Connector 12">
            <a:extLst>
              <a:ext uri="{FF2B5EF4-FFF2-40B4-BE49-F238E27FC236}">
                <a16:creationId xmlns:a16="http://schemas.microsoft.com/office/drawing/2014/main" id="{153F6F7C-3B04-4E90-84F2-17BC24A9859B}"/>
              </a:ext>
            </a:extLst>
          </p:cNvPr>
          <p:cNvCxnSpPr>
            <a:cxnSpLocks/>
          </p:cNvCxnSpPr>
          <p:nvPr/>
        </p:nvCxnSpPr>
        <p:spPr>
          <a:xfrm>
            <a:off x="1234440" y="0"/>
            <a:ext cx="0" cy="6857998"/>
          </a:xfrm>
          <a:prstGeom prst="line">
            <a:avLst/>
          </a:prstGeom>
        </p:spPr>
        <p:style>
          <a:lnRef idx="1">
            <a:schemeClr val="accent3"/>
          </a:lnRef>
          <a:fillRef idx="0">
            <a:schemeClr val="accent3"/>
          </a:fillRef>
          <a:effectRef idx="0">
            <a:schemeClr val="accent3"/>
          </a:effectRef>
          <a:fontRef idx="minor">
            <a:schemeClr val="tx1"/>
          </a:fontRef>
        </p:style>
      </p:cxnSp>
      <p:cxnSp>
        <p:nvCxnSpPr>
          <p:cNvPr id="17" name="Straight Connector 16">
            <a:extLst>
              <a:ext uri="{FF2B5EF4-FFF2-40B4-BE49-F238E27FC236}">
                <a16:creationId xmlns:a16="http://schemas.microsoft.com/office/drawing/2014/main" id="{6A5C49B8-4836-4F47-8539-FB100016787A}"/>
              </a:ext>
            </a:extLst>
          </p:cNvPr>
          <p:cNvCxnSpPr>
            <a:cxnSpLocks/>
          </p:cNvCxnSpPr>
          <p:nvPr/>
        </p:nvCxnSpPr>
        <p:spPr>
          <a:xfrm>
            <a:off x="0" y="1318260"/>
            <a:ext cx="12192001" cy="0"/>
          </a:xfrm>
          <a:prstGeom prst="line">
            <a:avLst/>
          </a:prstGeom>
        </p:spPr>
        <p:style>
          <a:lnRef idx="1">
            <a:schemeClr val="accent3"/>
          </a:lnRef>
          <a:fillRef idx="0">
            <a:schemeClr val="accent3"/>
          </a:fillRef>
          <a:effectRef idx="0">
            <a:schemeClr val="accent3"/>
          </a:effectRef>
          <a:fontRef idx="minor">
            <a:schemeClr val="tx1"/>
          </a:fontRef>
        </p:style>
      </p:cxnSp>
      <p:sp>
        <p:nvSpPr>
          <p:cNvPr id="26" name="Google Shape;527;p36">
            <a:extLst>
              <a:ext uri="{FF2B5EF4-FFF2-40B4-BE49-F238E27FC236}">
                <a16:creationId xmlns:a16="http://schemas.microsoft.com/office/drawing/2014/main" id="{CF5054C9-DF20-439E-80A3-BE693A160A50}"/>
              </a:ext>
            </a:extLst>
          </p:cNvPr>
          <p:cNvSpPr txBox="1">
            <a:spLocks/>
          </p:cNvSpPr>
          <p:nvPr/>
        </p:nvSpPr>
        <p:spPr>
          <a:xfrm>
            <a:off x="6240" y="433273"/>
            <a:ext cx="1228200" cy="954000"/>
          </a:xfrm>
          <a:prstGeom prst="rect">
            <a:avLst/>
          </a:prstGeom>
        </p:spPr>
        <p:txBody>
          <a:bodyPr spcFirstLastPara="1" vert="horz" wrap="square" lIns="91425" tIns="45700"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dirty="0">
                <a:solidFill>
                  <a:schemeClr val="bg2">
                    <a:lumMod val="90000"/>
                  </a:schemeClr>
                </a:solidFill>
                <a:latin typeface="Montserrat Black" panose="00000A00000000000000" pitchFamily="2" charset="-52"/>
              </a:rPr>
              <a:t>02</a:t>
            </a:r>
          </a:p>
        </p:txBody>
      </p:sp>
      <p:sp>
        <p:nvSpPr>
          <p:cNvPr id="27" name="Title 1">
            <a:extLst>
              <a:ext uri="{FF2B5EF4-FFF2-40B4-BE49-F238E27FC236}">
                <a16:creationId xmlns:a16="http://schemas.microsoft.com/office/drawing/2014/main" id="{B0792621-F964-48D8-87E0-46E64D1061BA}"/>
              </a:ext>
            </a:extLst>
          </p:cNvPr>
          <p:cNvSpPr txBox="1">
            <a:spLocks/>
          </p:cNvSpPr>
          <p:nvPr/>
        </p:nvSpPr>
        <p:spPr>
          <a:xfrm rot="16200000">
            <a:off x="-1689647" y="3007908"/>
            <a:ext cx="4613737" cy="1234439"/>
          </a:xfrm>
          <a:prstGeom prst="rect">
            <a:avLst/>
          </a:prstGeom>
        </p:spPr>
        <p:txBody>
          <a:bodyPr vert="wordArtVert"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2">
                    <a:lumMod val="90000"/>
                  </a:schemeClr>
                </a:solidFill>
                <a:latin typeface="Montserrat Black" panose="00000A00000000000000" pitchFamily="2" charset="-52"/>
              </a:rPr>
              <a:t>SPENDLY</a:t>
            </a:r>
            <a:endParaRPr lang="bg-BG" sz="3200" b="1" dirty="0">
              <a:solidFill>
                <a:schemeClr val="bg2">
                  <a:lumMod val="90000"/>
                </a:schemeClr>
              </a:solidFill>
              <a:latin typeface="Montserrat Black" panose="00000A00000000000000" pitchFamily="2" charset="-52"/>
            </a:endParaRPr>
          </a:p>
        </p:txBody>
      </p:sp>
      <p:cxnSp>
        <p:nvCxnSpPr>
          <p:cNvPr id="12" name="Straight Connector 11">
            <a:extLst>
              <a:ext uri="{FF2B5EF4-FFF2-40B4-BE49-F238E27FC236}">
                <a16:creationId xmlns:a16="http://schemas.microsoft.com/office/drawing/2014/main" id="{403CCE91-1BF6-4D22-B9BA-FFE159035542}"/>
              </a:ext>
            </a:extLst>
          </p:cNvPr>
          <p:cNvCxnSpPr>
            <a:cxnSpLocks/>
          </p:cNvCxnSpPr>
          <p:nvPr/>
        </p:nvCxnSpPr>
        <p:spPr>
          <a:xfrm>
            <a:off x="10972800" y="0"/>
            <a:ext cx="0" cy="6857998"/>
          </a:xfrm>
          <a:prstGeom prst="line">
            <a:avLst/>
          </a:prstGeom>
        </p:spPr>
        <p:style>
          <a:lnRef idx="1">
            <a:schemeClr val="accent3"/>
          </a:lnRef>
          <a:fillRef idx="0">
            <a:schemeClr val="accent3"/>
          </a:fillRef>
          <a:effectRef idx="0">
            <a:schemeClr val="accent3"/>
          </a:effectRef>
          <a:fontRef idx="minor">
            <a:schemeClr val="tx1"/>
          </a:fontRef>
        </p:style>
      </p:cxnSp>
      <p:sp>
        <p:nvSpPr>
          <p:cNvPr id="14" name="Title 1">
            <a:extLst>
              <a:ext uri="{FF2B5EF4-FFF2-40B4-BE49-F238E27FC236}">
                <a16:creationId xmlns:a16="http://schemas.microsoft.com/office/drawing/2014/main" id="{30CCAF8F-4D3D-4B72-B54C-D417F1ABC1A9}"/>
              </a:ext>
            </a:extLst>
          </p:cNvPr>
          <p:cNvSpPr txBox="1">
            <a:spLocks/>
          </p:cNvSpPr>
          <p:nvPr/>
        </p:nvSpPr>
        <p:spPr>
          <a:xfrm rot="5400000">
            <a:off x="9275904" y="3004099"/>
            <a:ext cx="4606116" cy="1234439"/>
          </a:xfrm>
          <a:prstGeom prst="rect">
            <a:avLst/>
          </a:prstGeom>
        </p:spPr>
        <p:txBody>
          <a:bodyPr vert="wordArtVert"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2">
                    <a:lumMod val="90000"/>
                  </a:schemeClr>
                </a:solidFill>
                <a:latin typeface="Montserrat Black" panose="00000A00000000000000" pitchFamily="2" charset="-52"/>
              </a:rPr>
              <a:t>SPENDLY</a:t>
            </a:r>
            <a:endParaRPr lang="bg-BG" sz="3200" b="1" dirty="0">
              <a:solidFill>
                <a:schemeClr val="bg2">
                  <a:lumMod val="90000"/>
                </a:schemeClr>
              </a:solidFill>
              <a:latin typeface="Montserrat Black" panose="00000A00000000000000" pitchFamily="2" charset="-52"/>
            </a:endParaRPr>
          </a:p>
        </p:txBody>
      </p:sp>
      <p:pic>
        <p:nvPicPr>
          <p:cNvPr id="15" name="Picture 14">
            <a:extLst>
              <a:ext uri="{FF2B5EF4-FFF2-40B4-BE49-F238E27FC236}">
                <a16:creationId xmlns:a16="http://schemas.microsoft.com/office/drawing/2014/main" id="{7A660762-5E96-4FE0-A13C-1B8BC29C6D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7627" y="234882"/>
            <a:ext cx="862669" cy="848498"/>
          </a:xfrm>
          <a:prstGeom prst="rect">
            <a:avLst/>
          </a:prstGeom>
        </p:spPr>
      </p:pic>
      <p:cxnSp>
        <p:nvCxnSpPr>
          <p:cNvPr id="16" name="Straight Connector 15">
            <a:extLst>
              <a:ext uri="{FF2B5EF4-FFF2-40B4-BE49-F238E27FC236}">
                <a16:creationId xmlns:a16="http://schemas.microsoft.com/office/drawing/2014/main" id="{FD507A93-F69C-4846-A870-796F11161FC8}"/>
              </a:ext>
            </a:extLst>
          </p:cNvPr>
          <p:cNvCxnSpPr>
            <a:cxnSpLocks/>
          </p:cNvCxnSpPr>
          <p:nvPr/>
        </p:nvCxnSpPr>
        <p:spPr>
          <a:xfrm>
            <a:off x="0" y="5924375"/>
            <a:ext cx="12192001" cy="0"/>
          </a:xfrm>
          <a:prstGeom prst="line">
            <a:avLst/>
          </a:prstGeom>
        </p:spPr>
        <p:style>
          <a:lnRef idx="1">
            <a:schemeClr val="accent3"/>
          </a:lnRef>
          <a:fillRef idx="0">
            <a:schemeClr val="accent3"/>
          </a:fillRef>
          <a:effectRef idx="0">
            <a:schemeClr val="accent3"/>
          </a:effectRef>
          <a:fontRef idx="minor">
            <a:schemeClr val="tx1"/>
          </a:fontRef>
        </p:style>
      </p:cxnSp>
      <p:sp>
        <p:nvSpPr>
          <p:cNvPr id="18" name="TextBox 17">
            <a:extLst>
              <a:ext uri="{FF2B5EF4-FFF2-40B4-BE49-F238E27FC236}">
                <a16:creationId xmlns:a16="http://schemas.microsoft.com/office/drawing/2014/main" id="{3E2D3532-A12B-491B-9061-2161ECFE2798}"/>
              </a:ext>
            </a:extLst>
          </p:cNvPr>
          <p:cNvSpPr txBox="1"/>
          <p:nvPr/>
        </p:nvSpPr>
        <p:spPr>
          <a:xfrm>
            <a:off x="2021392" y="2151726"/>
            <a:ext cx="8175514" cy="2554545"/>
          </a:xfrm>
          <a:prstGeom prst="rect">
            <a:avLst/>
          </a:prstGeom>
          <a:noFill/>
        </p:spPr>
        <p:txBody>
          <a:bodyPr wrap="square">
            <a:spAutoFit/>
          </a:bodyPr>
          <a:lstStyle/>
          <a:p>
            <a:pPr algn="ctr"/>
            <a:r>
              <a:rPr lang="en-US" sz="2000" dirty="0" err="1">
                <a:solidFill>
                  <a:schemeClr val="bg2">
                    <a:lumMod val="90000"/>
                  </a:schemeClr>
                </a:solidFill>
                <a:latin typeface="Montserrat Light" panose="00000400000000000000" pitchFamily="2" charset="-52"/>
              </a:rPr>
              <a:t>Spendly’s</a:t>
            </a:r>
            <a:r>
              <a:rPr lang="en-US" sz="2000" dirty="0">
                <a:solidFill>
                  <a:schemeClr val="bg2">
                    <a:lumMod val="90000"/>
                  </a:schemeClr>
                </a:solidFill>
                <a:latin typeface="Montserrat Light" panose="00000400000000000000" pitchFamily="2" charset="-52"/>
              </a:rPr>
              <a:t> primary objective is to provide a seamless way for users to track and manage their spending. Our focus is on creating a user-friendly experience, from organizing and analyzing expenses to receiving timely reminders. The team emphasized the importance of detailed financial feedback, so we developed a dashboard that provides users with a clear understanding of their spending habits and progress toward their financial goals.</a:t>
            </a:r>
            <a:endParaRPr lang="bg-BG" sz="2000" dirty="0">
              <a:solidFill>
                <a:schemeClr val="bg2">
                  <a:lumMod val="90000"/>
                </a:schemeClr>
              </a:solidFill>
              <a:latin typeface="Montserrat Light" panose="00000400000000000000" pitchFamily="2" charset="-52"/>
            </a:endParaRPr>
          </a:p>
        </p:txBody>
      </p:sp>
    </p:spTree>
    <p:extLst>
      <p:ext uri="{BB962C8B-B14F-4D97-AF65-F5344CB8AC3E}">
        <p14:creationId xmlns:p14="http://schemas.microsoft.com/office/powerpoint/2010/main" val="11356683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FA9B99-B633-4D15-95F4-2DC9743D9A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667000" y="-2666999"/>
            <a:ext cx="6858000" cy="12192002"/>
          </a:xfrm>
          <a:prstGeom prst="rect">
            <a:avLst/>
          </a:prstGeom>
        </p:spPr>
      </p:pic>
      <p:sp>
        <p:nvSpPr>
          <p:cNvPr id="9" name="Title 1">
            <a:extLst>
              <a:ext uri="{FF2B5EF4-FFF2-40B4-BE49-F238E27FC236}">
                <a16:creationId xmlns:a16="http://schemas.microsoft.com/office/drawing/2014/main" id="{DBE1895B-E1FB-4BD0-A0BB-363B88525B8C}"/>
              </a:ext>
            </a:extLst>
          </p:cNvPr>
          <p:cNvSpPr>
            <a:spLocks noGrp="1"/>
          </p:cNvSpPr>
          <p:nvPr>
            <p:ph type="title"/>
          </p:nvPr>
        </p:nvSpPr>
        <p:spPr>
          <a:xfrm>
            <a:off x="1234440" y="1"/>
            <a:ext cx="9749419" cy="1310638"/>
          </a:xfrm>
        </p:spPr>
        <p:txBody>
          <a:bodyPr/>
          <a:lstStyle/>
          <a:p>
            <a:pPr algn="ctr"/>
            <a:r>
              <a:rPr lang="en-US" dirty="0">
                <a:solidFill>
                  <a:schemeClr val="bg2">
                    <a:lumMod val="90000"/>
                  </a:schemeClr>
                </a:solidFill>
                <a:latin typeface="Montserrat Black" panose="00000A00000000000000" pitchFamily="2" charset="-52"/>
              </a:rPr>
              <a:t>TECHNOLOGIES</a:t>
            </a:r>
          </a:p>
        </p:txBody>
      </p:sp>
      <p:cxnSp>
        <p:nvCxnSpPr>
          <p:cNvPr id="13" name="Straight Connector 12">
            <a:extLst>
              <a:ext uri="{FF2B5EF4-FFF2-40B4-BE49-F238E27FC236}">
                <a16:creationId xmlns:a16="http://schemas.microsoft.com/office/drawing/2014/main" id="{153F6F7C-3B04-4E90-84F2-17BC24A9859B}"/>
              </a:ext>
            </a:extLst>
          </p:cNvPr>
          <p:cNvCxnSpPr>
            <a:cxnSpLocks/>
          </p:cNvCxnSpPr>
          <p:nvPr/>
        </p:nvCxnSpPr>
        <p:spPr>
          <a:xfrm>
            <a:off x="1234440" y="0"/>
            <a:ext cx="0" cy="6857998"/>
          </a:xfrm>
          <a:prstGeom prst="line">
            <a:avLst/>
          </a:prstGeom>
        </p:spPr>
        <p:style>
          <a:lnRef idx="1">
            <a:schemeClr val="accent3"/>
          </a:lnRef>
          <a:fillRef idx="0">
            <a:schemeClr val="accent3"/>
          </a:fillRef>
          <a:effectRef idx="0">
            <a:schemeClr val="accent3"/>
          </a:effectRef>
          <a:fontRef idx="minor">
            <a:schemeClr val="tx1"/>
          </a:fontRef>
        </p:style>
      </p:cxnSp>
      <p:cxnSp>
        <p:nvCxnSpPr>
          <p:cNvPr id="17" name="Straight Connector 16">
            <a:extLst>
              <a:ext uri="{FF2B5EF4-FFF2-40B4-BE49-F238E27FC236}">
                <a16:creationId xmlns:a16="http://schemas.microsoft.com/office/drawing/2014/main" id="{6A5C49B8-4836-4F47-8539-FB100016787A}"/>
              </a:ext>
            </a:extLst>
          </p:cNvPr>
          <p:cNvCxnSpPr>
            <a:cxnSpLocks/>
          </p:cNvCxnSpPr>
          <p:nvPr/>
        </p:nvCxnSpPr>
        <p:spPr>
          <a:xfrm>
            <a:off x="0" y="1318260"/>
            <a:ext cx="12192001" cy="0"/>
          </a:xfrm>
          <a:prstGeom prst="line">
            <a:avLst/>
          </a:prstGeom>
        </p:spPr>
        <p:style>
          <a:lnRef idx="1">
            <a:schemeClr val="accent3"/>
          </a:lnRef>
          <a:fillRef idx="0">
            <a:schemeClr val="accent3"/>
          </a:fillRef>
          <a:effectRef idx="0">
            <a:schemeClr val="accent3"/>
          </a:effectRef>
          <a:fontRef idx="minor">
            <a:schemeClr val="tx1"/>
          </a:fontRef>
        </p:style>
      </p:cxnSp>
      <p:sp>
        <p:nvSpPr>
          <p:cNvPr id="26" name="Google Shape;527;p36">
            <a:extLst>
              <a:ext uri="{FF2B5EF4-FFF2-40B4-BE49-F238E27FC236}">
                <a16:creationId xmlns:a16="http://schemas.microsoft.com/office/drawing/2014/main" id="{CF5054C9-DF20-439E-80A3-BE693A160A50}"/>
              </a:ext>
            </a:extLst>
          </p:cNvPr>
          <p:cNvSpPr txBox="1">
            <a:spLocks/>
          </p:cNvSpPr>
          <p:nvPr/>
        </p:nvSpPr>
        <p:spPr>
          <a:xfrm>
            <a:off x="6240" y="433273"/>
            <a:ext cx="1228200" cy="954000"/>
          </a:xfrm>
          <a:prstGeom prst="rect">
            <a:avLst/>
          </a:prstGeom>
        </p:spPr>
        <p:txBody>
          <a:bodyPr spcFirstLastPara="1" vert="horz" wrap="square" lIns="91425" tIns="45700"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dirty="0">
                <a:solidFill>
                  <a:schemeClr val="bg2">
                    <a:lumMod val="90000"/>
                  </a:schemeClr>
                </a:solidFill>
                <a:latin typeface="Montserrat Black" panose="00000A00000000000000" pitchFamily="2" charset="-52"/>
              </a:rPr>
              <a:t>03</a:t>
            </a:r>
          </a:p>
        </p:txBody>
      </p:sp>
      <p:sp>
        <p:nvSpPr>
          <p:cNvPr id="27" name="Title 1">
            <a:extLst>
              <a:ext uri="{FF2B5EF4-FFF2-40B4-BE49-F238E27FC236}">
                <a16:creationId xmlns:a16="http://schemas.microsoft.com/office/drawing/2014/main" id="{B0792621-F964-48D8-87E0-46E64D1061BA}"/>
              </a:ext>
            </a:extLst>
          </p:cNvPr>
          <p:cNvSpPr txBox="1">
            <a:spLocks/>
          </p:cNvSpPr>
          <p:nvPr/>
        </p:nvSpPr>
        <p:spPr>
          <a:xfrm rot="16200000">
            <a:off x="-1689647" y="3007908"/>
            <a:ext cx="4613737" cy="1234439"/>
          </a:xfrm>
          <a:prstGeom prst="rect">
            <a:avLst/>
          </a:prstGeom>
        </p:spPr>
        <p:txBody>
          <a:bodyPr vert="wordArtVert"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2">
                    <a:lumMod val="90000"/>
                  </a:schemeClr>
                </a:solidFill>
                <a:latin typeface="Montserrat Black" panose="00000A00000000000000" pitchFamily="2" charset="-52"/>
              </a:rPr>
              <a:t>SPENDLY</a:t>
            </a:r>
            <a:endParaRPr lang="bg-BG" sz="3200" b="1" dirty="0">
              <a:solidFill>
                <a:schemeClr val="bg2">
                  <a:lumMod val="90000"/>
                </a:schemeClr>
              </a:solidFill>
              <a:latin typeface="Montserrat Black" panose="00000A00000000000000" pitchFamily="2" charset="-52"/>
            </a:endParaRPr>
          </a:p>
        </p:txBody>
      </p:sp>
      <p:cxnSp>
        <p:nvCxnSpPr>
          <p:cNvPr id="12" name="Straight Connector 11">
            <a:extLst>
              <a:ext uri="{FF2B5EF4-FFF2-40B4-BE49-F238E27FC236}">
                <a16:creationId xmlns:a16="http://schemas.microsoft.com/office/drawing/2014/main" id="{403CCE91-1BF6-4D22-B9BA-FFE159035542}"/>
              </a:ext>
            </a:extLst>
          </p:cNvPr>
          <p:cNvCxnSpPr>
            <a:cxnSpLocks/>
          </p:cNvCxnSpPr>
          <p:nvPr/>
        </p:nvCxnSpPr>
        <p:spPr>
          <a:xfrm>
            <a:off x="10972800" y="0"/>
            <a:ext cx="0" cy="6857998"/>
          </a:xfrm>
          <a:prstGeom prst="line">
            <a:avLst/>
          </a:prstGeom>
        </p:spPr>
        <p:style>
          <a:lnRef idx="1">
            <a:schemeClr val="accent3"/>
          </a:lnRef>
          <a:fillRef idx="0">
            <a:schemeClr val="accent3"/>
          </a:fillRef>
          <a:effectRef idx="0">
            <a:schemeClr val="accent3"/>
          </a:effectRef>
          <a:fontRef idx="minor">
            <a:schemeClr val="tx1"/>
          </a:fontRef>
        </p:style>
      </p:cxnSp>
      <p:sp>
        <p:nvSpPr>
          <p:cNvPr id="14" name="Title 1">
            <a:extLst>
              <a:ext uri="{FF2B5EF4-FFF2-40B4-BE49-F238E27FC236}">
                <a16:creationId xmlns:a16="http://schemas.microsoft.com/office/drawing/2014/main" id="{30CCAF8F-4D3D-4B72-B54C-D417F1ABC1A9}"/>
              </a:ext>
            </a:extLst>
          </p:cNvPr>
          <p:cNvSpPr txBox="1">
            <a:spLocks/>
          </p:cNvSpPr>
          <p:nvPr/>
        </p:nvSpPr>
        <p:spPr>
          <a:xfrm rot="5400000">
            <a:off x="9275904" y="3004099"/>
            <a:ext cx="4606116" cy="1234439"/>
          </a:xfrm>
          <a:prstGeom prst="rect">
            <a:avLst/>
          </a:prstGeom>
        </p:spPr>
        <p:txBody>
          <a:bodyPr vert="wordArtVert"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2">
                    <a:lumMod val="90000"/>
                  </a:schemeClr>
                </a:solidFill>
                <a:latin typeface="Montserrat Black" panose="00000A00000000000000" pitchFamily="2" charset="-52"/>
              </a:rPr>
              <a:t>SPENDLY</a:t>
            </a:r>
            <a:endParaRPr lang="bg-BG" sz="3200" b="1" dirty="0">
              <a:solidFill>
                <a:schemeClr val="bg2">
                  <a:lumMod val="90000"/>
                </a:schemeClr>
              </a:solidFill>
              <a:latin typeface="Montserrat Black" panose="00000A00000000000000" pitchFamily="2" charset="-52"/>
            </a:endParaRPr>
          </a:p>
        </p:txBody>
      </p:sp>
      <p:pic>
        <p:nvPicPr>
          <p:cNvPr id="15" name="Picture 14">
            <a:extLst>
              <a:ext uri="{FF2B5EF4-FFF2-40B4-BE49-F238E27FC236}">
                <a16:creationId xmlns:a16="http://schemas.microsoft.com/office/drawing/2014/main" id="{7A660762-5E96-4FE0-A13C-1B8BC29C6D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7627" y="234882"/>
            <a:ext cx="862669" cy="848498"/>
          </a:xfrm>
          <a:prstGeom prst="rect">
            <a:avLst/>
          </a:prstGeom>
        </p:spPr>
      </p:pic>
      <p:cxnSp>
        <p:nvCxnSpPr>
          <p:cNvPr id="16" name="Straight Connector 15">
            <a:extLst>
              <a:ext uri="{FF2B5EF4-FFF2-40B4-BE49-F238E27FC236}">
                <a16:creationId xmlns:a16="http://schemas.microsoft.com/office/drawing/2014/main" id="{FD507A93-F69C-4846-A870-796F11161FC8}"/>
              </a:ext>
            </a:extLst>
          </p:cNvPr>
          <p:cNvCxnSpPr>
            <a:cxnSpLocks/>
          </p:cNvCxnSpPr>
          <p:nvPr/>
        </p:nvCxnSpPr>
        <p:spPr>
          <a:xfrm>
            <a:off x="0" y="5924375"/>
            <a:ext cx="12192001" cy="0"/>
          </a:xfrm>
          <a:prstGeom prst="line">
            <a:avLst/>
          </a:prstGeom>
        </p:spPr>
        <p:style>
          <a:lnRef idx="1">
            <a:schemeClr val="accent3"/>
          </a:lnRef>
          <a:fillRef idx="0">
            <a:schemeClr val="accent3"/>
          </a:fillRef>
          <a:effectRef idx="0">
            <a:schemeClr val="accent3"/>
          </a:effectRef>
          <a:fontRef idx="minor">
            <a:schemeClr val="tx1"/>
          </a:fontRef>
        </p:style>
      </p:cxnSp>
      <p:grpSp>
        <p:nvGrpSpPr>
          <p:cNvPr id="3" name="Group 2">
            <a:extLst>
              <a:ext uri="{FF2B5EF4-FFF2-40B4-BE49-F238E27FC236}">
                <a16:creationId xmlns:a16="http://schemas.microsoft.com/office/drawing/2014/main" id="{181CF4A2-CE6A-45EE-870E-8E231E437A0D}"/>
              </a:ext>
            </a:extLst>
          </p:cNvPr>
          <p:cNvGrpSpPr/>
          <p:nvPr/>
        </p:nvGrpSpPr>
        <p:grpSpPr>
          <a:xfrm>
            <a:off x="1524000" y="1599719"/>
            <a:ext cx="1035960" cy="1036800"/>
            <a:chOff x="2072640" y="1760230"/>
            <a:chExt cx="1035960" cy="1036800"/>
          </a:xfrm>
        </p:grpSpPr>
        <p:sp>
          <p:nvSpPr>
            <p:cNvPr id="2" name="Rectangle: Rounded Corners 1">
              <a:extLst>
                <a:ext uri="{FF2B5EF4-FFF2-40B4-BE49-F238E27FC236}">
                  <a16:creationId xmlns:a16="http://schemas.microsoft.com/office/drawing/2014/main" id="{D3BE7E36-278B-426F-9D0F-6E395AA72D6B}"/>
                </a:ext>
              </a:extLst>
            </p:cNvPr>
            <p:cNvSpPr/>
            <p:nvPr/>
          </p:nvSpPr>
          <p:spPr>
            <a:xfrm>
              <a:off x="2072640" y="1760230"/>
              <a:ext cx="1035960" cy="1036800"/>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solidFill>
                  <a:schemeClr val="bg2">
                    <a:lumMod val="90000"/>
                  </a:schemeClr>
                </a:solidFill>
              </a:endParaRPr>
            </a:p>
          </p:txBody>
        </p:sp>
        <p:pic>
          <p:nvPicPr>
            <p:cNvPr id="21" name="Picture 20">
              <a:extLst>
                <a:ext uri="{FF2B5EF4-FFF2-40B4-BE49-F238E27FC236}">
                  <a16:creationId xmlns:a16="http://schemas.microsoft.com/office/drawing/2014/main" id="{EA72BD9A-6895-4EA6-9EB5-97F67984AAE4}"/>
                </a:ext>
              </a:extLst>
            </p:cNvPr>
            <p:cNvPicPr>
              <a:picLocks noChangeAspect="1"/>
            </p:cNvPicPr>
            <p:nvPr/>
          </p:nvPicPr>
          <p:blipFill>
            <a:blip r:embed="rId4"/>
            <a:stretch>
              <a:fillRect/>
            </a:stretch>
          </p:blipFill>
          <p:spPr>
            <a:xfrm>
              <a:off x="2218806" y="1900560"/>
              <a:ext cx="743627" cy="743627"/>
            </a:xfrm>
            <a:prstGeom prst="rect">
              <a:avLst/>
            </a:prstGeom>
          </p:spPr>
        </p:pic>
      </p:grpSp>
      <p:grpSp>
        <p:nvGrpSpPr>
          <p:cNvPr id="22" name="Group 21">
            <a:extLst>
              <a:ext uri="{FF2B5EF4-FFF2-40B4-BE49-F238E27FC236}">
                <a16:creationId xmlns:a16="http://schemas.microsoft.com/office/drawing/2014/main" id="{0607B859-C1F6-4E35-A923-A614D36C2EC7}"/>
              </a:ext>
            </a:extLst>
          </p:cNvPr>
          <p:cNvGrpSpPr/>
          <p:nvPr/>
        </p:nvGrpSpPr>
        <p:grpSpPr>
          <a:xfrm>
            <a:off x="4173497" y="1592097"/>
            <a:ext cx="1035960" cy="1036800"/>
            <a:chOff x="2072640" y="1760230"/>
            <a:chExt cx="1035960" cy="1036800"/>
          </a:xfrm>
          <a:solidFill>
            <a:schemeClr val="bg2">
              <a:lumMod val="90000"/>
            </a:schemeClr>
          </a:solidFill>
        </p:grpSpPr>
        <p:sp>
          <p:nvSpPr>
            <p:cNvPr id="23" name="Rectangle: Rounded Corners 22">
              <a:extLst>
                <a:ext uri="{FF2B5EF4-FFF2-40B4-BE49-F238E27FC236}">
                  <a16:creationId xmlns:a16="http://schemas.microsoft.com/office/drawing/2014/main" id="{56E5864D-D3A7-4536-817B-AF308EA605F5}"/>
                </a:ext>
              </a:extLst>
            </p:cNvPr>
            <p:cNvSpPr/>
            <p:nvPr/>
          </p:nvSpPr>
          <p:spPr>
            <a:xfrm>
              <a:off x="2072640" y="1760230"/>
              <a:ext cx="1035960" cy="1036800"/>
            </a:xfrm>
            <a:prstGeom prst="round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pic>
          <p:nvPicPr>
            <p:cNvPr id="24" name="Picture 23">
              <a:extLst>
                <a:ext uri="{FF2B5EF4-FFF2-40B4-BE49-F238E27FC236}">
                  <a16:creationId xmlns:a16="http://schemas.microsoft.com/office/drawing/2014/main" id="{B220C4A8-5945-461A-90EA-70BAE0589C0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218806" y="1900560"/>
              <a:ext cx="743627" cy="743627"/>
            </a:xfrm>
            <a:prstGeom prst="rect">
              <a:avLst/>
            </a:prstGeom>
            <a:grpFill/>
          </p:spPr>
        </p:pic>
      </p:grpSp>
      <p:grpSp>
        <p:nvGrpSpPr>
          <p:cNvPr id="25" name="Group 24">
            <a:extLst>
              <a:ext uri="{FF2B5EF4-FFF2-40B4-BE49-F238E27FC236}">
                <a16:creationId xmlns:a16="http://schemas.microsoft.com/office/drawing/2014/main" id="{48C5A0EE-B526-40AF-907B-DBEB577574FA}"/>
              </a:ext>
            </a:extLst>
          </p:cNvPr>
          <p:cNvGrpSpPr/>
          <p:nvPr/>
        </p:nvGrpSpPr>
        <p:grpSpPr>
          <a:xfrm>
            <a:off x="6822994" y="1599719"/>
            <a:ext cx="1035960" cy="1036800"/>
            <a:chOff x="2072640" y="1760230"/>
            <a:chExt cx="1035960" cy="1036800"/>
          </a:xfrm>
          <a:solidFill>
            <a:schemeClr val="bg2">
              <a:lumMod val="90000"/>
            </a:schemeClr>
          </a:solidFill>
        </p:grpSpPr>
        <p:sp>
          <p:nvSpPr>
            <p:cNvPr id="28" name="Rectangle: Rounded Corners 27">
              <a:extLst>
                <a:ext uri="{FF2B5EF4-FFF2-40B4-BE49-F238E27FC236}">
                  <a16:creationId xmlns:a16="http://schemas.microsoft.com/office/drawing/2014/main" id="{2ED811FB-5B19-4F78-9FB1-208CF0EB2F10}"/>
                </a:ext>
              </a:extLst>
            </p:cNvPr>
            <p:cNvSpPr/>
            <p:nvPr/>
          </p:nvSpPr>
          <p:spPr>
            <a:xfrm>
              <a:off x="2072640" y="1760230"/>
              <a:ext cx="1035960" cy="1036800"/>
            </a:xfrm>
            <a:prstGeom prst="round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pic>
          <p:nvPicPr>
            <p:cNvPr id="29" name="Picture 28">
              <a:extLst>
                <a:ext uri="{FF2B5EF4-FFF2-40B4-BE49-F238E27FC236}">
                  <a16:creationId xmlns:a16="http://schemas.microsoft.com/office/drawing/2014/main" id="{7CC7EA8E-528B-4B35-B883-DC23D7824EA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218806" y="1905654"/>
              <a:ext cx="743627" cy="733439"/>
            </a:xfrm>
            <a:prstGeom prst="rect">
              <a:avLst/>
            </a:prstGeom>
            <a:grpFill/>
          </p:spPr>
        </p:pic>
      </p:grpSp>
      <p:grpSp>
        <p:nvGrpSpPr>
          <p:cNvPr id="30" name="Group 29">
            <a:extLst>
              <a:ext uri="{FF2B5EF4-FFF2-40B4-BE49-F238E27FC236}">
                <a16:creationId xmlns:a16="http://schemas.microsoft.com/office/drawing/2014/main" id="{21F01AD0-B392-4147-B1C7-908AE36CF23F}"/>
              </a:ext>
            </a:extLst>
          </p:cNvPr>
          <p:cNvGrpSpPr/>
          <p:nvPr/>
        </p:nvGrpSpPr>
        <p:grpSpPr>
          <a:xfrm>
            <a:off x="1523999" y="3102918"/>
            <a:ext cx="1035960" cy="1036800"/>
            <a:chOff x="2072640" y="1760230"/>
            <a:chExt cx="1035960" cy="1036800"/>
          </a:xfrm>
          <a:solidFill>
            <a:schemeClr val="bg2">
              <a:lumMod val="90000"/>
            </a:schemeClr>
          </a:solidFill>
        </p:grpSpPr>
        <p:sp>
          <p:nvSpPr>
            <p:cNvPr id="31" name="Rectangle: Rounded Corners 30">
              <a:extLst>
                <a:ext uri="{FF2B5EF4-FFF2-40B4-BE49-F238E27FC236}">
                  <a16:creationId xmlns:a16="http://schemas.microsoft.com/office/drawing/2014/main" id="{BF68B56D-3F64-4B25-A80C-26FCD0BEA8A6}"/>
                </a:ext>
              </a:extLst>
            </p:cNvPr>
            <p:cNvSpPr/>
            <p:nvPr/>
          </p:nvSpPr>
          <p:spPr>
            <a:xfrm>
              <a:off x="2072640" y="1760230"/>
              <a:ext cx="1035960" cy="1036800"/>
            </a:xfrm>
            <a:prstGeom prst="round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pic>
          <p:nvPicPr>
            <p:cNvPr id="32" name="Picture 31">
              <a:extLst>
                <a:ext uri="{FF2B5EF4-FFF2-40B4-BE49-F238E27FC236}">
                  <a16:creationId xmlns:a16="http://schemas.microsoft.com/office/drawing/2014/main" id="{16A59009-6B37-4498-AC84-2CC71C95D47C}"/>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228428" y="1905654"/>
              <a:ext cx="724383" cy="733439"/>
            </a:xfrm>
            <a:prstGeom prst="rect">
              <a:avLst/>
            </a:prstGeom>
            <a:grpFill/>
          </p:spPr>
        </p:pic>
      </p:grpSp>
      <p:grpSp>
        <p:nvGrpSpPr>
          <p:cNvPr id="33" name="Group 32">
            <a:extLst>
              <a:ext uri="{FF2B5EF4-FFF2-40B4-BE49-F238E27FC236}">
                <a16:creationId xmlns:a16="http://schemas.microsoft.com/office/drawing/2014/main" id="{40D0B83A-8075-460C-8E0E-A824E6977DDB}"/>
              </a:ext>
            </a:extLst>
          </p:cNvPr>
          <p:cNvGrpSpPr/>
          <p:nvPr/>
        </p:nvGrpSpPr>
        <p:grpSpPr>
          <a:xfrm>
            <a:off x="9485874" y="1599719"/>
            <a:ext cx="1035960" cy="1036800"/>
            <a:chOff x="2072640" y="1760230"/>
            <a:chExt cx="1035960" cy="1036800"/>
          </a:xfrm>
          <a:solidFill>
            <a:schemeClr val="bg2">
              <a:lumMod val="90000"/>
            </a:schemeClr>
          </a:solidFill>
        </p:grpSpPr>
        <p:sp>
          <p:nvSpPr>
            <p:cNvPr id="34" name="Rectangle: Rounded Corners 33">
              <a:extLst>
                <a:ext uri="{FF2B5EF4-FFF2-40B4-BE49-F238E27FC236}">
                  <a16:creationId xmlns:a16="http://schemas.microsoft.com/office/drawing/2014/main" id="{A3211ED0-5B5E-4652-A5EA-F65AF54BE0FE}"/>
                </a:ext>
              </a:extLst>
            </p:cNvPr>
            <p:cNvSpPr/>
            <p:nvPr/>
          </p:nvSpPr>
          <p:spPr>
            <a:xfrm>
              <a:off x="2072640" y="1760230"/>
              <a:ext cx="1035960" cy="1036800"/>
            </a:xfrm>
            <a:prstGeom prst="round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pic>
          <p:nvPicPr>
            <p:cNvPr id="35" name="Picture 34">
              <a:extLst>
                <a:ext uri="{FF2B5EF4-FFF2-40B4-BE49-F238E27FC236}">
                  <a16:creationId xmlns:a16="http://schemas.microsoft.com/office/drawing/2014/main" id="{2AAF7991-E3AA-4894-8704-15D887176AF1}"/>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2229065" y="1905654"/>
              <a:ext cx="723108" cy="733439"/>
            </a:xfrm>
            <a:prstGeom prst="rect">
              <a:avLst/>
            </a:prstGeom>
            <a:grpFill/>
          </p:spPr>
        </p:pic>
      </p:grpSp>
      <p:grpSp>
        <p:nvGrpSpPr>
          <p:cNvPr id="36" name="Group 35">
            <a:extLst>
              <a:ext uri="{FF2B5EF4-FFF2-40B4-BE49-F238E27FC236}">
                <a16:creationId xmlns:a16="http://schemas.microsoft.com/office/drawing/2014/main" id="{73C8B1EE-F70F-4C4D-8069-56B3072F5684}"/>
              </a:ext>
            </a:extLst>
          </p:cNvPr>
          <p:cNvGrpSpPr/>
          <p:nvPr/>
        </p:nvGrpSpPr>
        <p:grpSpPr>
          <a:xfrm>
            <a:off x="4169134" y="3106727"/>
            <a:ext cx="1040142" cy="1036800"/>
            <a:chOff x="2068458" y="1760230"/>
            <a:chExt cx="1040142" cy="1036800"/>
          </a:xfrm>
          <a:solidFill>
            <a:schemeClr val="bg2">
              <a:lumMod val="90000"/>
            </a:schemeClr>
          </a:solidFill>
        </p:grpSpPr>
        <p:sp>
          <p:nvSpPr>
            <p:cNvPr id="37" name="Rectangle: Rounded Corners 36">
              <a:extLst>
                <a:ext uri="{FF2B5EF4-FFF2-40B4-BE49-F238E27FC236}">
                  <a16:creationId xmlns:a16="http://schemas.microsoft.com/office/drawing/2014/main" id="{96844ABE-32A3-40AB-8A03-1C57212FD6FD}"/>
                </a:ext>
              </a:extLst>
            </p:cNvPr>
            <p:cNvSpPr/>
            <p:nvPr/>
          </p:nvSpPr>
          <p:spPr>
            <a:xfrm>
              <a:off x="2072640" y="1760230"/>
              <a:ext cx="1035960" cy="1036800"/>
            </a:xfrm>
            <a:prstGeom prst="round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pic>
          <p:nvPicPr>
            <p:cNvPr id="38" name="Picture 37">
              <a:extLst>
                <a:ext uri="{FF2B5EF4-FFF2-40B4-BE49-F238E27FC236}">
                  <a16:creationId xmlns:a16="http://schemas.microsoft.com/office/drawing/2014/main" id="{B5D283B5-8C2D-45ED-997A-111FEFA2CF84}"/>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2068458" y="1966944"/>
              <a:ext cx="1012945" cy="610858"/>
            </a:xfrm>
            <a:prstGeom prst="rect">
              <a:avLst/>
            </a:prstGeom>
            <a:grpFill/>
          </p:spPr>
        </p:pic>
      </p:grpSp>
      <p:grpSp>
        <p:nvGrpSpPr>
          <p:cNvPr id="42" name="Group 41">
            <a:extLst>
              <a:ext uri="{FF2B5EF4-FFF2-40B4-BE49-F238E27FC236}">
                <a16:creationId xmlns:a16="http://schemas.microsoft.com/office/drawing/2014/main" id="{68781875-A844-4964-9907-CD1CFA0F560B}"/>
              </a:ext>
            </a:extLst>
          </p:cNvPr>
          <p:cNvGrpSpPr/>
          <p:nvPr/>
        </p:nvGrpSpPr>
        <p:grpSpPr>
          <a:xfrm>
            <a:off x="6818234" y="3099131"/>
            <a:ext cx="1035960" cy="1036800"/>
            <a:chOff x="2072640" y="1760230"/>
            <a:chExt cx="1035960" cy="1036800"/>
          </a:xfrm>
          <a:solidFill>
            <a:schemeClr val="bg2">
              <a:lumMod val="90000"/>
            </a:schemeClr>
          </a:solidFill>
        </p:grpSpPr>
        <p:sp>
          <p:nvSpPr>
            <p:cNvPr id="43" name="Rectangle: Rounded Corners 42">
              <a:extLst>
                <a:ext uri="{FF2B5EF4-FFF2-40B4-BE49-F238E27FC236}">
                  <a16:creationId xmlns:a16="http://schemas.microsoft.com/office/drawing/2014/main" id="{93EB9877-E286-4C3B-801D-4F68751FC94D}"/>
                </a:ext>
              </a:extLst>
            </p:cNvPr>
            <p:cNvSpPr/>
            <p:nvPr/>
          </p:nvSpPr>
          <p:spPr>
            <a:xfrm>
              <a:off x="2072640" y="1760230"/>
              <a:ext cx="1035960" cy="1036800"/>
            </a:xfrm>
            <a:prstGeom prst="round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pic>
          <p:nvPicPr>
            <p:cNvPr id="44" name="Picture 43">
              <a:extLst>
                <a:ext uri="{FF2B5EF4-FFF2-40B4-BE49-F238E27FC236}">
                  <a16:creationId xmlns:a16="http://schemas.microsoft.com/office/drawing/2014/main" id="{FA9CDBF2-44CA-43DC-93A2-268D0C32E697}"/>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2218806" y="1928546"/>
              <a:ext cx="743627" cy="687654"/>
            </a:xfrm>
            <a:prstGeom prst="rect">
              <a:avLst/>
            </a:prstGeom>
            <a:grpFill/>
          </p:spPr>
        </p:pic>
      </p:grpSp>
      <p:grpSp>
        <p:nvGrpSpPr>
          <p:cNvPr id="45" name="Group 44">
            <a:extLst>
              <a:ext uri="{FF2B5EF4-FFF2-40B4-BE49-F238E27FC236}">
                <a16:creationId xmlns:a16="http://schemas.microsoft.com/office/drawing/2014/main" id="{49409053-552A-4CAD-8E82-2A92BDB977F6}"/>
              </a:ext>
            </a:extLst>
          </p:cNvPr>
          <p:cNvGrpSpPr/>
          <p:nvPr/>
        </p:nvGrpSpPr>
        <p:grpSpPr>
          <a:xfrm>
            <a:off x="9485874" y="3092874"/>
            <a:ext cx="1035960" cy="1036800"/>
            <a:chOff x="2072640" y="1760230"/>
            <a:chExt cx="1035960" cy="1036800"/>
          </a:xfrm>
          <a:solidFill>
            <a:schemeClr val="bg2">
              <a:lumMod val="90000"/>
            </a:schemeClr>
          </a:solidFill>
        </p:grpSpPr>
        <p:sp>
          <p:nvSpPr>
            <p:cNvPr id="46" name="Rectangle: Rounded Corners 45">
              <a:extLst>
                <a:ext uri="{FF2B5EF4-FFF2-40B4-BE49-F238E27FC236}">
                  <a16:creationId xmlns:a16="http://schemas.microsoft.com/office/drawing/2014/main" id="{D059D297-32D2-47AD-8ED3-1D2CBBD79AB8}"/>
                </a:ext>
              </a:extLst>
            </p:cNvPr>
            <p:cNvSpPr/>
            <p:nvPr/>
          </p:nvSpPr>
          <p:spPr>
            <a:xfrm>
              <a:off x="2072640" y="1760230"/>
              <a:ext cx="1035960" cy="1036800"/>
            </a:xfrm>
            <a:prstGeom prst="round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pic>
          <p:nvPicPr>
            <p:cNvPr id="47" name="Picture 46">
              <a:extLst>
                <a:ext uri="{FF2B5EF4-FFF2-40B4-BE49-F238E27FC236}">
                  <a16:creationId xmlns:a16="http://schemas.microsoft.com/office/drawing/2014/main" id="{B56C16C9-CD83-4A23-A5FD-38DC1C6AA7B6}"/>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2229065" y="1910819"/>
              <a:ext cx="723108" cy="723108"/>
            </a:xfrm>
            <a:prstGeom prst="rect">
              <a:avLst/>
            </a:prstGeom>
            <a:grpFill/>
          </p:spPr>
        </p:pic>
      </p:grpSp>
      <p:grpSp>
        <p:nvGrpSpPr>
          <p:cNvPr id="48" name="Group 47">
            <a:extLst>
              <a:ext uri="{FF2B5EF4-FFF2-40B4-BE49-F238E27FC236}">
                <a16:creationId xmlns:a16="http://schemas.microsoft.com/office/drawing/2014/main" id="{F6761E66-F783-4225-ACD8-9FE89A0B4310}"/>
              </a:ext>
            </a:extLst>
          </p:cNvPr>
          <p:cNvGrpSpPr/>
          <p:nvPr/>
        </p:nvGrpSpPr>
        <p:grpSpPr>
          <a:xfrm>
            <a:off x="1523998" y="4606117"/>
            <a:ext cx="1035960" cy="1036800"/>
            <a:chOff x="2072640" y="1760230"/>
            <a:chExt cx="1035960" cy="1036800"/>
          </a:xfrm>
          <a:solidFill>
            <a:schemeClr val="bg2">
              <a:lumMod val="90000"/>
            </a:schemeClr>
          </a:solidFill>
        </p:grpSpPr>
        <p:sp>
          <p:nvSpPr>
            <p:cNvPr id="49" name="Rectangle: Rounded Corners 48">
              <a:extLst>
                <a:ext uri="{FF2B5EF4-FFF2-40B4-BE49-F238E27FC236}">
                  <a16:creationId xmlns:a16="http://schemas.microsoft.com/office/drawing/2014/main" id="{8A64FC1D-1CF8-463C-8E4F-04475D9986F5}"/>
                </a:ext>
              </a:extLst>
            </p:cNvPr>
            <p:cNvSpPr/>
            <p:nvPr/>
          </p:nvSpPr>
          <p:spPr>
            <a:xfrm>
              <a:off x="2072640" y="1760230"/>
              <a:ext cx="1035960" cy="1036800"/>
            </a:xfrm>
            <a:prstGeom prst="round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pic>
          <p:nvPicPr>
            <p:cNvPr id="50" name="Picture 49">
              <a:extLst>
                <a:ext uri="{FF2B5EF4-FFF2-40B4-BE49-F238E27FC236}">
                  <a16:creationId xmlns:a16="http://schemas.microsoft.com/office/drawing/2014/main" id="{2B320947-14EE-4C90-907C-39ABFE73963D}"/>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2228428" y="1905870"/>
              <a:ext cx="724383" cy="733007"/>
            </a:xfrm>
            <a:prstGeom prst="rect">
              <a:avLst/>
            </a:prstGeom>
            <a:grpFill/>
          </p:spPr>
        </p:pic>
      </p:grpSp>
      <p:grpSp>
        <p:nvGrpSpPr>
          <p:cNvPr id="51" name="Group 50">
            <a:extLst>
              <a:ext uri="{FF2B5EF4-FFF2-40B4-BE49-F238E27FC236}">
                <a16:creationId xmlns:a16="http://schemas.microsoft.com/office/drawing/2014/main" id="{84BC8247-C6B1-4F58-B055-C1BC75F9EBF7}"/>
              </a:ext>
            </a:extLst>
          </p:cNvPr>
          <p:cNvGrpSpPr/>
          <p:nvPr/>
        </p:nvGrpSpPr>
        <p:grpSpPr>
          <a:xfrm>
            <a:off x="4157626" y="4598495"/>
            <a:ext cx="1035960" cy="1036800"/>
            <a:chOff x="2072640" y="1760230"/>
            <a:chExt cx="1035960" cy="1036800"/>
          </a:xfrm>
          <a:solidFill>
            <a:schemeClr val="bg2">
              <a:lumMod val="90000"/>
            </a:schemeClr>
          </a:solidFill>
        </p:grpSpPr>
        <p:sp>
          <p:nvSpPr>
            <p:cNvPr id="52" name="Rectangle: Rounded Corners 51">
              <a:extLst>
                <a:ext uri="{FF2B5EF4-FFF2-40B4-BE49-F238E27FC236}">
                  <a16:creationId xmlns:a16="http://schemas.microsoft.com/office/drawing/2014/main" id="{C65D8141-3126-4095-A618-012974DAE9B0}"/>
                </a:ext>
              </a:extLst>
            </p:cNvPr>
            <p:cNvSpPr/>
            <p:nvPr/>
          </p:nvSpPr>
          <p:spPr>
            <a:xfrm>
              <a:off x="2072640" y="1760230"/>
              <a:ext cx="1035960" cy="1036800"/>
            </a:xfrm>
            <a:prstGeom prst="round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pic>
          <p:nvPicPr>
            <p:cNvPr id="53" name="Picture 52">
              <a:extLst>
                <a:ext uri="{FF2B5EF4-FFF2-40B4-BE49-F238E27FC236}">
                  <a16:creationId xmlns:a16="http://schemas.microsoft.com/office/drawing/2014/main" id="{281FFAA9-B200-4742-8C53-F15E582DB628}"/>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2228428" y="1914443"/>
              <a:ext cx="724383" cy="715860"/>
            </a:xfrm>
            <a:prstGeom prst="rect">
              <a:avLst/>
            </a:prstGeom>
            <a:grpFill/>
          </p:spPr>
        </p:pic>
      </p:grpSp>
      <p:grpSp>
        <p:nvGrpSpPr>
          <p:cNvPr id="54" name="Group 53">
            <a:extLst>
              <a:ext uri="{FF2B5EF4-FFF2-40B4-BE49-F238E27FC236}">
                <a16:creationId xmlns:a16="http://schemas.microsoft.com/office/drawing/2014/main" id="{11D4A486-CE43-4A8C-972F-785EC4591C51}"/>
              </a:ext>
            </a:extLst>
          </p:cNvPr>
          <p:cNvGrpSpPr/>
          <p:nvPr/>
        </p:nvGrpSpPr>
        <p:grpSpPr>
          <a:xfrm>
            <a:off x="6818233" y="4599860"/>
            <a:ext cx="1035960" cy="1036800"/>
            <a:chOff x="2072640" y="1760230"/>
            <a:chExt cx="1035960" cy="1036800"/>
          </a:xfrm>
          <a:solidFill>
            <a:schemeClr val="bg2">
              <a:lumMod val="90000"/>
            </a:schemeClr>
          </a:solidFill>
        </p:grpSpPr>
        <p:sp>
          <p:nvSpPr>
            <p:cNvPr id="55" name="Rectangle: Rounded Corners 54">
              <a:extLst>
                <a:ext uri="{FF2B5EF4-FFF2-40B4-BE49-F238E27FC236}">
                  <a16:creationId xmlns:a16="http://schemas.microsoft.com/office/drawing/2014/main" id="{62A0D081-18DD-4ED0-BC83-ED5B54AC2450}"/>
                </a:ext>
              </a:extLst>
            </p:cNvPr>
            <p:cNvSpPr/>
            <p:nvPr/>
          </p:nvSpPr>
          <p:spPr>
            <a:xfrm>
              <a:off x="2072640" y="1760230"/>
              <a:ext cx="1035960" cy="1036800"/>
            </a:xfrm>
            <a:prstGeom prst="round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pic>
          <p:nvPicPr>
            <p:cNvPr id="56" name="Picture 55">
              <a:extLst>
                <a:ext uri="{FF2B5EF4-FFF2-40B4-BE49-F238E27FC236}">
                  <a16:creationId xmlns:a16="http://schemas.microsoft.com/office/drawing/2014/main" id="{85344965-DA53-49C4-8E85-D815004F33E4}"/>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2232689" y="1914443"/>
              <a:ext cx="715860" cy="715860"/>
            </a:xfrm>
            <a:prstGeom prst="rect">
              <a:avLst/>
            </a:prstGeom>
            <a:grpFill/>
          </p:spPr>
        </p:pic>
      </p:grpSp>
      <p:grpSp>
        <p:nvGrpSpPr>
          <p:cNvPr id="57" name="Group 56">
            <a:extLst>
              <a:ext uri="{FF2B5EF4-FFF2-40B4-BE49-F238E27FC236}">
                <a16:creationId xmlns:a16="http://schemas.microsoft.com/office/drawing/2014/main" id="{A7121A35-D924-4C0A-B0D9-963F73B1B870}"/>
              </a:ext>
            </a:extLst>
          </p:cNvPr>
          <p:cNvGrpSpPr/>
          <p:nvPr/>
        </p:nvGrpSpPr>
        <p:grpSpPr>
          <a:xfrm>
            <a:off x="9485874" y="4606117"/>
            <a:ext cx="1035960" cy="1036800"/>
            <a:chOff x="2072640" y="1760230"/>
            <a:chExt cx="1035960" cy="1036800"/>
          </a:xfrm>
          <a:solidFill>
            <a:schemeClr val="bg2">
              <a:lumMod val="90000"/>
            </a:schemeClr>
          </a:solidFill>
        </p:grpSpPr>
        <p:sp>
          <p:nvSpPr>
            <p:cNvPr id="58" name="Rectangle: Rounded Corners 57">
              <a:extLst>
                <a:ext uri="{FF2B5EF4-FFF2-40B4-BE49-F238E27FC236}">
                  <a16:creationId xmlns:a16="http://schemas.microsoft.com/office/drawing/2014/main" id="{4BC54DC4-96F9-42BF-A91A-C4898A89CB43}"/>
                </a:ext>
              </a:extLst>
            </p:cNvPr>
            <p:cNvSpPr/>
            <p:nvPr/>
          </p:nvSpPr>
          <p:spPr>
            <a:xfrm>
              <a:off x="2072640" y="1760230"/>
              <a:ext cx="1035960" cy="1036800"/>
            </a:xfrm>
            <a:prstGeom prst="round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pic>
          <p:nvPicPr>
            <p:cNvPr id="59" name="Picture 58">
              <a:extLst>
                <a:ext uri="{FF2B5EF4-FFF2-40B4-BE49-F238E27FC236}">
                  <a16:creationId xmlns:a16="http://schemas.microsoft.com/office/drawing/2014/main" id="{219E32CD-00D1-4131-A92B-C59ED3BBE185}"/>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2232689" y="1914443"/>
              <a:ext cx="715860" cy="715860"/>
            </a:xfrm>
            <a:prstGeom prst="rect">
              <a:avLst/>
            </a:prstGeom>
            <a:grpFill/>
          </p:spPr>
        </p:pic>
      </p:grpSp>
    </p:spTree>
    <p:extLst>
      <p:ext uri="{BB962C8B-B14F-4D97-AF65-F5344CB8AC3E}">
        <p14:creationId xmlns:p14="http://schemas.microsoft.com/office/powerpoint/2010/main" val="35341980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FA9B99-B633-4D15-95F4-2DC9743D9A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667000" y="-2666999"/>
            <a:ext cx="6858000" cy="12192002"/>
          </a:xfrm>
          <a:prstGeom prst="rect">
            <a:avLst/>
          </a:prstGeom>
        </p:spPr>
      </p:pic>
      <p:sp>
        <p:nvSpPr>
          <p:cNvPr id="9" name="Title 1">
            <a:extLst>
              <a:ext uri="{FF2B5EF4-FFF2-40B4-BE49-F238E27FC236}">
                <a16:creationId xmlns:a16="http://schemas.microsoft.com/office/drawing/2014/main" id="{DBE1895B-E1FB-4BD0-A0BB-363B88525B8C}"/>
              </a:ext>
            </a:extLst>
          </p:cNvPr>
          <p:cNvSpPr>
            <a:spLocks noGrp="1"/>
          </p:cNvSpPr>
          <p:nvPr>
            <p:ph type="title"/>
          </p:nvPr>
        </p:nvSpPr>
        <p:spPr>
          <a:xfrm>
            <a:off x="1234440" y="1"/>
            <a:ext cx="9749419" cy="1310638"/>
          </a:xfrm>
        </p:spPr>
        <p:txBody>
          <a:bodyPr/>
          <a:lstStyle/>
          <a:p>
            <a:pPr algn="ctr"/>
            <a:r>
              <a:rPr lang="en-US" dirty="0">
                <a:solidFill>
                  <a:schemeClr val="bg2">
                    <a:lumMod val="90000"/>
                  </a:schemeClr>
                </a:solidFill>
                <a:latin typeface="Montserrat Black" panose="00000A00000000000000" pitchFamily="2" charset="-52"/>
              </a:rPr>
              <a:t>IMPLEMENTATION</a:t>
            </a:r>
          </a:p>
        </p:txBody>
      </p:sp>
      <p:cxnSp>
        <p:nvCxnSpPr>
          <p:cNvPr id="13" name="Straight Connector 12">
            <a:extLst>
              <a:ext uri="{FF2B5EF4-FFF2-40B4-BE49-F238E27FC236}">
                <a16:creationId xmlns:a16="http://schemas.microsoft.com/office/drawing/2014/main" id="{153F6F7C-3B04-4E90-84F2-17BC24A9859B}"/>
              </a:ext>
            </a:extLst>
          </p:cNvPr>
          <p:cNvCxnSpPr>
            <a:cxnSpLocks/>
          </p:cNvCxnSpPr>
          <p:nvPr/>
        </p:nvCxnSpPr>
        <p:spPr>
          <a:xfrm>
            <a:off x="1234440" y="0"/>
            <a:ext cx="0" cy="6857998"/>
          </a:xfrm>
          <a:prstGeom prst="line">
            <a:avLst/>
          </a:prstGeom>
        </p:spPr>
        <p:style>
          <a:lnRef idx="1">
            <a:schemeClr val="accent3"/>
          </a:lnRef>
          <a:fillRef idx="0">
            <a:schemeClr val="accent3"/>
          </a:fillRef>
          <a:effectRef idx="0">
            <a:schemeClr val="accent3"/>
          </a:effectRef>
          <a:fontRef idx="minor">
            <a:schemeClr val="tx1"/>
          </a:fontRef>
        </p:style>
      </p:cxnSp>
      <p:cxnSp>
        <p:nvCxnSpPr>
          <p:cNvPr id="17" name="Straight Connector 16">
            <a:extLst>
              <a:ext uri="{FF2B5EF4-FFF2-40B4-BE49-F238E27FC236}">
                <a16:creationId xmlns:a16="http://schemas.microsoft.com/office/drawing/2014/main" id="{6A5C49B8-4836-4F47-8539-FB100016787A}"/>
              </a:ext>
            </a:extLst>
          </p:cNvPr>
          <p:cNvCxnSpPr>
            <a:cxnSpLocks/>
          </p:cNvCxnSpPr>
          <p:nvPr/>
        </p:nvCxnSpPr>
        <p:spPr>
          <a:xfrm>
            <a:off x="0" y="1318260"/>
            <a:ext cx="12192001" cy="0"/>
          </a:xfrm>
          <a:prstGeom prst="line">
            <a:avLst/>
          </a:prstGeom>
        </p:spPr>
        <p:style>
          <a:lnRef idx="1">
            <a:schemeClr val="accent3"/>
          </a:lnRef>
          <a:fillRef idx="0">
            <a:schemeClr val="accent3"/>
          </a:fillRef>
          <a:effectRef idx="0">
            <a:schemeClr val="accent3"/>
          </a:effectRef>
          <a:fontRef idx="minor">
            <a:schemeClr val="tx1"/>
          </a:fontRef>
        </p:style>
      </p:cxnSp>
      <p:sp>
        <p:nvSpPr>
          <p:cNvPr id="26" name="Google Shape;527;p36">
            <a:extLst>
              <a:ext uri="{FF2B5EF4-FFF2-40B4-BE49-F238E27FC236}">
                <a16:creationId xmlns:a16="http://schemas.microsoft.com/office/drawing/2014/main" id="{CF5054C9-DF20-439E-80A3-BE693A160A50}"/>
              </a:ext>
            </a:extLst>
          </p:cNvPr>
          <p:cNvSpPr txBox="1">
            <a:spLocks/>
          </p:cNvSpPr>
          <p:nvPr/>
        </p:nvSpPr>
        <p:spPr>
          <a:xfrm>
            <a:off x="6240" y="433273"/>
            <a:ext cx="1228200" cy="954000"/>
          </a:xfrm>
          <a:prstGeom prst="rect">
            <a:avLst/>
          </a:prstGeom>
        </p:spPr>
        <p:txBody>
          <a:bodyPr spcFirstLastPara="1" vert="horz" wrap="square" lIns="91425" tIns="45700"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dirty="0">
                <a:solidFill>
                  <a:schemeClr val="bg2">
                    <a:lumMod val="90000"/>
                  </a:schemeClr>
                </a:solidFill>
                <a:latin typeface="Montserrat Black" panose="00000A00000000000000" pitchFamily="2" charset="-52"/>
              </a:rPr>
              <a:t>04</a:t>
            </a:r>
          </a:p>
        </p:txBody>
      </p:sp>
      <p:sp>
        <p:nvSpPr>
          <p:cNvPr id="27" name="Title 1">
            <a:extLst>
              <a:ext uri="{FF2B5EF4-FFF2-40B4-BE49-F238E27FC236}">
                <a16:creationId xmlns:a16="http://schemas.microsoft.com/office/drawing/2014/main" id="{B0792621-F964-48D8-87E0-46E64D1061BA}"/>
              </a:ext>
            </a:extLst>
          </p:cNvPr>
          <p:cNvSpPr txBox="1">
            <a:spLocks/>
          </p:cNvSpPr>
          <p:nvPr/>
        </p:nvSpPr>
        <p:spPr>
          <a:xfrm rot="16200000">
            <a:off x="-1689647" y="3007908"/>
            <a:ext cx="4613737" cy="1234439"/>
          </a:xfrm>
          <a:prstGeom prst="rect">
            <a:avLst/>
          </a:prstGeom>
        </p:spPr>
        <p:txBody>
          <a:bodyPr vert="wordArtVert"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2">
                    <a:lumMod val="90000"/>
                  </a:schemeClr>
                </a:solidFill>
                <a:latin typeface="Montserrat Black" panose="00000A00000000000000" pitchFamily="2" charset="-52"/>
              </a:rPr>
              <a:t>SPENDLY</a:t>
            </a:r>
            <a:endParaRPr lang="bg-BG" sz="3200" b="1" dirty="0">
              <a:solidFill>
                <a:schemeClr val="bg2">
                  <a:lumMod val="90000"/>
                </a:schemeClr>
              </a:solidFill>
              <a:latin typeface="Montserrat Black" panose="00000A00000000000000" pitchFamily="2" charset="-52"/>
            </a:endParaRPr>
          </a:p>
        </p:txBody>
      </p:sp>
      <p:cxnSp>
        <p:nvCxnSpPr>
          <p:cNvPr id="12" name="Straight Connector 11">
            <a:extLst>
              <a:ext uri="{FF2B5EF4-FFF2-40B4-BE49-F238E27FC236}">
                <a16:creationId xmlns:a16="http://schemas.microsoft.com/office/drawing/2014/main" id="{403CCE91-1BF6-4D22-B9BA-FFE159035542}"/>
              </a:ext>
            </a:extLst>
          </p:cNvPr>
          <p:cNvCxnSpPr>
            <a:cxnSpLocks/>
          </p:cNvCxnSpPr>
          <p:nvPr/>
        </p:nvCxnSpPr>
        <p:spPr>
          <a:xfrm>
            <a:off x="10972800" y="0"/>
            <a:ext cx="0" cy="6857998"/>
          </a:xfrm>
          <a:prstGeom prst="line">
            <a:avLst/>
          </a:prstGeom>
        </p:spPr>
        <p:style>
          <a:lnRef idx="1">
            <a:schemeClr val="accent3"/>
          </a:lnRef>
          <a:fillRef idx="0">
            <a:schemeClr val="accent3"/>
          </a:fillRef>
          <a:effectRef idx="0">
            <a:schemeClr val="accent3"/>
          </a:effectRef>
          <a:fontRef idx="minor">
            <a:schemeClr val="tx1"/>
          </a:fontRef>
        </p:style>
      </p:cxnSp>
      <p:sp>
        <p:nvSpPr>
          <p:cNvPr id="14" name="Title 1">
            <a:extLst>
              <a:ext uri="{FF2B5EF4-FFF2-40B4-BE49-F238E27FC236}">
                <a16:creationId xmlns:a16="http://schemas.microsoft.com/office/drawing/2014/main" id="{30CCAF8F-4D3D-4B72-B54C-D417F1ABC1A9}"/>
              </a:ext>
            </a:extLst>
          </p:cNvPr>
          <p:cNvSpPr txBox="1">
            <a:spLocks/>
          </p:cNvSpPr>
          <p:nvPr/>
        </p:nvSpPr>
        <p:spPr>
          <a:xfrm rot="5400000">
            <a:off x="9275904" y="3004099"/>
            <a:ext cx="4606116" cy="1234439"/>
          </a:xfrm>
          <a:prstGeom prst="rect">
            <a:avLst/>
          </a:prstGeom>
        </p:spPr>
        <p:txBody>
          <a:bodyPr vert="wordArtVert"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2">
                    <a:lumMod val="90000"/>
                  </a:schemeClr>
                </a:solidFill>
                <a:latin typeface="Montserrat Black" panose="00000A00000000000000" pitchFamily="2" charset="-52"/>
              </a:rPr>
              <a:t>SPENDLY</a:t>
            </a:r>
            <a:endParaRPr lang="bg-BG" sz="3200" b="1" dirty="0">
              <a:solidFill>
                <a:schemeClr val="bg2">
                  <a:lumMod val="90000"/>
                </a:schemeClr>
              </a:solidFill>
              <a:latin typeface="Montserrat Black" panose="00000A00000000000000" pitchFamily="2" charset="-52"/>
            </a:endParaRPr>
          </a:p>
        </p:txBody>
      </p:sp>
      <p:pic>
        <p:nvPicPr>
          <p:cNvPr id="15" name="Picture 14">
            <a:extLst>
              <a:ext uri="{FF2B5EF4-FFF2-40B4-BE49-F238E27FC236}">
                <a16:creationId xmlns:a16="http://schemas.microsoft.com/office/drawing/2014/main" id="{7A660762-5E96-4FE0-A13C-1B8BC29C6D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7627" y="234882"/>
            <a:ext cx="862669" cy="848498"/>
          </a:xfrm>
          <a:prstGeom prst="rect">
            <a:avLst/>
          </a:prstGeom>
        </p:spPr>
      </p:pic>
      <p:cxnSp>
        <p:nvCxnSpPr>
          <p:cNvPr id="16" name="Straight Connector 15">
            <a:extLst>
              <a:ext uri="{FF2B5EF4-FFF2-40B4-BE49-F238E27FC236}">
                <a16:creationId xmlns:a16="http://schemas.microsoft.com/office/drawing/2014/main" id="{FD507A93-F69C-4846-A870-796F11161FC8}"/>
              </a:ext>
            </a:extLst>
          </p:cNvPr>
          <p:cNvCxnSpPr>
            <a:cxnSpLocks/>
          </p:cNvCxnSpPr>
          <p:nvPr/>
        </p:nvCxnSpPr>
        <p:spPr>
          <a:xfrm>
            <a:off x="0" y="5924375"/>
            <a:ext cx="12192001" cy="0"/>
          </a:xfrm>
          <a:prstGeom prst="line">
            <a:avLst/>
          </a:prstGeom>
        </p:spPr>
        <p:style>
          <a:lnRef idx="1">
            <a:schemeClr val="accent3"/>
          </a:lnRef>
          <a:fillRef idx="0">
            <a:schemeClr val="accent3"/>
          </a:fillRef>
          <a:effectRef idx="0">
            <a:schemeClr val="accent3"/>
          </a:effectRef>
          <a:fontRef idx="minor">
            <a:schemeClr val="tx1"/>
          </a:fontRef>
        </p:style>
      </p:cxnSp>
      <p:sp>
        <p:nvSpPr>
          <p:cNvPr id="18" name="TextBox 17">
            <a:extLst>
              <a:ext uri="{FF2B5EF4-FFF2-40B4-BE49-F238E27FC236}">
                <a16:creationId xmlns:a16="http://schemas.microsoft.com/office/drawing/2014/main" id="{3E2D3532-A12B-491B-9061-2161ECFE2798}"/>
              </a:ext>
            </a:extLst>
          </p:cNvPr>
          <p:cNvSpPr txBox="1"/>
          <p:nvPr/>
        </p:nvSpPr>
        <p:spPr>
          <a:xfrm>
            <a:off x="2021392" y="2151726"/>
            <a:ext cx="8175514" cy="2554545"/>
          </a:xfrm>
          <a:prstGeom prst="rect">
            <a:avLst/>
          </a:prstGeom>
          <a:noFill/>
        </p:spPr>
        <p:txBody>
          <a:bodyPr wrap="square">
            <a:spAutoFit/>
          </a:bodyPr>
          <a:lstStyle/>
          <a:p>
            <a:pPr algn="ctr"/>
            <a:r>
              <a:rPr lang="en-US" sz="2000" dirty="0">
                <a:solidFill>
                  <a:schemeClr val="bg2">
                    <a:lumMod val="90000"/>
                  </a:schemeClr>
                </a:solidFill>
                <a:latin typeface="Montserrat Light" panose="00000400000000000000" pitchFamily="2" charset="-52"/>
              </a:rPr>
              <a:t>Implementing Spendly involves developing intuitive interfaces that allow users to seamlessly organize and track their expenses. Key features include receipt photo integration for easy data entry, comprehensive graphs for analyzing spending trends, and a robust dashboard for clear financial insights. The focus is on delivering a smooth, efficient user experience that helps users stay on top of their financial goals and spending habits.</a:t>
            </a:r>
            <a:endParaRPr lang="bg-BG" sz="2000" dirty="0">
              <a:solidFill>
                <a:schemeClr val="bg2">
                  <a:lumMod val="90000"/>
                </a:schemeClr>
              </a:solidFill>
              <a:latin typeface="Montserrat Light" panose="00000400000000000000" pitchFamily="2" charset="-52"/>
            </a:endParaRPr>
          </a:p>
        </p:txBody>
      </p:sp>
    </p:spTree>
    <p:extLst>
      <p:ext uri="{BB962C8B-B14F-4D97-AF65-F5344CB8AC3E}">
        <p14:creationId xmlns:p14="http://schemas.microsoft.com/office/powerpoint/2010/main" val="13206106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FA9B99-B633-4D15-95F4-2DC9743D9A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667000" y="-2666999"/>
            <a:ext cx="6858000" cy="12192002"/>
          </a:xfrm>
          <a:prstGeom prst="rect">
            <a:avLst/>
          </a:prstGeom>
        </p:spPr>
      </p:pic>
      <p:cxnSp>
        <p:nvCxnSpPr>
          <p:cNvPr id="13" name="Straight Connector 12">
            <a:extLst>
              <a:ext uri="{FF2B5EF4-FFF2-40B4-BE49-F238E27FC236}">
                <a16:creationId xmlns:a16="http://schemas.microsoft.com/office/drawing/2014/main" id="{153F6F7C-3B04-4E90-84F2-17BC24A9859B}"/>
              </a:ext>
            </a:extLst>
          </p:cNvPr>
          <p:cNvCxnSpPr>
            <a:cxnSpLocks/>
          </p:cNvCxnSpPr>
          <p:nvPr/>
        </p:nvCxnSpPr>
        <p:spPr>
          <a:xfrm>
            <a:off x="1234440" y="0"/>
            <a:ext cx="0" cy="6857998"/>
          </a:xfrm>
          <a:prstGeom prst="line">
            <a:avLst/>
          </a:prstGeom>
        </p:spPr>
        <p:style>
          <a:lnRef idx="1">
            <a:schemeClr val="accent3"/>
          </a:lnRef>
          <a:fillRef idx="0">
            <a:schemeClr val="accent3"/>
          </a:fillRef>
          <a:effectRef idx="0">
            <a:schemeClr val="accent3"/>
          </a:effectRef>
          <a:fontRef idx="minor">
            <a:schemeClr val="tx1"/>
          </a:fontRef>
        </p:style>
      </p:cxnSp>
      <p:cxnSp>
        <p:nvCxnSpPr>
          <p:cNvPr id="17" name="Straight Connector 16">
            <a:extLst>
              <a:ext uri="{FF2B5EF4-FFF2-40B4-BE49-F238E27FC236}">
                <a16:creationId xmlns:a16="http://schemas.microsoft.com/office/drawing/2014/main" id="{6A5C49B8-4836-4F47-8539-FB100016787A}"/>
              </a:ext>
            </a:extLst>
          </p:cNvPr>
          <p:cNvCxnSpPr>
            <a:cxnSpLocks/>
          </p:cNvCxnSpPr>
          <p:nvPr/>
        </p:nvCxnSpPr>
        <p:spPr>
          <a:xfrm>
            <a:off x="0" y="1318260"/>
            <a:ext cx="12192001" cy="0"/>
          </a:xfrm>
          <a:prstGeom prst="line">
            <a:avLst/>
          </a:prstGeom>
        </p:spPr>
        <p:style>
          <a:lnRef idx="1">
            <a:schemeClr val="accent3"/>
          </a:lnRef>
          <a:fillRef idx="0">
            <a:schemeClr val="accent3"/>
          </a:fillRef>
          <a:effectRef idx="0">
            <a:schemeClr val="accent3"/>
          </a:effectRef>
          <a:fontRef idx="minor">
            <a:schemeClr val="tx1"/>
          </a:fontRef>
        </p:style>
      </p:cxnSp>
      <p:sp>
        <p:nvSpPr>
          <p:cNvPr id="27" name="Title 1">
            <a:extLst>
              <a:ext uri="{FF2B5EF4-FFF2-40B4-BE49-F238E27FC236}">
                <a16:creationId xmlns:a16="http://schemas.microsoft.com/office/drawing/2014/main" id="{B0792621-F964-48D8-87E0-46E64D1061BA}"/>
              </a:ext>
            </a:extLst>
          </p:cNvPr>
          <p:cNvSpPr txBox="1">
            <a:spLocks/>
          </p:cNvSpPr>
          <p:nvPr/>
        </p:nvSpPr>
        <p:spPr>
          <a:xfrm rot="16200000">
            <a:off x="-1689647" y="3007908"/>
            <a:ext cx="4613737" cy="1234439"/>
          </a:xfrm>
          <a:prstGeom prst="rect">
            <a:avLst/>
          </a:prstGeom>
        </p:spPr>
        <p:txBody>
          <a:bodyPr vert="wordArtVert"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2">
                    <a:lumMod val="90000"/>
                  </a:schemeClr>
                </a:solidFill>
                <a:latin typeface="Montserrat Black" panose="00000A00000000000000" pitchFamily="2" charset="-52"/>
              </a:rPr>
              <a:t>SPENDLY</a:t>
            </a:r>
            <a:endParaRPr lang="bg-BG" sz="3200" b="1" dirty="0">
              <a:solidFill>
                <a:schemeClr val="bg2">
                  <a:lumMod val="90000"/>
                </a:schemeClr>
              </a:solidFill>
              <a:latin typeface="Montserrat Black" panose="00000A00000000000000" pitchFamily="2" charset="-52"/>
            </a:endParaRPr>
          </a:p>
        </p:txBody>
      </p:sp>
      <p:cxnSp>
        <p:nvCxnSpPr>
          <p:cNvPr id="12" name="Straight Connector 11">
            <a:extLst>
              <a:ext uri="{FF2B5EF4-FFF2-40B4-BE49-F238E27FC236}">
                <a16:creationId xmlns:a16="http://schemas.microsoft.com/office/drawing/2014/main" id="{403CCE91-1BF6-4D22-B9BA-FFE159035542}"/>
              </a:ext>
            </a:extLst>
          </p:cNvPr>
          <p:cNvCxnSpPr>
            <a:cxnSpLocks/>
          </p:cNvCxnSpPr>
          <p:nvPr/>
        </p:nvCxnSpPr>
        <p:spPr>
          <a:xfrm>
            <a:off x="10972800" y="0"/>
            <a:ext cx="0" cy="6857998"/>
          </a:xfrm>
          <a:prstGeom prst="line">
            <a:avLst/>
          </a:prstGeom>
        </p:spPr>
        <p:style>
          <a:lnRef idx="1">
            <a:schemeClr val="accent3"/>
          </a:lnRef>
          <a:fillRef idx="0">
            <a:schemeClr val="accent3"/>
          </a:fillRef>
          <a:effectRef idx="0">
            <a:schemeClr val="accent3"/>
          </a:effectRef>
          <a:fontRef idx="minor">
            <a:schemeClr val="tx1"/>
          </a:fontRef>
        </p:style>
      </p:cxnSp>
      <p:sp>
        <p:nvSpPr>
          <p:cNvPr id="14" name="Title 1">
            <a:extLst>
              <a:ext uri="{FF2B5EF4-FFF2-40B4-BE49-F238E27FC236}">
                <a16:creationId xmlns:a16="http://schemas.microsoft.com/office/drawing/2014/main" id="{30CCAF8F-4D3D-4B72-B54C-D417F1ABC1A9}"/>
              </a:ext>
            </a:extLst>
          </p:cNvPr>
          <p:cNvSpPr txBox="1">
            <a:spLocks/>
          </p:cNvSpPr>
          <p:nvPr/>
        </p:nvSpPr>
        <p:spPr>
          <a:xfrm rot="5400000">
            <a:off x="9275904" y="3004099"/>
            <a:ext cx="4606116" cy="1234439"/>
          </a:xfrm>
          <a:prstGeom prst="rect">
            <a:avLst/>
          </a:prstGeom>
        </p:spPr>
        <p:txBody>
          <a:bodyPr vert="wordArtVert"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2">
                    <a:lumMod val="90000"/>
                  </a:schemeClr>
                </a:solidFill>
                <a:latin typeface="Montserrat Black" panose="00000A00000000000000" pitchFamily="2" charset="-52"/>
              </a:rPr>
              <a:t>SPENDLY</a:t>
            </a:r>
            <a:endParaRPr lang="bg-BG" sz="3200" b="1" dirty="0">
              <a:solidFill>
                <a:schemeClr val="bg2">
                  <a:lumMod val="90000"/>
                </a:schemeClr>
              </a:solidFill>
              <a:latin typeface="Montserrat Black" panose="00000A00000000000000" pitchFamily="2" charset="-52"/>
            </a:endParaRPr>
          </a:p>
        </p:txBody>
      </p:sp>
      <p:pic>
        <p:nvPicPr>
          <p:cNvPr id="15" name="Picture 14">
            <a:extLst>
              <a:ext uri="{FF2B5EF4-FFF2-40B4-BE49-F238E27FC236}">
                <a16:creationId xmlns:a16="http://schemas.microsoft.com/office/drawing/2014/main" id="{7A660762-5E96-4FE0-A13C-1B8BC29C6D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7627" y="234882"/>
            <a:ext cx="862669" cy="848498"/>
          </a:xfrm>
          <a:prstGeom prst="rect">
            <a:avLst/>
          </a:prstGeom>
        </p:spPr>
      </p:pic>
      <p:cxnSp>
        <p:nvCxnSpPr>
          <p:cNvPr id="16" name="Straight Connector 15">
            <a:extLst>
              <a:ext uri="{FF2B5EF4-FFF2-40B4-BE49-F238E27FC236}">
                <a16:creationId xmlns:a16="http://schemas.microsoft.com/office/drawing/2014/main" id="{FD507A93-F69C-4846-A870-796F11161FC8}"/>
              </a:ext>
            </a:extLst>
          </p:cNvPr>
          <p:cNvCxnSpPr>
            <a:cxnSpLocks/>
          </p:cNvCxnSpPr>
          <p:nvPr/>
        </p:nvCxnSpPr>
        <p:spPr>
          <a:xfrm>
            <a:off x="0" y="5924375"/>
            <a:ext cx="12192001" cy="0"/>
          </a:xfrm>
          <a:prstGeom prst="line">
            <a:avLst/>
          </a:prstGeom>
        </p:spPr>
        <p:style>
          <a:lnRef idx="1">
            <a:schemeClr val="accent3"/>
          </a:lnRef>
          <a:fillRef idx="0">
            <a:schemeClr val="accent3"/>
          </a:fillRef>
          <a:effectRef idx="0">
            <a:schemeClr val="accent3"/>
          </a:effectRef>
          <a:fontRef idx="minor">
            <a:schemeClr val="tx1"/>
          </a:fontRef>
        </p:style>
      </p:cxnSp>
      <p:pic>
        <p:nvPicPr>
          <p:cNvPr id="19" name="Picture 18">
            <a:extLst>
              <a:ext uri="{FF2B5EF4-FFF2-40B4-BE49-F238E27FC236}">
                <a16:creationId xmlns:a16="http://schemas.microsoft.com/office/drawing/2014/main" id="{4D089B07-6C4D-4DE5-8D24-FDBA54A7B5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945" y="234881"/>
            <a:ext cx="862669" cy="848498"/>
          </a:xfrm>
          <a:prstGeom prst="rect">
            <a:avLst/>
          </a:prstGeom>
        </p:spPr>
      </p:pic>
      <p:sp>
        <p:nvSpPr>
          <p:cNvPr id="21" name="Title 1">
            <a:extLst>
              <a:ext uri="{FF2B5EF4-FFF2-40B4-BE49-F238E27FC236}">
                <a16:creationId xmlns:a16="http://schemas.microsoft.com/office/drawing/2014/main" id="{7FDD3814-5F4A-43C6-A2C6-8E6CFFE4FBF4}"/>
              </a:ext>
            </a:extLst>
          </p:cNvPr>
          <p:cNvSpPr txBox="1">
            <a:spLocks/>
          </p:cNvSpPr>
          <p:nvPr/>
        </p:nvSpPr>
        <p:spPr>
          <a:xfrm>
            <a:off x="1520563" y="2235199"/>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800" b="1" dirty="0">
                <a:solidFill>
                  <a:schemeClr val="bg2">
                    <a:lumMod val="90000"/>
                  </a:schemeClr>
                </a:solidFill>
                <a:latin typeface="Montserrat Black" panose="00000A00000000000000" pitchFamily="2" charset="-52"/>
              </a:rPr>
              <a:t>Let's review</a:t>
            </a:r>
            <a:endParaRPr lang="bg-BG" sz="8800" b="1" dirty="0">
              <a:solidFill>
                <a:schemeClr val="bg2">
                  <a:lumMod val="90000"/>
                </a:schemeClr>
              </a:solidFill>
              <a:latin typeface="Montserrat Black" panose="00000A00000000000000" pitchFamily="2" charset="-52"/>
            </a:endParaRPr>
          </a:p>
        </p:txBody>
      </p:sp>
    </p:spTree>
    <p:extLst>
      <p:ext uri="{BB962C8B-B14F-4D97-AF65-F5344CB8AC3E}">
        <p14:creationId xmlns:p14="http://schemas.microsoft.com/office/powerpoint/2010/main" val="19433663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200</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Montserrat Black</vt:lpstr>
      <vt:lpstr>Montserrat Light</vt:lpstr>
      <vt:lpstr>Office Theme</vt:lpstr>
      <vt:lpstr>SPENDLY</vt:lpstr>
      <vt:lpstr>TABLE OF CONTENTS</vt:lpstr>
      <vt:lpstr>OUR TEAM</vt:lpstr>
      <vt:lpstr>OUR TASK</vt:lpstr>
      <vt:lpstr>TECHNOLOGIES</vt:lpstr>
      <vt:lpstr>IMPLEMENTATION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SPENDLY</dc:title>
  <dc:creator>Димитър Петров Димитраков</dc:creator>
  <cp:lastModifiedBy>Димитър Петров Димитраков</cp:lastModifiedBy>
  <cp:revision>8</cp:revision>
  <dcterms:created xsi:type="dcterms:W3CDTF">2024-11-04T19:35:55Z</dcterms:created>
  <dcterms:modified xsi:type="dcterms:W3CDTF">2024-11-04T20:44:43Z</dcterms:modified>
</cp:coreProperties>
</file>