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8" r:id="rId3"/>
    <p:sldId id="262" r:id="rId4"/>
    <p:sldId id="263" r:id="rId5"/>
    <p:sldId id="284" r:id="rId6"/>
    <p:sldId id="267" r:id="rId7"/>
    <p:sldId id="268" r:id="rId8"/>
  </p:sldIdLst>
  <p:sldSz cx="9144000" cy="5143500" type="screen16x9"/>
  <p:notesSz cx="6858000" cy="9144000"/>
  <p:embeddedFontLst>
    <p:embeddedFont>
      <p:font typeface="Anaheim"/>
      <p:regular r:id="rId10"/>
      <p:bold r:id="rId11"/>
    </p:embeddedFon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e Vietnam Pro"/>
      <p:regular r:id="rId16"/>
      <p:bold r:id="rId17"/>
      <p:italic r:id="rId18"/>
      <p:boldItalic r:id="rId19"/>
    </p:embeddedFont>
    <p:embeddedFont>
      <p:font typeface="Be Vietnam Pro Black"/>
      <p:bold r:id="rId20"/>
      <p:boldItalic r:id="rId21"/>
    </p:embeddedFont>
    <p:embeddedFont>
      <p:font typeface="Be Vietnam Pro Medium"/>
      <p:regular r:id="rId22"/>
      <p:bold r:id="rId23"/>
      <p:italic r:id="rId24"/>
      <p:boldItalic r:id="rId25"/>
    </p:embeddedFont>
    <p:embeddedFont>
      <p:font typeface="Be Vietnam Pro SemiBold"/>
      <p:regular r:id="rId26"/>
      <p:bold r:id="rId27"/>
      <p:italic r:id="rId28"/>
      <p:boldItalic r:id="rId29"/>
    </p:embeddedFont>
    <p:embeddedFont>
      <p:font typeface="Bebas Neue" panose="020B0606020202050201" pitchFamily="34" charset="0"/>
      <p:regular r:id="rId30"/>
    </p:embeddedFont>
    <p:embeddedFont>
      <p:font typeface="Catamaran"/>
      <p:regular r:id="rId31"/>
      <p:bold r:id="rId32"/>
    </p:embeddedFont>
    <p:embeddedFont>
      <p:font typeface="Nunito Light" pitchFamily="2" charset="-52"/>
      <p:regular r:id="rId33"/>
      <p:italic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84886A-0BDC-4FF0-A3DD-EEB95092A3F7}">
  <a:tblStyle styleId="{CC84886A-0BDC-4FF0-A3DD-EEB95092A3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2C99B-07BF-49FB-A186-D0FB6342495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presProps" Target="presProps.xml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font" Target="fonts/font2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font" Target="fonts/font27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font" Target="fonts/font2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870394e6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870394e6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283fd20c7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283fd20c7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6825"/>
            <a:ext cx="5606700" cy="23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0875"/>
            <a:ext cx="5606700" cy="475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/>
          <p:nvPr/>
        </p:nvSpPr>
        <p:spPr>
          <a:xfrm>
            <a:off x="8331330" y="3592386"/>
            <a:ext cx="535143" cy="535451"/>
          </a:xfrm>
          <a:custGeom>
            <a:avLst/>
            <a:gdLst/>
            <a:ahLst/>
            <a:cxnLst/>
            <a:rect l="l" t="t" r="r" b="b"/>
            <a:pathLst>
              <a:path w="4188" h="4190" extrusionOk="0">
                <a:moveTo>
                  <a:pt x="2094" y="921"/>
                </a:moveTo>
                <a:cubicBezTo>
                  <a:pt x="2206" y="921"/>
                  <a:pt x="2320" y="937"/>
                  <a:pt x="2432" y="971"/>
                </a:cubicBezTo>
                <a:cubicBezTo>
                  <a:pt x="3052" y="1157"/>
                  <a:pt x="3404" y="1811"/>
                  <a:pt x="3217" y="2434"/>
                </a:cubicBezTo>
                <a:cubicBezTo>
                  <a:pt x="3064" y="2941"/>
                  <a:pt x="2598" y="3268"/>
                  <a:pt x="2094" y="3268"/>
                </a:cubicBezTo>
                <a:cubicBezTo>
                  <a:pt x="1982" y="3268"/>
                  <a:pt x="1868" y="3252"/>
                  <a:pt x="1756" y="3219"/>
                </a:cubicBezTo>
                <a:cubicBezTo>
                  <a:pt x="1134" y="3032"/>
                  <a:pt x="783" y="2377"/>
                  <a:pt x="970" y="1756"/>
                </a:cubicBezTo>
                <a:cubicBezTo>
                  <a:pt x="1122" y="1249"/>
                  <a:pt x="1590" y="921"/>
                  <a:pt x="2094" y="921"/>
                </a:cubicBezTo>
                <a:close/>
                <a:moveTo>
                  <a:pt x="1692" y="0"/>
                </a:moveTo>
                <a:lnTo>
                  <a:pt x="1521" y="42"/>
                </a:lnTo>
                <a:lnTo>
                  <a:pt x="1432" y="597"/>
                </a:lnTo>
                <a:cubicBezTo>
                  <a:pt x="1355" y="632"/>
                  <a:pt x="1282" y="671"/>
                  <a:pt x="1211" y="715"/>
                </a:cubicBezTo>
                <a:lnTo>
                  <a:pt x="698" y="482"/>
                </a:lnTo>
                <a:lnTo>
                  <a:pt x="570" y="603"/>
                </a:lnTo>
                <a:lnTo>
                  <a:pt x="771" y="1129"/>
                </a:lnTo>
                <a:cubicBezTo>
                  <a:pt x="722" y="1197"/>
                  <a:pt x="678" y="1266"/>
                  <a:pt x="640" y="1342"/>
                </a:cubicBezTo>
                <a:lnTo>
                  <a:pt x="80" y="1398"/>
                </a:lnTo>
                <a:lnTo>
                  <a:pt x="29" y="1567"/>
                </a:lnTo>
                <a:lnTo>
                  <a:pt x="465" y="1922"/>
                </a:lnTo>
                <a:cubicBezTo>
                  <a:pt x="456" y="2005"/>
                  <a:pt x="452" y="2089"/>
                  <a:pt x="458" y="2171"/>
                </a:cubicBezTo>
                <a:lnTo>
                  <a:pt x="0" y="2498"/>
                </a:lnTo>
                <a:lnTo>
                  <a:pt x="40" y="2668"/>
                </a:lnTo>
                <a:lnTo>
                  <a:pt x="597" y="2757"/>
                </a:lnTo>
                <a:cubicBezTo>
                  <a:pt x="630" y="2833"/>
                  <a:pt x="670" y="2906"/>
                  <a:pt x="714" y="2977"/>
                </a:cubicBezTo>
                <a:lnTo>
                  <a:pt x="481" y="3490"/>
                </a:lnTo>
                <a:lnTo>
                  <a:pt x="601" y="3618"/>
                </a:lnTo>
                <a:lnTo>
                  <a:pt x="1127" y="3418"/>
                </a:lnTo>
                <a:cubicBezTo>
                  <a:pt x="1196" y="3466"/>
                  <a:pt x="1265" y="3510"/>
                  <a:pt x="1341" y="3550"/>
                </a:cubicBezTo>
                <a:lnTo>
                  <a:pt x="1396" y="4108"/>
                </a:lnTo>
                <a:lnTo>
                  <a:pt x="1565" y="4161"/>
                </a:lnTo>
                <a:lnTo>
                  <a:pt x="1920" y="3723"/>
                </a:lnTo>
                <a:cubicBezTo>
                  <a:pt x="1978" y="3729"/>
                  <a:pt x="2035" y="3733"/>
                  <a:pt x="2092" y="3733"/>
                </a:cubicBezTo>
                <a:cubicBezTo>
                  <a:pt x="2117" y="3733"/>
                  <a:pt x="2143" y="3732"/>
                  <a:pt x="2169" y="3730"/>
                </a:cubicBezTo>
                <a:lnTo>
                  <a:pt x="2496" y="4189"/>
                </a:lnTo>
                <a:lnTo>
                  <a:pt x="2667" y="4148"/>
                </a:lnTo>
                <a:lnTo>
                  <a:pt x="2755" y="3592"/>
                </a:lnTo>
                <a:cubicBezTo>
                  <a:pt x="2832" y="3558"/>
                  <a:pt x="2904" y="3518"/>
                  <a:pt x="2975" y="3474"/>
                </a:cubicBezTo>
                <a:lnTo>
                  <a:pt x="3490" y="3708"/>
                </a:lnTo>
                <a:lnTo>
                  <a:pt x="3618" y="3587"/>
                </a:lnTo>
                <a:lnTo>
                  <a:pt x="3416" y="3061"/>
                </a:lnTo>
                <a:cubicBezTo>
                  <a:pt x="3464" y="2993"/>
                  <a:pt x="3508" y="2924"/>
                  <a:pt x="3548" y="2848"/>
                </a:cubicBezTo>
                <a:lnTo>
                  <a:pt x="4108" y="2792"/>
                </a:lnTo>
                <a:lnTo>
                  <a:pt x="4159" y="2623"/>
                </a:lnTo>
                <a:lnTo>
                  <a:pt x="3721" y="2268"/>
                </a:lnTo>
                <a:cubicBezTo>
                  <a:pt x="3731" y="2185"/>
                  <a:pt x="3734" y="2101"/>
                  <a:pt x="3729" y="2019"/>
                </a:cubicBezTo>
                <a:lnTo>
                  <a:pt x="4188" y="1692"/>
                </a:lnTo>
                <a:lnTo>
                  <a:pt x="4146" y="1521"/>
                </a:lnTo>
                <a:lnTo>
                  <a:pt x="3591" y="1433"/>
                </a:lnTo>
                <a:cubicBezTo>
                  <a:pt x="3557" y="1356"/>
                  <a:pt x="3518" y="1284"/>
                  <a:pt x="3473" y="1213"/>
                </a:cubicBezTo>
                <a:lnTo>
                  <a:pt x="3706" y="700"/>
                </a:lnTo>
                <a:lnTo>
                  <a:pt x="3585" y="572"/>
                </a:lnTo>
                <a:lnTo>
                  <a:pt x="3059" y="772"/>
                </a:lnTo>
                <a:cubicBezTo>
                  <a:pt x="2992" y="724"/>
                  <a:pt x="2923" y="680"/>
                  <a:pt x="2846" y="640"/>
                </a:cubicBezTo>
                <a:lnTo>
                  <a:pt x="2790" y="81"/>
                </a:lnTo>
                <a:lnTo>
                  <a:pt x="2623" y="29"/>
                </a:lnTo>
                <a:lnTo>
                  <a:pt x="2267" y="467"/>
                </a:lnTo>
                <a:cubicBezTo>
                  <a:pt x="2210" y="461"/>
                  <a:pt x="2152" y="457"/>
                  <a:pt x="2096" y="457"/>
                </a:cubicBezTo>
                <a:cubicBezTo>
                  <a:pt x="2070" y="457"/>
                  <a:pt x="2044" y="458"/>
                  <a:pt x="2019" y="460"/>
                </a:cubicBezTo>
                <a:lnTo>
                  <a:pt x="16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4"/>
          <p:cNvSpPr/>
          <p:nvPr/>
        </p:nvSpPr>
        <p:spPr>
          <a:xfrm rot="2875647">
            <a:off x="7029477" y="2211171"/>
            <a:ext cx="1141448" cy="1141448"/>
          </a:xfrm>
          <a:custGeom>
            <a:avLst/>
            <a:gdLst/>
            <a:ahLst/>
            <a:cxnLst/>
            <a:rect l="l" t="t" r="r" b="b"/>
            <a:pathLst>
              <a:path w="21681" h="21681" extrusionOk="0">
                <a:moveTo>
                  <a:pt x="10820" y="0"/>
                </a:moveTo>
                <a:cubicBezTo>
                  <a:pt x="10522" y="0"/>
                  <a:pt x="10221" y="13"/>
                  <a:pt x="9925" y="39"/>
                </a:cubicBezTo>
                <a:cubicBezTo>
                  <a:pt x="9870" y="42"/>
                  <a:pt x="9830" y="90"/>
                  <a:pt x="9834" y="145"/>
                </a:cubicBezTo>
                <a:cubicBezTo>
                  <a:pt x="9840" y="197"/>
                  <a:pt x="9882" y="235"/>
                  <a:pt x="9934" y="235"/>
                </a:cubicBezTo>
                <a:cubicBezTo>
                  <a:pt x="9936" y="235"/>
                  <a:pt x="9939" y="235"/>
                  <a:pt x="9943" y="238"/>
                </a:cubicBezTo>
                <a:cubicBezTo>
                  <a:pt x="10232" y="212"/>
                  <a:pt x="10528" y="199"/>
                  <a:pt x="10820" y="199"/>
                </a:cubicBezTo>
                <a:cubicBezTo>
                  <a:pt x="10876" y="199"/>
                  <a:pt x="10920" y="155"/>
                  <a:pt x="10920" y="100"/>
                </a:cubicBezTo>
                <a:cubicBezTo>
                  <a:pt x="10920" y="46"/>
                  <a:pt x="10876" y="0"/>
                  <a:pt x="10820" y="0"/>
                </a:cubicBezTo>
                <a:close/>
                <a:moveTo>
                  <a:pt x="11706" y="34"/>
                </a:moveTo>
                <a:cubicBezTo>
                  <a:pt x="11655" y="34"/>
                  <a:pt x="11613" y="74"/>
                  <a:pt x="11609" y="126"/>
                </a:cubicBezTo>
                <a:cubicBezTo>
                  <a:pt x="11604" y="181"/>
                  <a:pt x="11645" y="228"/>
                  <a:pt x="11700" y="232"/>
                </a:cubicBezTo>
                <a:cubicBezTo>
                  <a:pt x="11992" y="255"/>
                  <a:pt x="12285" y="292"/>
                  <a:pt x="12573" y="339"/>
                </a:cubicBezTo>
                <a:cubicBezTo>
                  <a:pt x="12577" y="340"/>
                  <a:pt x="12583" y="340"/>
                  <a:pt x="12589" y="340"/>
                </a:cubicBezTo>
                <a:cubicBezTo>
                  <a:pt x="12637" y="340"/>
                  <a:pt x="12677" y="305"/>
                  <a:pt x="12687" y="256"/>
                </a:cubicBezTo>
                <a:cubicBezTo>
                  <a:pt x="12695" y="204"/>
                  <a:pt x="12660" y="153"/>
                  <a:pt x="12604" y="143"/>
                </a:cubicBezTo>
                <a:cubicBezTo>
                  <a:pt x="12313" y="94"/>
                  <a:pt x="12013" y="57"/>
                  <a:pt x="11716" y="35"/>
                </a:cubicBezTo>
                <a:cubicBezTo>
                  <a:pt x="11713" y="34"/>
                  <a:pt x="11709" y="34"/>
                  <a:pt x="11706" y="34"/>
                </a:cubicBezTo>
                <a:close/>
                <a:moveTo>
                  <a:pt x="9053" y="147"/>
                </a:moveTo>
                <a:cubicBezTo>
                  <a:pt x="9048" y="147"/>
                  <a:pt x="9042" y="147"/>
                  <a:pt x="9037" y="148"/>
                </a:cubicBezTo>
                <a:cubicBezTo>
                  <a:pt x="8744" y="198"/>
                  <a:pt x="8448" y="261"/>
                  <a:pt x="8161" y="333"/>
                </a:cubicBezTo>
                <a:cubicBezTo>
                  <a:pt x="8110" y="347"/>
                  <a:pt x="8076" y="401"/>
                  <a:pt x="8090" y="454"/>
                </a:cubicBezTo>
                <a:cubicBezTo>
                  <a:pt x="8100" y="498"/>
                  <a:pt x="8141" y="529"/>
                  <a:pt x="8185" y="529"/>
                </a:cubicBezTo>
                <a:cubicBezTo>
                  <a:pt x="8192" y="529"/>
                  <a:pt x="8202" y="529"/>
                  <a:pt x="8211" y="525"/>
                </a:cubicBezTo>
                <a:cubicBezTo>
                  <a:pt x="8492" y="452"/>
                  <a:pt x="8782" y="391"/>
                  <a:pt x="9071" y="344"/>
                </a:cubicBezTo>
                <a:cubicBezTo>
                  <a:pt x="9126" y="334"/>
                  <a:pt x="9162" y="285"/>
                  <a:pt x="9152" y="231"/>
                </a:cubicBezTo>
                <a:cubicBezTo>
                  <a:pt x="9143" y="181"/>
                  <a:pt x="9102" y="147"/>
                  <a:pt x="9053" y="147"/>
                </a:cubicBezTo>
                <a:close/>
                <a:moveTo>
                  <a:pt x="13458" y="319"/>
                </a:moveTo>
                <a:cubicBezTo>
                  <a:pt x="13413" y="319"/>
                  <a:pt x="13371" y="349"/>
                  <a:pt x="13359" y="396"/>
                </a:cubicBezTo>
                <a:cubicBezTo>
                  <a:pt x="13348" y="448"/>
                  <a:pt x="13379" y="502"/>
                  <a:pt x="13433" y="516"/>
                </a:cubicBezTo>
                <a:cubicBezTo>
                  <a:pt x="13717" y="587"/>
                  <a:pt x="14002" y="670"/>
                  <a:pt x="14276" y="765"/>
                </a:cubicBezTo>
                <a:cubicBezTo>
                  <a:pt x="14287" y="768"/>
                  <a:pt x="14297" y="771"/>
                  <a:pt x="14309" y="771"/>
                </a:cubicBezTo>
                <a:cubicBezTo>
                  <a:pt x="14350" y="771"/>
                  <a:pt x="14388" y="745"/>
                  <a:pt x="14403" y="703"/>
                </a:cubicBezTo>
                <a:cubicBezTo>
                  <a:pt x="14421" y="651"/>
                  <a:pt x="14391" y="595"/>
                  <a:pt x="14340" y="576"/>
                </a:cubicBezTo>
                <a:cubicBezTo>
                  <a:pt x="14059" y="481"/>
                  <a:pt x="13769" y="396"/>
                  <a:pt x="13480" y="322"/>
                </a:cubicBezTo>
                <a:cubicBezTo>
                  <a:pt x="13473" y="320"/>
                  <a:pt x="13466" y="319"/>
                  <a:pt x="13458" y="319"/>
                </a:cubicBezTo>
                <a:close/>
                <a:moveTo>
                  <a:pt x="7334" y="585"/>
                </a:moveTo>
                <a:cubicBezTo>
                  <a:pt x="7323" y="585"/>
                  <a:pt x="7313" y="587"/>
                  <a:pt x="7302" y="590"/>
                </a:cubicBezTo>
                <a:cubicBezTo>
                  <a:pt x="7022" y="688"/>
                  <a:pt x="6741" y="796"/>
                  <a:pt x="6469" y="917"/>
                </a:cubicBezTo>
                <a:cubicBezTo>
                  <a:pt x="6418" y="940"/>
                  <a:pt x="6396" y="1000"/>
                  <a:pt x="6418" y="1049"/>
                </a:cubicBezTo>
                <a:cubicBezTo>
                  <a:pt x="6434" y="1086"/>
                  <a:pt x="6469" y="1108"/>
                  <a:pt x="6508" y="1108"/>
                </a:cubicBezTo>
                <a:cubicBezTo>
                  <a:pt x="6522" y="1108"/>
                  <a:pt x="6536" y="1105"/>
                  <a:pt x="6549" y="1101"/>
                </a:cubicBezTo>
                <a:cubicBezTo>
                  <a:pt x="6816" y="981"/>
                  <a:pt x="7091" y="875"/>
                  <a:pt x="7366" y="779"/>
                </a:cubicBezTo>
                <a:cubicBezTo>
                  <a:pt x="7420" y="761"/>
                  <a:pt x="7446" y="704"/>
                  <a:pt x="7429" y="653"/>
                </a:cubicBezTo>
                <a:cubicBezTo>
                  <a:pt x="7414" y="611"/>
                  <a:pt x="7375" y="585"/>
                  <a:pt x="7334" y="585"/>
                </a:cubicBezTo>
                <a:close/>
                <a:moveTo>
                  <a:pt x="15136" y="892"/>
                </a:moveTo>
                <a:cubicBezTo>
                  <a:pt x="15097" y="892"/>
                  <a:pt x="15060" y="914"/>
                  <a:pt x="15044" y="951"/>
                </a:cubicBezTo>
                <a:cubicBezTo>
                  <a:pt x="15022" y="1003"/>
                  <a:pt x="15046" y="1062"/>
                  <a:pt x="15096" y="1084"/>
                </a:cubicBezTo>
                <a:cubicBezTo>
                  <a:pt x="15362" y="1200"/>
                  <a:pt x="15629" y="1329"/>
                  <a:pt x="15887" y="1469"/>
                </a:cubicBezTo>
                <a:cubicBezTo>
                  <a:pt x="15902" y="1477"/>
                  <a:pt x="15918" y="1482"/>
                  <a:pt x="15935" y="1482"/>
                </a:cubicBezTo>
                <a:cubicBezTo>
                  <a:pt x="15970" y="1482"/>
                  <a:pt x="16003" y="1463"/>
                  <a:pt x="16022" y="1428"/>
                </a:cubicBezTo>
                <a:cubicBezTo>
                  <a:pt x="16046" y="1379"/>
                  <a:pt x="16029" y="1320"/>
                  <a:pt x="15980" y="1293"/>
                </a:cubicBezTo>
                <a:cubicBezTo>
                  <a:pt x="15719" y="1150"/>
                  <a:pt x="15447" y="1020"/>
                  <a:pt x="15176" y="900"/>
                </a:cubicBezTo>
                <a:cubicBezTo>
                  <a:pt x="15163" y="895"/>
                  <a:pt x="15149" y="892"/>
                  <a:pt x="15136" y="892"/>
                </a:cubicBezTo>
                <a:close/>
                <a:moveTo>
                  <a:pt x="5712" y="1300"/>
                </a:moveTo>
                <a:cubicBezTo>
                  <a:pt x="5696" y="1300"/>
                  <a:pt x="5680" y="1304"/>
                  <a:pt x="5665" y="1312"/>
                </a:cubicBezTo>
                <a:cubicBezTo>
                  <a:pt x="5403" y="1455"/>
                  <a:pt x="5146" y="1610"/>
                  <a:pt x="4897" y="1773"/>
                </a:cubicBezTo>
                <a:cubicBezTo>
                  <a:pt x="4850" y="1803"/>
                  <a:pt x="4838" y="1865"/>
                  <a:pt x="4867" y="1911"/>
                </a:cubicBezTo>
                <a:cubicBezTo>
                  <a:pt x="4887" y="1939"/>
                  <a:pt x="4920" y="1955"/>
                  <a:pt x="4951" y="1955"/>
                </a:cubicBezTo>
                <a:cubicBezTo>
                  <a:pt x="4971" y="1955"/>
                  <a:pt x="4990" y="1951"/>
                  <a:pt x="5007" y="1938"/>
                </a:cubicBezTo>
                <a:cubicBezTo>
                  <a:pt x="5250" y="1777"/>
                  <a:pt x="5504" y="1625"/>
                  <a:pt x="5760" y="1486"/>
                </a:cubicBezTo>
                <a:cubicBezTo>
                  <a:pt x="5808" y="1460"/>
                  <a:pt x="5826" y="1399"/>
                  <a:pt x="5800" y="1351"/>
                </a:cubicBezTo>
                <a:cubicBezTo>
                  <a:pt x="5781" y="1319"/>
                  <a:pt x="5747" y="1300"/>
                  <a:pt x="5712" y="1300"/>
                </a:cubicBezTo>
                <a:close/>
                <a:moveTo>
                  <a:pt x="16698" y="1735"/>
                </a:moveTo>
                <a:cubicBezTo>
                  <a:pt x="16666" y="1735"/>
                  <a:pt x="16634" y="1751"/>
                  <a:pt x="16614" y="1780"/>
                </a:cubicBezTo>
                <a:cubicBezTo>
                  <a:pt x="16584" y="1826"/>
                  <a:pt x="16597" y="1888"/>
                  <a:pt x="16643" y="1918"/>
                </a:cubicBezTo>
                <a:cubicBezTo>
                  <a:pt x="16887" y="2079"/>
                  <a:pt x="17129" y="2249"/>
                  <a:pt x="17359" y="2428"/>
                </a:cubicBezTo>
                <a:cubicBezTo>
                  <a:pt x="17378" y="2442"/>
                  <a:pt x="17399" y="2450"/>
                  <a:pt x="17420" y="2450"/>
                </a:cubicBezTo>
                <a:cubicBezTo>
                  <a:pt x="17450" y="2450"/>
                  <a:pt x="17480" y="2437"/>
                  <a:pt x="17501" y="2411"/>
                </a:cubicBezTo>
                <a:cubicBezTo>
                  <a:pt x="17535" y="2367"/>
                  <a:pt x="17527" y="2305"/>
                  <a:pt x="17484" y="2272"/>
                </a:cubicBezTo>
                <a:cubicBezTo>
                  <a:pt x="17247" y="2089"/>
                  <a:pt x="17002" y="1912"/>
                  <a:pt x="16754" y="1752"/>
                </a:cubicBezTo>
                <a:cubicBezTo>
                  <a:pt x="16736" y="1740"/>
                  <a:pt x="16717" y="1735"/>
                  <a:pt x="16698" y="1735"/>
                </a:cubicBezTo>
                <a:close/>
                <a:moveTo>
                  <a:pt x="4231" y="2272"/>
                </a:moveTo>
                <a:cubicBezTo>
                  <a:pt x="4209" y="2272"/>
                  <a:pt x="4188" y="2279"/>
                  <a:pt x="4170" y="2293"/>
                </a:cubicBezTo>
                <a:cubicBezTo>
                  <a:pt x="3935" y="2478"/>
                  <a:pt x="3706" y="2671"/>
                  <a:pt x="3487" y="2875"/>
                </a:cubicBezTo>
                <a:cubicBezTo>
                  <a:pt x="3447" y="2912"/>
                  <a:pt x="3445" y="2974"/>
                  <a:pt x="3483" y="3014"/>
                </a:cubicBezTo>
                <a:cubicBezTo>
                  <a:pt x="3501" y="3035"/>
                  <a:pt x="3528" y="3047"/>
                  <a:pt x="3556" y="3047"/>
                </a:cubicBezTo>
                <a:cubicBezTo>
                  <a:pt x="3578" y="3047"/>
                  <a:pt x="3604" y="3038"/>
                  <a:pt x="3622" y="3021"/>
                </a:cubicBezTo>
                <a:cubicBezTo>
                  <a:pt x="3837" y="2822"/>
                  <a:pt x="4063" y="2630"/>
                  <a:pt x="4293" y="2451"/>
                </a:cubicBezTo>
                <a:cubicBezTo>
                  <a:pt x="4337" y="2417"/>
                  <a:pt x="4344" y="2353"/>
                  <a:pt x="4310" y="2310"/>
                </a:cubicBezTo>
                <a:cubicBezTo>
                  <a:pt x="4291" y="2285"/>
                  <a:pt x="4261" y="2272"/>
                  <a:pt x="4231" y="2272"/>
                </a:cubicBezTo>
                <a:close/>
                <a:moveTo>
                  <a:pt x="18098" y="2824"/>
                </a:moveTo>
                <a:cubicBezTo>
                  <a:pt x="18071" y="2824"/>
                  <a:pt x="18045" y="2835"/>
                  <a:pt x="18026" y="2856"/>
                </a:cubicBezTo>
                <a:cubicBezTo>
                  <a:pt x="17989" y="2897"/>
                  <a:pt x="17990" y="2960"/>
                  <a:pt x="18031" y="2997"/>
                </a:cubicBezTo>
                <a:cubicBezTo>
                  <a:pt x="18248" y="3193"/>
                  <a:pt x="18455" y="3402"/>
                  <a:pt x="18654" y="3617"/>
                </a:cubicBezTo>
                <a:cubicBezTo>
                  <a:pt x="18674" y="3638"/>
                  <a:pt x="18701" y="3649"/>
                  <a:pt x="18728" y="3649"/>
                </a:cubicBezTo>
                <a:cubicBezTo>
                  <a:pt x="18752" y="3649"/>
                  <a:pt x="18775" y="3639"/>
                  <a:pt x="18795" y="3624"/>
                </a:cubicBezTo>
                <a:cubicBezTo>
                  <a:pt x="18836" y="3587"/>
                  <a:pt x="18837" y="3524"/>
                  <a:pt x="18800" y="3483"/>
                </a:cubicBezTo>
                <a:cubicBezTo>
                  <a:pt x="18600" y="3265"/>
                  <a:pt x="18384" y="3052"/>
                  <a:pt x="18167" y="2850"/>
                </a:cubicBezTo>
                <a:cubicBezTo>
                  <a:pt x="18147" y="2833"/>
                  <a:pt x="18122" y="2824"/>
                  <a:pt x="18098" y="2824"/>
                </a:cubicBezTo>
                <a:close/>
                <a:moveTo>
                  <a:pt x="2927" y="3476"/>
                </a:moveTo>
                <a:cubicBezTo>
                  <a:pt x="2901" y="3476"/>
                  <a:pt x="2875" y="3487"/>
                  <a:pt x="2855" y="3509"/>
                </a:cubicBezTo>
                <a:cubicBezTo>
                  <a:pt x="2653" y="3727"/>
                  <a:pt x="2460" y="3958"/>
                  <a:pt x="2276" y="4192"/>
                </a:cubicBezTo>
                <a:cubicBezTo>
                  <a:pt x="2242" y="4236"/>
                  <a:pt x="2251" y="4299"/>
                  <a:pt x="2293" y="4333"/>
                </a:cubicBezTo>
                <a:cubicBezTo>
                  <a:pt x="2312" y="4347"/>
                  <a:pt x="2333" y="4354"/>
                  <a:pt x="2354" y="4354"/>
                </a:cubicBezTo>
                <a:cubicBezTo>
                  <a:pt x="2384" y="4354"/>
                  <a:pt x="2414" y="4340"/>
                  <a:pt x="2433" y="4314"/>
                </a:cubicBezTo>
                <a:cubicBezTo>
                  <a:pt x="2612" y="4084"/>
                  <a:pt x="2804" y="3858"/>
                  <a:pt x="3001" y="3644"/>
                </a:cubicBezTo>
                <a:cubicBezTo>
                  <a:pt x="3038" y="3602"/>
                  <a:pt x="3037" y="3540"/>
                  <a:pt x="2995" y="3503"/>
                </a:cubicBezTo>
                <a:cubicBezTo>
                  <a:pt x="2976" y="3485"/>
                  <a:pt x="2952" y="3476"/>
                  <a:pt x="2927" y="3476"/>
                </a:cubicBezTo>
                <a:close/>
                <a:moveTo>
                  <a:pt x="19303" y="4125"/>
                </a:moveTo>
                <a:cubicBezTo>
                  <a:pt x="19281" y="4125"/>
                  <a:pt x="19259" y="4132"/>
                  <a:pt x="19241" y="4147"/>
                </a:cubicBezTo>
                <a:cubicBezTo>
                  <a:pt x="19197" y="4179"/>
                  <a:pt x="19190" y="4243"/>
                  <a:pt x="19223" y="4286"/>
                </a:cubicBezTo>
                <a:cubicBezTo>
                  <a:pt x="19405" y="4518"/>
                  <a:pt x="19577" y="4758"/>
                  <a:pt x="19737" y="5001"/>
                </a:cubicBezTo>
                <a:cubicBezTo>
                  <a:pt x="19756" y="5029"/>
                  <a:pt x="19788" y="5045"/>
                  <a:pt x="19820" y="5045"/>
                </a:cubicBezTo>
                <a:cubicBezTo>
                  <a:pt x="19840" y="5045"/>
                  <a:pt x="19859" y="5039"/>
                  <a:pt x="19875" y="5029"/>
                </a:cubicBezTo>
                <a:cubicBezTo>
                  <a:pt x="19922" y="5000"/>
                  <a:pt x="19933" y="4937"/>
                  <a:pt x="19904" y="4890"/>
                </a:cubicBezTo>
                <a:cubicBezTo>
                  <a:pt x="19740" y="4644"/>
                  <a:pt x="19564" y="4398"/>
                  <a:pt x="19382" y="4164"/>
                </a:cubicBezTo>
                <a:cubicBezTo>
                  <a:pt x="19362" y="4138"/>
                  <a:pt x="19333" y="4125"/>
                  <a:pt x="19303" y="4125"/>
                </a:cubicBezTo>
                <a:close/>
                <a:moveTo>
                  <a:pt x="1839" y="4877"/>
                </a:moveTo>
                <a:cubicBezTo>
                  <a:pt x="1807" y="4877"/>
                  <a:pt x="1775" y="4893"/>
                  <a:pt x="1756" y="4923"/>
                </a:cubicBezTo>
                <a:cubicBezTo>
                  <a:pt x="1592" y="5172"/>
                  <a:pt x="1439" y="5430"/>
                  <a:pt x="1297" y="5692"/>
                </a:cubicBezTo>
                <a:cubicBezTo>
                  <a:pt x="1273" y="5740"/>
                  <a:pt x="1290" y="5800"/>
                  <a:pt x="1338" y="5827"/>
                </a:cubicBezTo>
                <a:cubicBezTo>
                  <a:pt x="1354" y="5835"/>
                  <a:pt x="1369" y="5840"/>
                  <a:pt x="1386" y="5840"/>
                </a:cubicBezTo>
                <a:cubicBezTo>
                  <a:pt x="1419" y="5840"/>
                  <a:pt x="1455" y="5820"/>
                  <a:pt x="1473" y="5787"/>
                </a:cubicBezTo>
                <a:cubicBezTo>
                  <a:pt x="1611" y="5533"/>
                  <a:pt x="1763" y="5278"/>
                  <a:pt x="1922" y="5032"/>
                </a:cubicBezTo>
                <a:cubicBezTo>
                  <a:pt x="1952" y="4987"/>
                  <a:pt x="1941" y="4924"/>
                  <a:pt x="1894" y="4894"/>
                </a:cubicBezTo>
                <a:cubicBezTo>
                  <a:pt x="1877" y="4883"/>
                  <a:pt x="1858" y="4877"/>
                  <a:pt x="1839" y="4877"/>
                </a:cubicBezTo>
                <a:close/>
                <a:moveTo>
                  <a:pt x="20277" y="5607"/>
                </a:moveTo>
                <a:cubicBezTo>
                  <a:pt x="20261" y="5607"/>
                  <a:pt x="20244" y="5611"/>
                  <a:pt x="20229" y="5619"/>
                </a:cubicBezTo>
                <a:cubicBezTo>
                  <a:pt x="20181" y="5646"/>
                  <a:pt x="20164" y="5706"/>
                  <a:pt x="20189" y="5754"/>
                </a:cubicBezTo>
                <a:cubicBezTo>
                  <a:pt x="20330" y="6010"/>
                  <a:pt x="20462" y="6276"/>
                  <a:pt x="20579" y="6543"/>
                </a:cubicBezTo>
                <a:cubicBezTo>
                  <a:pt x="20594" y="6580"/>
                  <a:pt x="20633" y="6602"/>
                  <a:pt x="20670" y="6602"/>
                </a:cubicBezTo>
                <a:cubicBezTo>
                  <a:pt x="20682" y="6602"/>
                  <a:pt x="20697" y="6600"/>
                  <a:pt x="20708" y="6593"/>
                </a:cubicBezTo>
                <a:cubicBezTo>
                  <a:pt x="20761" y="6570"/>
                  <a:pt x="20782" y="6511"/>
                  <a:pt x="20761" y="6461"/>
                </a:cubicBezTo>
                <a:cubicBezTo>
                  <a:pt x="20640" y="6189"/>
                  <a:pt x="20506" y="5919"/>
                  <a:pt x="20364" y="5658"/>
                </a:cubicBezTo>
                <a:cubicBezTo>
                  <a:pt x="20346" y="5626"/>
                  <a:pt x="20312" y="5607"/>
                  <a:pt x="20277" y="5607"/>
                </a:cubicBezTo>
                <a:close/>
                <a:moveTo>
                  <a:pt x="996" y="6439"/>
                </a:moveTo>
                <a:cubicBezTo>
                  <a:pt x="958" y="6439"/>
                  <a:pt x="920" y="6461"/>
                  <a:pt x="905" y="6498"/>
                </a:cubicBezTo>
                <a:cubicBezTo>
                  <a:pt x="785" y="6771"/>
                  <a:pt x="676" y="7052"/>
                  <a:pt x="579" y="7334"/>
                </a:cubicBezTo>
                <a:cubicBezTo>
                  <a:pt x="562" y="7385"/>
                  <a:pt x="590" y="7442"/>
                  <a:pt x="642" y="7460"/>
                </a:cubicBezTo>
                <a:cubicBezTo>
                  <a:pt x="651" y="7463"/>
                  <a:pt x="663" y="7466"/>
                  <a:pt x="673" y="7466"/>
                </a:cubicBezTo>
                <a:cubicBezTo>
                  <a:pt x="715" y="7466"/>
                  <a:pt x="754" y="7439"/>
                  <a:pt x="769" y="7398"/>
                </a:cubicBezTo>
                <a:cubicBezTo>
                  <a:pt x="863" y="7122"/>
                  <a:pt x="970" y="6848"/>
                  <a:pt x="1088" y="6579"/>
                </a:cubicBezTo>
                <a:cubicBezTo>
                  <a:pt x="1109" y="6528"/>
                  <a:pt x="1085" y="6468"/>
                  <a:pt x="1035" y="6447"/>
                </a:cubicBezTo>
                <a:cubicBezTo>
                  <a:pt x="1023" y="6441"/>
                  <a:pt x="1009" y="6439"/>
                  <a:pt x="996" y="6439"/>
                </a:cubicBezTo>
                <a:close/>
                <a:moveTo>
                  <a:pt x="20995" y="7229"/>
                </a:moveTo>
                <a:cubicBezTo>
                  <a:pt x="20984" y="7229"/>
                  <a:pt x="20973" y="7231"/>
                  <a:pt x="20963" y="7234"/>
                </a:cubicBezTo>
                <a:cubicBezTo>
                  <a:pt x="20910" y="7253"/>
                  <a:pt x="20883" y="7309"/>
                  <a:pt x="20900" y="7361"/>
                </a:cubicBezTo>
                <a:cubicBezTo>
                  <a:pt x="20997" y="7636"/>
                  <a:pt x="21080" y="7921"/>
                  <a:pt x="21153" y="8202"/>
                </a:cubicBezTo>
                <a:cubicBezTo>
                  <a:pt x="21163" y="8248"/>
                  <a:pt x="21204" y="8277"/>
                  <a:pt x="21248" y="8277"/>
                </a:cubicBezTo>
                <a:cubicBezTo>
                  <a:pt x="21255" y="8277"/>
                  <a:pt x="21265" y="8277"/>
                  <a:pt x="21275" y="8276"/>
                </a:cubicBezTo>
                <a:cubicBezTo>
                  <a:pt x="21329" y="8262"/>
                  <a:pt x="21361" y="8208"/>
                  <a:pt x="21346" y="8155"/>
                </a:cubicBezTo>
                <a:cubicBezTo>
                  <a:pt x="21272" y="7867"/>
                  <a:pt x="21187" y="7577"/>
                  <a:pt x="21089" y="7297"/>
                </a:cubicBezTo>
                <a:cubicBezTo>
                  <a:pt x="21074" y="7254"/>
                  <a:pt x="21036" y="7229"/>
                  <a:pt x="20995" y="7229"/>
                </a:cubicBezTo>
                <a:close/>
                <a:moveTo>
                  <a:pt x="422" y="8117"/>
                </a:moveTo>
                <a:cubicBezTo>
                  <a:pt x="377" y="8117"/>
                  <a:pt x="337" y="8146"/>
                  <a:pt x="325" y="8192"/>
                </a:cubicBezTo>
                <a:cubicBezTo>
                  <a:pt x="253" y="8482"/>
                  <a:pt x="192" y="8776"/>
                  <a:pt x="144" y="9069"/>
                </a:cubicBezTo>
                <a:cubicBezTo>
                  <a:pt x="136" y="9123"/>
                  <a:pt x="171" y="9174"/>
                  <a:pt x="225" y="9183"/>
                </a:cubicBezTo>
                <a:cubicBezTo>
                  <a:pt x="231" y="9186"/>
                  <a:pt x="236" y="9186"/>
                  <a:pt x="242" y="9186"/>
                </a:cubicBezTo>
                <a:cubicBezTo>
                  <a:pt x="289" y="9186"/>
                  <a:pt x="332" y="9150"/>
                  <a:pt x="342" y="9100"/>
                </a:cubicBezTo>
                <a:cubicBezTo>
                  <a:pt x="387" y="8812"/>
                  <a:pt x="448" y="8522"/>
                  <a:pt x="519" y="8241"/>
                </a:cubicBezTo>
                <a:cubicBezTo>
                  <a:pt x="531" y="8187"/>
                  <a:pt x="499" y="8134"/>
                  <a:pt x="445" y="8120"/>
                </a:cubicBezTo>
                <a:cubicBezTo>
                  <a:pt x="437" y="8118"/>
                  <a:pt x="430" y="8117"/>
                  <a:pt x="422" y="8117"/>
                </a:cubicBezTo>
                <a:close/>
                <a:moveTo>
                  <a:pt x="21430" y="8947"/>
                </a:moveTo>
                <a:cubicBezTo>
                  <a:pt x="21425" y="8947"/>
                  <a:pt x="21420" y="8948"/>
                  <a:pt x="21415" y="8948"/>
                </a:cubicBezTo>
                <a:cubicBezTo>
                  <a:pt x="21359" y="8960"/>
                  <a:pt x="21324" y="9010"/>
                  <a:pt x="21332" y="9064"/>
                </a:cubicBezTo>
                <a:cubicBezTo>
                  <a:pt x="21380" y="9352"/>
                  <a:pt x="21417" y="9645"/>
                  <a:pt x="21443" y="9936"/>
                </a:cubicBezTo>
                <a:cubicBezTo>
                  <a:pt x="21447" y="9989"/>
                  <a:pt x="21490" y="10027"/>
                  <a:pt x="21542" y="10027"/>
                </a:cubicBezTo>
                <a:cubicBezTo>
                  <a:pt x="21544" y="10027"/>
                  <a:pt x="21546" y="10027"/>
                  <a:pt x="21548" y="10027"/>
                </a:cubicBezTo>
                <a:cubicBezTo>
                  <a:pt x="21548" y="10027"/>
                  <a:pt x="21550" y="10027"/>
                  <a:pt x="21551" y="10027"/>
                </a:cubicBezTo>
                <a:cubicBezTo>
                  <a:pt x="21605" y="10022"/>
                  <a:pt x="21646" y="9975"/>
                  <a:pt x="21641" y="9919"/>
                </a:cubicBezTo>
                <a:cubicBezTo>
                  <a:pt x="21616" y="9622"/>
                  <a:pt x="21579" y="9324"/>
                  <a:pt x="21530" y="9031"/>
                </a:cubicBezTo>
                <a:cubicBezTo>
                  <a:pt x="21519" y="8981"/>
                  <a:pt x="21477" y="8947"/>
                  <a:pt x="21430" y="8947"/>
                </a:cubicBezTo>
                <a:close/>
                <a:moveTo>
                  <a:pt x="135" y="9866"/>
                </a:moveTo>
                <a:cubicBezTo>
                  <a:pt x="84" y="9866"/>
                  <a:pt x="39" y="9905"/>
                  <a:pt x="36" y="9958"/>
                </a:cubicBezTo>
                <a:cubicBezTo>
                  <a:pt x="12" y="10249"/>
                  <a:pt x="0" y="10546"/>
                  <a:pt x="0" y="10839"/>
                </a:cubicBezTo>
                <a:lnTo>
                  <a:pt x="0" y="10852"/>
                </a:lnTo>
                <a:cubicBezTo>
                  <a:pt x="0" y="10907"/>
                  <a:pt x="45" y="10951"/>
                  <a:pt x="100" y="10951"/>
                </a:cubicBezTo>
                <a:cubicBezTo>
                  <a:pt x="154" y="10951"/>
                  <a:pt x="199" y="10907"/>
                  <a:pt x="197" y="10852"/>
                </a:cubicBezTo>
                <a:lnTo>
                  <a:pt x="197" y="10839"/>
                </a:lnTo>
                <a:cubicBezTo>
                  <a:pt x="197" y="10552"/>
                  <a:pt x="209" y="10260"/>
                  <a:pt x="232" y="9973"/>
                </a:cubicBezTo>
                <a:cubicBezTo>
                  <a:pt x="238" y="9919"/>
                  <a:pt x="197" y="9871"/>
                  <a:pt x="143" y="9867"/>
                </a:cubicBezTo>
                <a:cubicBezTo>
                  <a:pt x="140" y="9866"/>
                  <a:pt x="137" y="9866"/>
                  <a:pt x="135" y="9866"/>
                </a:cubicBezTo>
                <a:close/>
                <a:moveTo>
                  <a:pt x="21581" y="10715"/>
                </a:moveTo>
                <a:cubicBezTo>
                  <a:pt x="21525" y="10715"/>
                  <a:pt x="21481" y="10759"/>
                  <a:pt x="21481" y="10815"/>
                </a:cubicBezTo>
                <a:lnTo>
                  <a:pt x="21481" y="10842"/>
                </a:lnTo>
                <a:cubicBezTo>
                  <a:pt x="21481" y="11133"/>
                  <a:pt x="21469" y="11429"/>
                  <a:pt x="21446" y="11719"/>
                </a:cubicBezTo>
                <a:cubicBezTo>
                  <a:pt x="21440" y="11773"/>
                  <a:pt x="21481" y="11820"/>
                  <a:pt x="21537" y="11825"/>
                </a:cubicBezTo>
                <a:lnTo>
                  <a:pt x="21545" y="11825"/>
                </a:lnTo>
                <a:cubicBezTo>
                  <a:pt x="21595" y="11825"/>
                  <a:pt x="21639" y="11787"/>
                  <a:pt x="21645" y="11734"/>
                </a:cubicBezTo>
                <a:cubicBezTo>
                  <a:pt x="21668" y="11439"/>
                  <a:pt x="21680" y="11137"/>
                  <a:pt x="21680" y="10839"/>
                </a:cubicBezTo>
                <a:lnTo>
                  <a:pt x="21680" y="10815"/>
                </a:lnTo>
                <a:cubicBezTo>
                  <a:pt x="21680" y="10759"/>
                  <a:pt x="21636" y="10715"/>
                  <a:pt x="21581" y="10715"/>
                </a:cubicBezTo>
                <a:close/>
                <a:moveTo>
                  <a:pt x="140" y="11640"/>
                </a:moveTo>
                <a:cubicBezTo>
                  <a:pt x="137" y="11640"/>
                  <a:pt x="133" y="11640"/>
                  <a:pt x="130" y="11641"/>
                </a:cubicBezTo>
                <a:cubicBezTo>
                  <a:pt x="74" y="11645"/>
                  <a:pt x="33" y="11692"/>
                  <a:pt x="39" y="11747"/>
                </a:cubicBezTo>
                <a:cubicBezTo>
                  <a:pt x="64" y="12044"/>
                  <a:pt x="101" y="12343"/>
                  <a:pt x="150" y="12636"/>
                </a:cubicBezTo>
                <a:cubicBezTo>
                  <a:pt x="157" y="12685"/>
                  <a:pt x="199" y="12719"/>
                  <a:pt x="246" y="12719"/>
                </a:cubicBezTo>
                <a:cubicBezTo>
                  <a:pt x="252" y="12719"/>
                  <a:pt x="258" y="12719"/>
                  <a:pt x="263" y="12718"/>
                </a:cubicBezTo>
                <a:cubicBezTo>
                  <a:pt x="316" y="12708"/>
                  <a:pt x="353" y="12658"/>
                  <a:pt x="344" y="12604"/>
                </a:cubicBezTo>
                <a:cubicBezTo>
                  <a:pt x="296" y="12316"/>
                  <a:pt x="261" y="12023"/>
                  <a:pt x="236" y="11732"/>
                </a:cubicBezTo>
                <a:cubicBezTo>
                  <a:pt x="232" y="11680"/>
                  <a:pt x="191" y="11640"/>
                  <a:pt x="140" y="11640"/>
                </a:cubicBezTo>
                <a:close/>
                <a:moveTo>
                  <a:pt x="21435" y="12508"/>
                </a:moveTo>
                <a:cubicBezTo>
                  <a:pt x="21387" y="12508"/>
                  <a:pt x="21344" y="12543"/>
                  <a:pt x="21336" y="12592"/>
                </a:cubicBezTo>
                <a:cubicBezTo>
                  <a:pt x="21288" y="12879"/>
                  <a:pt x="21227" y="13169"/>
                  <a:pt x="21156" y="13452"/>
                </a:cubicBezTo>
                <a:cubicBezTo>
                  <a:pt x="21144" y="13504"/>
                  <a:pt x="21176" y="13558"/>
                  <a:pt x="21230" y="13572"/>
                </a:cubicBezTo>
                <a:cubicBezTo>
                  <a:pt x="21238" y="13574"/>
                  <a:pt x="21245" y="13575"/>
                  <a:pt x="21254" y="13575"/>
                </a:cubicBezTo>
                <a:cubicBezTo>
                  <a:pt x="21298" y="13575"/>
                  <a:pt x="21339" y="13545"/>
                  <a:pt x="21348" y="13500"/>
                </a:cubicBezTo>
                <a:cubicBezTo>
                  <a:pt x="21422" y="13211"/>
                  <a:pt x="21483" y="12917"/>
                  <a:pt x="21531" y="12623"/>
                </a:cubicBezTo>
                <a:cubicBezTo>
                  <a:pt x="21540" y="12570"/>
                  <a:pt x="21503" y="12519"/>
                  <a:pt x="21450" y="12509"/>
                </a:cubicBezTo>
                <a:cubicBezTo>
                  <a:pt x="21445" y="12508"/>
                  <a:pt x="21440" y="12508"/>
                  <a:pt x="21435" y="12508"/>
                </a:cubicBezTo>
                <a:close/>
                <a:moveTo>
                  <a:pt x="430" y="13389"/>
                </a:moveTo>
                <a:cubicBezTo>
                  <a:pt x="422" y="13389"/>
                  <a:pt x="414" y="13390"/>
                  <a:pt x="406" y="13392"/>
                </a:cubicBezTo>
                <a:cubicBezTo>
                  <a:pt x="352" y="13407"/>
                  <a:pt x="317" y="13460"/>
                  <a:pt x="332" y="13514"/>
                </a:cubicBezTo>
                <a:cubicBezTo>
                  <a:pt x="406" y="13801"/>
                  <a:pt x="491" y="14091"/>
                  <a:pt x="588" y="14371"/>
                </a:cubicBezTo>
                <a:cubicBezTo>
                  <a:pt x="602" y="14412"/>
                  <a:pt x="642" y="14439"/>
                  <a:pt x="683" y="14439"/>
                </a:cubicBezTo>
                <a:cubicBezTo>
                  <a:pt x="693" y="14439"/>
                  <a:pt x="704" y="14435"/>
                  <a:pt x="715" y="14434"/>
                </a:cubicBezTo>
                <a:cubicBezTo>
                  <a:pt x="769" y="14417"/>
                  <a:pt x="796" y="14358"/>
                  <a:pt x="778" y="14307"/>
                </a:cubicBezTo>
                <a:cubicBezTo>
                  <a:pt x="683" y="14031"/>
                  <a:pt x="597" y="13747"/>
                  <a:pt x="526" y="13466"/>
                </a:cubicBezTo>
                <a:cubicBezTo>
                  <a:pt x="514" y="13420"/>
                  <a:pt x="474" y="13389"/>
                  <a:pt x="430" y="13389"/>
                </a:cubicBezTo>
                <a:close/>
                <a:moveTo>
                  <a:pt x="21001" y="14226"/>
                </a:moveTo>
                <a:cubicBezTo>
                  <a:pt x="20960" y="14226"/>
                  <a:pt x="20922" y="14252"/>
                  <a:pt x="20907" y="14293"/>
                </a:cubicBezTo>
                <a:cubicBezTo>
                  <a:pt x="20813" y="14569"/>
                  <a:pt x="20705" y="14845"/>
                  <a:pt x="20587" y="15113"/>
                </a:cubicBezTo>
                <a:cubicBezTo>
                  <a:pt x="20566" y="15164"/>
                  <a:pt x="20590" y="15223"/>
                  <a:pt x="20640" y="15244"/>
                </a:cubicBezTo>
                <a:cubicBezTo>
                  <a:pt x="20651" y="15250"/>
                  <a:pt x="20664" y="15252"/>
                  <a:pt x="20678" y="15252"/>
                </a:cubicBezTo>
                <a:cubicBezTo>
                  <a:pt x="20718" y="15252"/>
                  <a:pt x="20754" y="15231"/>
                  <a:pt x="20771" y="15193"/>
                </a:cubicBezTo>
                <a:cubicBezTo>
                  <a:pt x="20890" y="14918"/>
                  <a:pt x="20999" y="14638"/>
                  <a:pt x="21096" y="14357"/>
                </a:cubicBezTo>
                <a:cubicBezTo>
                  <a:pt x="21113" y="14306"/>
                  <a:pt x="21085" y="14249"/>
                  <a:pt x="21034" y="14232"/>
                </a:cubicBezTo>
                <a:cubicBezTo>
                  <a:pt x="21023" y="14228"/>
                  <a:pt x="21012" y="14226"/>
                  <a:pt x="21001" y="14226"/>
                </a:cubicBezTo>
                <a:close/>
                <a:moveTo>
                  <a:pt x="1007" y="15065"/>
                </a:moveTo>
                <a:cubicBezTo>
                  <a:pt x="994" y="15065"/>
                  <a:pt x="980" y="15067"/>
                  <a:pt x="967" y="15073"/>
                </a:cubicBezTo>
                <a:cubicBezTo>
                  <a:pt x="914" y="15096"/>
                  <a:pt x="893" y="15156"/>
                  <a:pt x="914" y="15206"/>
                </a:cubicBezTo>
                <a:cubicBezTo>
                  <a:pt x="1034" y="15477"/>
                  <a:pt x="1167" y="15747"/>
                  <a:pt x="1310" y="16009"/>
                </a:cubicBezTo>
                <a:cubicBezTo>
                  <a:pt x="1327" y="16040"/>
                  <a:pt x="1361" y="16060"/>
                  <a:pt x="1396" y="16060"/>
                </a:cubicBezTo>
                <a:cubicBezTo>
                  <a:pt x="1412" y="16060"/>
                  <a:pt x="1429" y="16056"/>
                  <a:pt x="1446" y="16048"/>
                </a:cubicBezTo>
                <a:cubicBezTo>
                  <a:pt x="1494" y="16023"/>
                  <a:pt x="1511" y="15962"/>
                  <a:pt x="1486" y="15913"/>
                </a:cubicBezTo>
                <a:cubicBezTo>
                  <a:pt x="1345" y="15658"/>
                  <a:pt x="1216" y="15392"/>
                  <a:pt x="1098" y="15125"/>
                </a:cubicBezTo>
                <a:cubicBezTo>
                  <a:pt x="1081" y="15087"/>
                  <a:pt x="1045" y="15065"/>
                  <a:pt x="1007" y="15065"/>
                </a:cubicBezTo>
                <a:close/>
                <a:moveTo>
                  <a:pt x="20289" y="15851"/>
                </a:moveTo>
                <a:cubicBezTo>
                  <a:pt x="20253" y="15851"/>
                  <a:pt x="20218" y="15870"/>
                  <a:pt x="20201" y="15903"/>
                </a:cubicBezTo>
                <a:cubicBezTo>
                  <a:pt x="20061" y="16159"/>
                  <a:pt x="19909" y="16414"/>
                  <a:pt x="19749" y="16658"/>
                </a:cubicBezTo>
                <a:cubicBezTo>
                  <a:pt x="19719" y="16705"/>
                  <a:pt x="19732" y="16766"/>
                  <a:pt x="19777" y="16798"/>
                </a:cubicBezTo>
                <a:cubicBezTo>
                  <a:pt x="19795" y="16808"/>
                  <a:pt x="19815" y="16813"/>
                  <a:pt x="19832" y="16813"/>
                </a:cubicBezTo>
                <a:cubicBezTo>
                  <a:pt x="19867" y="16813"/>
                  <a:pt x="19898" y="16798"/>
                  <a:pt x="19918" y="16766"/>
                </a:cubicBezTo>
                <a:cubicBezTo>
                  <a:pt x="20080" y="16518"/>
                  <a:pt x="20233" y="16259"/>
                  <a:pt x="20375" y="15997"/>
                </a:cubicBezTo>
                <a:cubicBezTo>
                  <a:pt x="20401" y="15949"/>
                  <a:pt x="20384" y="15889"/>
                  <a:pt x="20336" y="15862"/>
                </a:cubicBezTo>
                <a:cubicBezTo>
                  <a:pt x="20321" y="15855"/>
                  <a:pt x="20305" y="15851"/>
                  <a:pt x="20289" y="15851"/>
                </a:cubicBezTo>
                <a:close/>
                <a:moveTo>
                  <a:pt x="1851" y="16621"/>
                </a:moveTo>
                <a:cubicBezTo>
                  <a:pt x="1832" y="16621"/>
                  <a:pt x="1813" y="16626"/>
                  <a:pt x="1796" y="16637"/>
                </a:cubicBezTo>
                <a:cubicBezTo>
                  <a:pt x="1750" y="16667"/>
                  <a:pt x="1737" y="16729"/>
                  <a:pt x="1767" y="16776"/>
                </a:cubicBezTo>
                <a:cubicBezTo>
                  <a:pt x="1931" y="17025"/>
                  <a:pt x="2107" y="17269"/>
                  <a:pt x="2290" y="17504"/>
                </a:cubicBezTo>
                <a:cubicBezTo>
                  <a:pt x="2310" y="17531"/>
                  <a:pt x="2339" y="17544"/>
                  <a:pt x="2369" y="17544"/>
                </a:cubicBezTo>
                <a:cubicBezTo>
                  <a:pt x="2390" y="17544"/>
                  <a:pt x="2413" y="17537"/>
                  <a:pt x="2428" y="17520"/>
                </a:cubicBezTo>
                <a:cubicBezTo>
                  <a:pt x="2474" y="17487"/>
                  <a:pt x="2481" y="17423"/>
                  <a:pt x="2447" y="17380"/>
                </a:cubicBezTo>
                <a:cubicBezTo>
                  <a:pt x="2268" y="17150"/>
                  <a:pt x="2094" y="16908"/>
                  <a:pt x="1935" y="16665"/>
                </a:cubicBezTo>
                <a:cubicBezTo>
                  <a:pt x="1916" y="16637"/>
                  <a:pt x="1884" y="16621"/>
                  <a:pt x="1851" y="16621"/>
                </a:cubicBezTo>
                <a:close/>
                <a:moveTo>
                  <a:pt x="19319" y="17336"/>
                </a:moveTo>
                <a:cubicBezTo>
                  <a:pt x="19289" y="17336"/>
                  <a:pt x="19259" y="17350"/>
                  <a:pt x="19240" y="17375"/>
                </a:cubicBezTo>
                <a:cubicBezTo>
                  <a:pt x="19059" y="17605"/>
                  <a:pt x="18867" y="17831"/>
                  <a:pt x="18671" y="18046"/>
                </a:cubicBezTo>
                <a:cubicBezTo>
                  <a:pt x="18633" y="18087"/>
                  <a:pt x="18636" y="18149"/>
                  <a:pt x="18675" y="18186"/>
                </a:cubicBezTo>
                <a:cubicBezTo>
                  <a:pt x="18695" y="18205"/>
                  <a:pt x="18718" y="18213"/>
                  <a:pt x="18744" y="18213"/>
                </a:cubicBezTo>
                <a:cubicBezTo>
                  <a:pt x="18771" y="18213"/>
                  <a:pt x="18796" y="18202"/>
                  <a:pt x="18818" y="18181"/>
                </a:cubicBezTo>
                <a:cubicBezTo>
                  <a:pt x="19021" y="17960"/>
                  <a:pt x="19214" y="17731"/>
                  <a:pt x="19397" y="17497"/>
                </a:cubicBezTo>
                <a:cubicBezTo>
                  <a:pt x="19432" y="17453"/>
                  <a:pt x="19422" y="17390"/>
                  <a:pt x="19379" y="17356"/>
                </a:cubicBezTo>
                <a:cubicBezTo>
                  <a:pt x="19361" y="17343"/>
                  <a:pt x="19340" y="17336"/>
                  <a:pt x="19319" y="17336"/>
                </a:cubicBezTo>
                <a:close/>
                <a:moveTo>
                  <a:pt x="2943" y="18021"/>
                </a:moveTo>
                <a:cubicBezTo>
                  <a:pt x="2919" y="18021"/>
                  <a:pt x="2894" y="18030"/>
                  <a:pt x="2875" y="18048"/>
                </a:cubicBezTo>
                <a:cubicBezTo>
                  <a:pt x="2833" y="18085"/>
                  <a:pt x="2832" y="18148"/>
                  <a:pt x="2869" y="18188"/>
                </a:cubicBezTo>
                <a:cubicBezTo>
                  <a:pt x="3072" y="18407"/>
                  <a:pt x="3285" y="18620"/>
                  <a:pt x="3504" y="18820"/>
                </a:cubicBezTo>
                <a:cubicBezTo>
                  <a:pt x="3523" y="18839"/>
                  <a:pt x="3547" y="18847"/>
                  <a:pt x="3571" y="18847"/>
                </a:cubicBezTo>
                <a:cubicBezTo>
                  <a:pt x="3598" y="18847"/>
                  <a:pt x="3625" y="18837"/>
                  <a:pt x="3642" y="18816"/>
                </a:cubicBezTo>
                <a:cubicBezTo>
                  <a:pt x="3679" y="18775"/>
                  <a:pt x="3678" y="18712"/>
                  <a:pt x="3637" y="18675"/>
                </a:cubicBezTo>
                <a:cubicBezTo>
                  <a:pt x="3422" y="18476"/>
                  <a:pt x="3213" y="18269"/>
                  <a:pt x="3015" y="18053"/>
                </a:cubicBezTo>
                <a:cubicBezTo>
                  <a:pt x="2996" y="18032"/>
                  <a:pt x="2970" y="18021"/>
                  <a:pt x="2943" y="18021"/>
                </a:cubicBezTo>
                <a:close/>
                <a:moveTo>
                  <a:pt x="18117" y="18640"/>
                </a:moveTo>
                <a:cubicBezTo>
                  <a:pt x="18093" y="18640"/>
                  <a:pt x="18068" y="18648"/>
                  <a:pt x="18049" y="18667"/>
                </a:cubicBezTo>
                <a:cubicBezTo>
                  <a:pt x="17834" y="18863"/>
                  <a:pt x="17609" y="19055"/>
                  <a:pt x="17379" y="19235"/>
                </a:cubicBezTo>
                <a:cubicBezTo>
                  <a:pt x="17335" y="19268"/>
                  <a:pt x="17328" y="19332"/>
                  <a:pt x="17361" y="19375"/>
                </a:cubicBezTo>
                <a:cubicBezTo>
                  <a:pt x="17380" y="19402"/>
                  <a:pt x="17409" y="19414"/>
                  <a:pt x="17439" y="19414"/>
                </a:cubicBezTo>
                <a:cubicBezTo>
                  <a:pt x="17460" y="19414"/>
                  <a:pt x="17481" y="19407"/>
                  <a:pt x="17501" y="19392"/>
                </a:cubicBezTo>
                <a:cubicBezTo>
                  <a:pt x="17734" y="19208"/>
                  <a:pt x="17965" y="19015"/>
                  <a:pt x="18184" y="18812"/>
                </a:cubicBezTo>
                <a:cubicBezTo>
                  <a:pt x="18225" y="18775"/>
                  <a:pt x="18226" y="18712"/>
                  <a:pt x="18189" y="18671"/>
                </a:cubicBezTo>
                <a:cubicBezTo>
                  <a:pt x="18170" y="18650"/>
                  <a:pt x="18144" y="18640"/>
                  <a:pt x="18117" y="18640"/>
                </a:cubicBezTo>
                <a:close/>
                <a:moveTo>
                  <a:pt x="4249" y="19221"/>
                </a:moveTo>
                <a:cubicBezTo>
                  <a:pt x="4219" y="19221"/>
                  <a:pt x="4189" y="19235"/>
                  <a:pt x="4170" y="19260"/>
                </a:cubicBezTo>
                <a:cubicBezTo>
                  <a:pt x="4137" y="19304"/>
                  <a:pt x="4145" y="19366"/>
                  <a:pt x="4188" y="19400"/>
                </a:cubicBezTo>
                <a:cubicBezTo>
                  <a:pt x="4423" y="19584"/>
                  <a:pt x="4667" y="19757"/>
                  <a:pt x="4916" y="19920"/>
                </a:cubicBezTo>
                <a:cubicBezTo>
                  <a:pt x="4934" y="19932"/>
                  <a:pt x="4951" y="19936"/>
                  <a:pt x="4971" y="19936"/>
                </a:cubicBezTo>
                <a:cubicBezTo>
                  <a:pt x="5004" y="19936"/>
                  <a:pt x="5035" y="19920"/>
                  <a:pt x="5055" y="19892"/>
                </a:cubicBezTo>
                <a:cubicBezTo>
                  <a:pt x="5085" y="19847"/>
                  <a:pt x="5072" y="19784"/>
                  <a:pt x="5027" y="19754"/>
                </a:cubicBezTo>
                <a:cubicBezTo>
                  <a:pt x="4781" y="19594"/>
                  <a:pt x="4542" y="19422"/>
                  <a:pt x="4310" y="19242"/>
                </a:cubicBezTo>
                <a:cubicBezTo>
                  <a:pt x="4292" y="19228"/>
                  <a:pt x="4270" y="19221"/>
                  <a:pt x="4249" y="19221"/>
                </a:cubicBezTo>
                <a:close/>
                <a:moveTo>
                  <a:pt x="16720" y="19732"/>
                </a:moveTo>
                <a:cubicBezTo>
                  <a:pt x="16701" y="19732"/>
                  <a:pt x="16681" y="19737"/>
                  <a:pt x="16664" y="19748"/>
                </a:cubicBezTo>
                <a:cubicBezTo>
                  <a:pt x="16420" y="19908"/>
                  <a:pt x="16165" y="20061"/>
                  <a:pt x="15909" y="20199"/>
                </a:cubicBezTo>
                <a:cubicBezTo>
                  <a:pt x="15860" y="20226"/>
                  <a:pt x="15842" y="20287"/>
                  <a:pt x="15868" y="20334"/>
                </a:cubicBezTo>
                <a:cubicBezTo>
                  <a:pt x="15887" y="20367"/>
                  <a:pt x="15921" y="20387"/>
                  <a:pt x="15956" y="20387"/>
                </a:cubicBezTo>
                <a:cubicBezTo>
                  <a:pt x="15972" y="20387"/>
                  <a:pt x="15987" y="20382"/>
                  <a:pt x="16006" y="20375"/>
                </a:cubicBezTo>
                <a:cubicBezTo>
                  <a:pt x="16266" y="20233"/>
                  <a:pt x="16526" y="20078"/>
                  <a:pt x="16775" y="19915"/>
                </a:cubicBezTo>
                <a:cubicBezTo>
                  <a:pt x="16820" y="19885"/>
                  <a:pt x="16833" y="19822"/>
                  <a:pt x="16803" y="19777"/>
                </a:cubicBezTo>
                <a:cubicBezTo>
                  <a:pt x="16785" y="19747"/>
                  <a:pt x="16753" y="19732"/>
                  <a:pt x="16720" y="19732"/>
                </a:cubicBezTo>
                <a:close/>
                <a:moveTo>
                  <a:pt x="5735" y="20190"/>
                </a:moveTo>
                <a:cubicBezTo>
                  <a:pt x="5700" y="20190"/>
                  <a:pt x="5665" y="20209"/>
                  <a:pt x="5646" y="20242"/>
                </a:cubicBezTo>
                <a:cubicBezTo>
                  <a:pt x="5622" y="20290"/>
                  <a:pt x="5639" y="20351"/>
                  <a:pt x="5688" y="20377"/>
                </a:cubicBezTo>
                <a:cubicBezTo>
                  <a:pt x="5949" y="20519"/>
                  <a:pt x="6221" y="20653"/>
                  <a:pt x="6492" y="20772"/>
                </a:cubicBezTo>
                <a:cubicBezTo>
                  <a:pt x="6505" y="20778"/>
                  <a:pt x="6518" y="20780"/>
                  <a:pt x="6532" y="20780"/>
                </a:cubicBezTo>
                <a:cubicBezTo>
                  <a:pt x="6570" y="20780"/>
                  <a:pt x="6606" y="20759"/>
                  <a:pt x="6624" y="20718"/>
                </a:cubicBezTo>
                <a:cubicBezTo>
                  <a:pt x="6646" y="20667"/>
                  <a:pt x="6622" y="20608"/>
                  <a:pt x="6572" y="20587"/>
                </a:cubicBezTo>
                <a:cubicBezTo>
                  <a:pt x="6305" y="20469"/>
                  <a:pt x="6039" y="20340"/>
                  <a:pt x="5781" y="20202"/>
                </a:cubicBezTo>
                <a:cubicBezTo>
                  <a:pt x="5767" y="20194"/>
                  <a:pt x="5751" y="20190"/>
                  <a:pt x="5735" y="20190"/>
                </a:cubicBezTo>
                <a:close/>
                <a:moveTo>
                  <a:pt x="15160" y="20578"/>
                </a:moveTo>
                <a:cubicBezTo>
                  <a:pt x="15147" y="20578"/>
                  <a:pt x="15133" y="20580"/>
                  <a:pt x="15120" y="20586"/>
                </a:cubicBezTo>
                <a:cubicBezTo>
                  <a:pt x="14852" y="20702"/>
                  <a:pt x="14577" y="20810"/>
                  <a:pt x="14302" y="20906"/>
                </a:cubicBezTo>
                <a:cubicBezTo>
                  <a:pt x="14250" y="20923"/>
                  <a:pt x="14222" y="20979"/>
                  <a:pt x="14239" y="21031"/>
                </a:cubicBezTo>
                <a:cubicBezTo>
                  <a:pt x="14253" y="21072"/>
                  <a:pt x="14293" y="21099"/>
                  <a:pt x="14333" y="21099"/>
                </a:cubicBezTo>
                <a:cubicBezTo>
                  <a:pt x="14344" y="21099"/>
                  <a:pt x="14354" y="21097"/>
                  <a:pt x="14367" y="21093"/>
                </a:cubicBezTo>
                <a:cubicBezTo>
                  <a:pt x="14648" y="20997"/>
                  <a:pt x="14928" y="20887"/>
                  <a:pt x="15200" y="20768"/>
                </a:cubicBezTo>
                <a:cubicBezTo>
                  <a:pt x="15253" y="20745"/>
                  <a:pt x="15274" y="20687"/>
                  <a:pt x="15253" y="20637"/>
                </a:cubicBezTo>
                <a:cubicBezTo>
                  <a:pt x="15235" y="20599"/>
                  <a:pt x="15198" y="20578"/>
                  <a:pt x="15160" y="20578"/>
                </a:cubicBezTo>
                <a:close/>
                <a:moveTo>
                  <a:pt x="7361" y="20905"/>
                </a:moveTo>
                <a:cubicBezTo>
                  <a:pt x="7319" y="20905"/>
                  <a:pt x="7279" y="20931"/>
                  <a:pt x="7265" y="20972"/>
                </a:cubicBezTo>
                <a:cubicBezTo>
                  <a:pt x="7247" y="21024"/>
                  <a:pt x="7275" y="21080"/>
                  <a:pt x="7328" y="21099"/>
                </a:cubicBezTo>
                <a:cubicBezTo>
                  <a:pt x="7608" y="21194"/>
                  <a:pt x="7898" y="21279"/>
                  <a:pt x="8185" y="21353"/>
                </a:cubicBezTo>
                <a:cubicBezTo>
                  <a:pt x="8195" y="21355"/>
                  <a:pt x="8202" y="21356"/>
                  <a:pt x="8211" y="21356"/>
                </a:cubicBezTo>
                <a:cubicBezTo>
                  <a:pt x="8255" y="21356"/>
                  <a:pt x="8296" y="21326"/>
                  <a:pt x="8306" y="21282"/>
                </a:cubicBezTo>
                <a:cubicBezTo>
                  <a:pt x="8319" y="21228"/>
                  <a:pt x="8287" y="21176"/>
                  <a:pt x="8233" y="21161"/>
                </a:cubicBezTo>
                <a:cubicBezTo>
                  <a:pt x="7951" y="21090"/>
                  <a:pt x="7669" y="21005"/>
                  <a:pt x="7392" y="20910"/>
                </a:cubicBezTo>
                <a:cubicBezTo>
                  <a:pt x="7382" y="20906"/>
                  <a:pt x="7371" y="20905"/>
                  <a:pt x="7361" y="20905"/>
                </a:cubicBezTo>
                <a:close/>
                <a:moveTo>
                  <a:pt x="13482" y="21154"/>
                </a:moveTo>
                <a:cubicBezTo>
                  <a:pt x="13474" y="21154"/>
                  <a:pt x="13466" y="21155"/>
                  <a:pt x="13457" y="21157"/>
                </a:cubicBezTo>
                <a:cubicBezTo>
                  <a:pt x="13174" y="21228"/>
                  <a:pt x="12886" y="21289"/>
                  <a:pt x="12597" y="21336"/>
                </a:cubicBezTo>
                <a:cubicBezTo>
                  <a:pt x="12545" y="21346"/>
                  <a:pt x="12506" y="21396"/>
                  <a:pt x="12516" y="21450"/>
                </a:cubicBezTo>
                <a:cubicBezTo>
                  <a:pt x="12523" y="21500"/>
                  <a:pt x="12566" y="21534"/>
                  <a:pt x="12613" y="21534"/>
                </a:cubicBezTo>
                <a:lnTo>
                  <a:pt x="12630" y="21534"/>
                </a:lnTo>
                <a:cubicBezTo>
                  <a:pt x="12923" y="21485"/>
                  <a:pt x="13217" y="21424"/>
                  <a:pt x="13506" y="21350"/>
                </a:cubicBezTo>
                <a:cubicBezTo>
                  <a:pt x="13558" y="21336"/>
                  <a:pt x="13592" y="21284"/>
                  <a:pt x="13578" y="21230"/>
                </a:cubicBezTo>
                <a:cubicBezTo>
                  <a:pt x="13566" y="21185"/>
                  <a:pt x="13527" y="21154"/>
                  <a:pt x="13482" y="21154"/>
                </a:cubicBezTo>
                <a:close/>
                <a:moveTo>
                  <a:pt x="9079" y="21339"/>
                </a:moveTo>
                <a:cubicBezTo>
                  <a:pt x="9032" y="21339"/>
                  <a:pt x="8990" y="21373"/>
                  <a:pt x="8981" y="21422"/>
                </a:cubicBezTo>
                <a:cubicBezTo>
                  <a:pt x="8973" y="21476"/>
                  <a:pt x="9008" y="21527"/>
                  <a:pt x="9064" y="21535"/>
                </a:cubicBezTo>
                <a:cubicBezTo>
                  <a:pt x="9356" y="21584"/>
                  <a:pt x="9655" y="21619"/>
                  <a:pt x="9952" y="21645"/>
                </a:cubicBezTo>
                <a:lnTo>
                  <a:pt x="9961" y="21645"/>
                </a:lnTo>
                <a:cubicBezTo>
                  <a:pt x="10010" y="21645"/>
                  <a:pt x="10054" y="21605"/>
                  <a:pt x="10059" y="21554"/>
                </a:cubicBezTo>
                <a:cubicBezTo>
                  <a:pt x="10064" y="21500"/>
                  <a:pt x="10023" y="21450"/>
                  <a:pt x="9968" y="21447"/>
                </a:cubicBezTo>
                <a:cubicBezTo>
                  <a:pt x="9676" y="21423"/>
                  <a:pt x="9383" y="21387"/>
                  <a:pt x="9095" y="21341"/>
                </a:cubicBezTo>
                <a:cubicBezTo>
                  <a:pt x="9090" y="21340"/>
                  <a:pt x="9084" y="21339"/>
                  <a:pt x="9079" y="21339"/>
                </a:cubicBezTo>
                <a:close/>
                <a:moveTo>
                  <a:pt x="11733" y="21444"/>
                </a:moveTo>
                <a:cubicBezTo>
                  <a:pt x="11730" y="21444"/>
                  <a:pt x="11727" y="21444"/>
                  <a:pt x="11725" y="21444"/>
                </a:cubicBezTo>
                <a:cubicBezTo>
                  <a:pt x="11433" y="21468"/>
                  <a:pt x="11139" y="21480"/>
                  <a:pt x="10846" y="21480"/>
                </a:cubicBezTo>
                <a:cubicBezTo>
                  <a:pt x="10791" y="21480"/>
                  <a:pt x="10747" y="21525"/>
                  <a:pt x="10747" y="21581"/>
                </a:cubicBezTo>
                <a:cubicBezTo>
                  <a:pt x="10747" y="21635"/>
                  <a:pt x="10791" y="21680"/>
                  <a:pt x="10846" y="21680"/>
                </a:cubicBezTo>
                <a:cubicBezTo>
                  <a:pt x="11145" y="21680"/>
                  <a:pt x="11446" y="21667"/>
                  <a:pt x="11742" y="21642"/>
                </a:cubicBezTo>
                <a:cubicBezTo>
                  <a:pt x="11796" y="21639"/>
                  <a:pt x="11837" y="21591"/>
                  <a:pt x="11831" y="21535"/>
                </a:cubicBezTo>
                <a:cubicBezTo>
                  <a:pt x="11828" y="21483"/>
                  <a:pt x="11785" y="21444"/>
                  <a:pt x="11733" y="2144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6694071" y="3996873"/>
            <a:ext cx="861569" cy="861685"/>
          </a:xfrm>
          <a:custGeom>
            <a:avLst/>
            <a:gdLst/>
            <a:ahLst/>
            <a:cxnLst/>
            <a:rect l="l" t="t" r="r" b="b"/>
            <a:pathLst>
              <a:path w="9357" h="9358" extrusionOk="0">
                <a:moveTo>
                  <a:pt x="4678" y="0"/>
                </a:moveTo>
                <a:cubicBezTo>
                  <a:pt x="2094" y="0"/>
                  <a:pt x="0" y="2095"/>
                  <a:pt x="0" y="4680"/>
                </a:cubicBezTo>
                <a:cubicBezTo>
                  <a:pt x="0" y="7262"/>
                  <a:pt x="2094" y="9357"/>
                  <a:pt x="4678" y="9357"/>
                </a:cubicBezTo>
                <a:cubicBezTo>
                  <a:pt x="7262" y="9357"/>
                  <a:pt x="9356" y="7262"/>
                  <a:pt x="9356" y="4680"/>
                </a:cubicBezTo>
                <a:cubicBezTo>
                  <a:pt x="9356" y="2095"/>
                  <a:pt x="7262" y="0"/>
                  <a:pt x="46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6749963" y="4052857"/>
            <a:ext cx="749787" cy="749807"/>
          </a:xfrm>
          <a:custGeom>
            <a:avLst/>
            <a:gdLst/>
            <a:ahLst/>
            <a:cxnLst/>
            <a:rect l="l" t="t" r="r" b="b"/>
            <a:pathLst>
              <a:path w="8143" h="8143" extrusionOk="0">
                <a:moveTo>
                  <a:pt x="4071" y="313"/>
                </a:moveTo>
                <a:cubicBezTo>
                  <a:pt x="6144" y="313"/>
                  <a:pt x="7829" y="1999"/>
                  <a:pt x="7829" y="4072"/>
                </a:cubicBezTo>
                <a:cubicBezTo>
                  <a:pt x="7829" y="6143"/>
                  <a:pt x="6144" y="7828"/>
                  <a:pt x="4071" y="7828"/>
                </a:cubicBezTo>
                <a:cubicBezTo>
                  <a:pt x="2000" y="7828"/>
                  <a:pt x="313" y="6143"/>
                  <a:pt x="313" y="4072"/>
                </a:cubicBezTo>
                <a:cubicBezTo>
                  <a:pt x="313" y="1999"/>
                  <a:pt x="2000" y="313"/>
                  <a:pt x="4071" y="313"/>
                </a:cubicBezTo>
                <a:close/>
                <a:moveTo>
                  <a:pt x="4071" y="1"/>
                </a:moveTo>
                <a:cubicBezTo>
                  <a:pt x="1827" y="1"/>
                  <a:pt x="0" y="1827"/>
                  <a:pt x="0" y="4072"/>
                </a:cubicBezTo>
                <a:cubicBezTo>
                  <a:pt x="0" y="6316"/>
                  <a:pt x="1827" y="8143"/>
                  <a:pt x="4071" y="8143"/>
                </a:cubicBezTo>
                <a:cubicBezTo>
                  <a:pt x="6316" y="8143"/>
                  <a:pt x="8142" y="6316"/>
                  <a:pt x="8142" y="4072"/>
                </a:cubicBezTo>
                <a:cubicBezTo>
                  <a:pt x="8142" y="1827"/>
                  <a:pt x="6316" y="1"/>
                  <a:pt x="40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6017382" y="4347510"/>
            <a:ext cx="1170673" cy="506624"/>
          </a:xfrm>
          <a:custGeom>
            <a:avLst/>
            <a:gdLst/>
            <a:ahLst/>
            <a:cxnLst/>
            <a:rect l="l" t="t" r="r" b="b"/>
            <a:pathLst>
              <a:path w="12714" h="5502" extrusionOk="0">
                <a:moveTo>
                  <a:pt x="2489" y="0"/>
                </a:moveTo>
                <a:lnTo>
                  <a:pt x="2489" y="1569"/>
                </a:lnTo>
                <a:lnTo>
                  <a:pt x="12714" y="1569"/>
                </a:lnTo>
                <a:lnTo>
                  <a:pt x="12714" y="0"/>
                </a:lnTo>
                <a:close/>
                <a:moveTo>
                  <a:pt x="0" y="1925"/>
                </a:moveTo>
                <a:lnTo>
                  <a:pt x="0" y="3494"/>
                </a:lnTo>
                <a:lnTo>
                  <a:pt x="10223" y="3494"/>
                </a:lnTo>
                <a:lnTo>
                  <a:pt x="10223" y="1925"/>
                </a:lnTo>
                <a:close/>
                <a:moveTo>
                  <a:pt x="1246" y="3933"/>
                </a:moveTo>
                <a:lnTo>
                  <a:pt x="1246" y="5501"/>
                </a:lnTo>
                <a:lnTo>
                  <a:pt x="11470" y="5501"/>
                </a:lnTo>
                <a:lnTo>
                  <a:pt x="11470" y="393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6002925" y="4333053"/>
            <a:ext cx="1199586" cy="535445"/>
          </a:xfrm>
          <a:custGeom>
            <a:avLst/>
            <a:gdLst/>
            <a:ahLst/>
            <a:cxnLst/>
            <a:rect l="l" t="t" r="r" b="b"/>
            <a:pathLst>
              <a:path w="13028" h="5815" extrusionOk="0">
                <a:moveTo>
                  <a:pt x="8760" y="335"/>
                </a:moveTo>
                <a:cubicBezTo>
                  <a:pt x="8673" y="335"/>
                  <a:pt x="8604" y="404"/>
                  <a:pt x="8604" y="491"/>
                </a:cubicBezTo>
                <a:lnTo>
                  <a:pt x="8604" y="1348"/>
                </a:lnTo>
                <a:cubicBezTo>
                  <a:pt x="8604" y="1435"/>
                  <a:pt x="8673" y="1505"/>
                  <a:pt x="8760" y="1505"/>
                </a:cubicBezTo>
                <a:cubicBezTo>
                  <a:pt x="8845" y="1505"/>
                  <a:pt x="8916" y="1435"/>
                  <a:pt x="8916" y="1348"/>
                </a:cubicBezTo>
                <a:lnTo>
                  <a:pt x="8916" y="491"/>
                </a:lnTo>
                <a:cubicBezTo>
                  <a:pt x="8916" y="404"/>
                  <a:pt x="8848" y="335"/>
                  <a:pt x="8760" y="335"/>
                </a:cubicBezTo>
                <a:close/>
                <a:moveTo>
                  <a:pt x="9901" y="335"/>
                </a:moveTo>
                <a:cubicBezTo>
                  <a:pt x="9815" y="335"/>
                  <a:pt x="9745" y="404"/>
                  <a:pt x="9745" y="491"/>
                </a:cubicBezTo>
                <a:lnTo>
                  <a:pt x="9745" y="1348"/>
                </a:lnTo>
                <a:cubicBezTo>
                  <a:pt x="9745" y="1435"/>
                  <a:pt x="9815" y="1505"/>
                  <a:pt x="9901" y="1505"/>
                </a:cubicBezTo>
                <a:cubicBezTo>
                  <a:pt x="9988" y="1505"/>
                  <a:pt x="10058" y="1435"/>
                  <a:pt x="10058" y="1348"/>
                </a:cubicBezTo>
                <a:lnTo>
                  <a:pt x="10058" y="491"/>
                </a:lnTo>
                <a:cubicBezTo>
                  <a:pt x="10058" y="404"/>
                  <a:pt x="9988" y="335"/>
                  <a:pt x="9901" y="335"/>
                </a:cubicBezTo>
                <a:close/>
                <a:moveTo>
                  <a:pt x="11044" y="335"/>
                </a:moveTo>
                <a:cubicBezTo>
                  <a:pt x="10956" y="335"/>
                  <a:pt x="10888" y="404"/>
                  <a:pt x="10888" y="491"/>
                </a:cubicBezTo>
                <a:lnTo>
                  <a:pt x="10888" y="1348"/>
                </a:lnTo>
                <a:cubicBezTo>
                  <a:pt x="10888" y="1435"/>
                  <a:pt x="10956" y="1505"/>
                  <a:pt x="11044" y="1505"/>
                </a:cubicBezTo>
                <a:cubicBezTo>
                  <a:pt x="11129" y="1505"/>
                  <a:pt x="11201" y="1435"/>
                  <a:pt x="11201" y="1348"/>
                </a:cubicBezTo>
                <a:lnTo>
                  <a:pt x="11201" y="491"/>
                </a:lnTo>
                <a:cubicBezTo>
                  <a:pt x="11201" y="404"/>
                  <a:pt x="11131" y="335"/>
                  <a:pt x="11044" y="335"/>
                </a:cubicBezTo>
                <a:close/>
                <a:moveTo>
                  <a:pt x="12184" y="335"/>
                </a:moveTo>
                <a:cubicBezTo>
                  <a:pt x="12097" y="335"/>
                  <a:pt x="12028" y="404"/>
                  <a:pt x="12028" y="491"/>
                </a:cubicBezTo>
                <a:lnTo>
                  <a:pt x="12028" y="1348"/>
                </a:lnTo>
                <a:cubicBezTo>
                  <a:pt x="12028" y="1435"/>
                  <a:pt x="12097" y="1505"/>
                  <a:pt x="12184" y="1505"/>
                </a:cubicBezTo>
                <a:cubicBezTo>
                  <a:pt x="12271" y="1505"/>
                  <a:pt x="12341" y="1435"/>
                  <a:pt x="12341" y="1348"/>
                </a:cubicBezTo>
                <a:lnTo>
                  <a:pt x="12341" y="491"/>
                </a:lnTo>
                <a:cubicBezTo>
                  <a:pt x="12341" y="404"/>
                  <a:pt x="12271" y="335"/>
                  <a:pt x="12184" y="335"/>
                </a:cubicBezTo>
                <a:close/>
                <a:moveTo>
                  <a:pt x="2646" y="1"/>
                </a:moveTo>
                <a:cubicBezTo>
                  <a:pt x="2560" y="1"/>
                  <a:pt x="2490" y="70"/>
                  <a:pt x="2490" y="157"/>
                </a:cubicBezTo>
                <a:lnTo>
                  <a:pt x="2490" y="1726"/>
                </a:lnTo>
                <a:cubicBezTo>
                  <a:pt x="2490" y="1813"/>
                  <a:pt x="2560" y="1883"/>
                  <a:pt x="2646" y="1883"/>
                </a:cubicBezTo>
                <a:lnTo>
                  <a:pt x="12871" y="1883"/>
                </a:lnTo>
                <a:cubicBezTo>
                  <a:pt x="12957" y="1883"/>
                  <a:pt x="13027" y="1813"/>
                  <a:pt x="13027" y="1726"/>
                </a:cubicBezTo>
                <a:lnTo>
                  <a:pt x="13027" y="157"/>
                </a:lnTo>
                <a:cubicBezTo>
                  <a:pt x="13027" y="70"/>
                  <a:pt x="12957" y="1"/>
                  <a:pt x="12871" y="1"/>
                </a:cubicBezTo>
                <a:lnTo>
                  <a:pt x="7058" y="1"/>
                </a:lnTo>
                <a:cubicBezTo>
                  <a:pt x="6972" y="1"/>
                  <a:pt x="6902" y="70"/>
                  <a:pt x="6902" y="157"/>
                </a:cubicBezTo>
                <a:cubicBezTo>
                  <a:pt x="6902" y="245"/>
                  <a:pt x="6972" y="314"/>
                  <a:pt x="7058" y="314"/>
                </a:cubicBezTo>
                <a:lnTo>
                  <a:pt x="12714" y="314"/>
                </a:lnTo>
                <a:lnTo>
                  <a:pt x="12714" y="1570"/>
                </a:lnTo>
                <a:lnTo>
                  <a:pt x="2803" y="1570"/>
                </a:lnTo>
                <a:lnTo>
                  <a:pt x="2803" y="157"/>
                </a:lnTo>
                <a:cubicBezTo>
                  <a:pt x="2803" y="70"/>
                  <a:pt x="2733" y="1"/>
                  <a:pt x="2646" y="1"/>
                </a:cubicBezTo>
                <a:close/>
                <a:moveTo>
                  <a:pt x="6488" y="2281"/>
                </a:moveTo>
                <a:cubicBezTo>
                  <a:pt x="6400" y="2281"/>
                  <a:pt x="6332" y="2350"/>
                  <a:pt x="6332" y="2437"/>
                </a:cubicBezTo>
                <a:lnTo>
                  <a:pt x="6332" y="3293"/>
                </a:lnTo>
                <a:cubicBezTo>
                  <a:pt x="6332" y="3381"/>
                  <a:pt x="6400" y="3451"/>
                  <a:pt x="6488" y="3451"/>
                </a:cubicBezTo>
                <a:cubicBezTo>
                  <a:pt x="6574" y="3451"/>
                  <a:pt x="6645" y="3381"/>
                  <a:pt x="6645" y="3293"/>
                </a:cubicBezTo>
                <a:lnTo>
                  <a:pt x="6645" y="2437"/>
                </a:lnTo>
                <a:cubicBezTo>
                  <a:pt x="6645" y="2350"/>
                  <a:pt x="6575" y="2281"/>
                  <a:pt x="6488" y="2281"/>
                </a:cubicBezTo>
                <a:close/>
                <a:moveTo>
                  <a:pt x="7684" y="2281"/>
                </a:moveTo>
                <a:cubicBezTo>
                  <a:pt x="7597" y="2281"/>
                  <a:pt x="7528" y="2350"/>
                  <a:pt x="7528" y="2437"/>
                </a:cubicBezTo>
                <a:lnTo>
                  <a:pt x="7528" y="3293"/>
                </a:lnTo>
                <a:cubicBezTo>
                  <a:pt x="7528" y="3381"/>
                  <a:pt x="7597" y="3451"/>
                  <a:pt x="7684" y="3451"/>
                </a:cubicBezTo>
                <a:cubicBezTo>
                  <a:pt x="7769" y="3451"/>
                  <a:pt x="7840" y="3381"/>
                  <a:pt x="7840" y="3293"/>
                </a:cubicBezTo>
                <a:lnTo>
                  <a:pt x="7840" y="2437"/>
                </a:lnTo>
                <a:cubicBezTo>
                  <a:pt x="7840" y="2350"/>
                  <a:pt x="7771" y="2281"/>
                  <a:pt x="7684" y="2281"/>
                </a:cubicBezTo>
                <a:close/>
                <a:moveTo>
                  <a:pt x="157" y="1925"/>
                </a:moveTo>
                <a:cubicBezTo>
                  <a:pt x="71" y="1925"/>
                  <a:pt x="1" y="1995"/>
                  <a:pt x="1" y="2082"/>
                </a:cubicBezTo>
                <a:lnTo>
                  <a:pt x="1" y="3651"/>
                </a:lnTo>
                <a:cubicBezTo>
                  <a:pt x="1" y="3738"/>
                  <a:pt x="71" y="3807"/>
                  <a:pt x="157" y="3807"/>
                </a:cubicBezTo>
                <a:lnTo>
                  <a:pt x="10380" y="3807"/>
                </a:lnTo>
                <a:cubicBezTo>
                  <a:pt x="10469" y="3807"/>
                  <a:pt x="10537" y="3736"/>
                  <a:pt x="10537" y="3651"/>
                </a:cubicBezTo>
                <a:lnTo>
                  <a:pt x="10537" y="2082"/>
                </a:lnTo>
                <a:cubicBezTo>
                  <a:pt x="10537" y="1995"/>
                  <a:pt x="10469" y="1925"/>
                  <a:pt x="10380" y="1925"/>
                </a:cubicBezTo>
                <a:cubicBezTo>
                  <a:pt x="10294" y="1925"/>
                  <a:pt x="10224" y="1995"/>
                  <a:pt x="10224" y="2082"/>
                </a:cubicBezTo>
                <a:lnTo>
                  <a:pt x="10224" y="3495"/>
                </a:lnTo>
                <a:lnTo>
                  <a:pt x="314" y="3495"/>
                </a:lnTo>
                <a:lnTo>
                  <a:pt x="314" y="2082"/>
                </a:lnTo>
                <a:cubicBezTo>
                  <a:pt x="314" y="1995"/>
                  <a:pt x="244" y="1925"/>
                  <a:pt x="157" y="1925"/>
                </a:cubicBezTo>
                <a:close/>
                <a:moveTo>
                  <a:pt x="1403" y="3933"/>
                </a:moveTo>
                <a:cubicBezTo>
                  <a:pt x="1316" y="3933"/>
                  <a:pt x="1246" y="4002"/>
                  <a:pt x="1246" y="4090"/>
                </a:cubicBezTo>
                <a:lnTo>
                  <a:pt x="1246" y="5658"/>
                </a:lnTo>
                <a:cubicBezTo>
                  <a:pt x="1246" y="5746"/>
                  <a:pt x="1316" y="5814"/>
                  <a:pt x="1403" y="5814"/>
                </a:cubicBezTo>
                <a:lnTo>
                  <a:pt x="11627" y="5814"/>
                </a:lnTo>
                <a:cubicBezTo>
                  <a:pt x="11714" y="5814"/>
                  <a:pt x="11783" y="5745"/>
                  <a:pt x="11783" y="5658"/>
                </a:cubicBezTo>
                <a:lnTo>
                  <a:pt x="11783" y="4090"/>
                </a:lnTo>
                <a:cubicBezTo>
                  <a:pt x="11783" y="4002"/>
                  <a:pt x="11714" y="3933"/>
                  <a:pt x="11626" y="3933"/>
                </a:cubicBezTo>
                <a:cubicBezTo>
                  <a:pt x="11539" y="3933"/>
                  <a:pt x="11471" y="4002"/>
                  <a:pt x="11471" y="4090"/>
                </a:cubicBezTo>
                <a:lnTo>
                  <a:pt x="11471" y="5502"/>
                </a:lnTo>
                <a:lnTo>
                  <a:pt x="1559" y="5502"/>
                </a:lnTo>
                <a:lnTo>
                  <a:pt x="1559" y="4090"/>
                </a:lnTo>
                <a:cubicBezTo>
                  <a:pt x="1559" y="4002"/>
                  <a:pt x="1489" y="3933"/>
                  <a:pt x="1403" y="39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253" name="Google Shape;253;p34"/>
          <p:cNvGrpSpPr/>
          <p:nvPr/>
        </p:nvGrpSpPr>
        <p:grpSpPr>
          <a:xfrm flipH="1">
            <a:off x="7077974" y="3016956"/>
            <a:ext cx="1646374" cy="1851538"/>
            <a:chOff x="6311133" y="3224312"/>
            <a:chExt cx="1394759" cy="1569100"/>
          </a:xfrm>
        </p:grpSpPr>
        <p:sp>
          <p:nvSpPr>
            <p:cNvPr id="254" name="Google Shape;254;p34"/>
            <p:cNvSpPr/>
            <p:nvPr/>
          </p:nvSpPr>
          <p:spPr>
            <a:xfrm>
              <a:off x="6311133" y="3224312"/>
              <a:ext cx="979425" cy="1569100"/>
            </a:xfrm>
            <a:custGeom>
              <a:avLst/>
              <a:gdLst/>
              <a:ahLst/>
              <a:cxnLst/>
              <a:rect l="l" t="t" r="r" b="b"/>
              <a:pathLst>
                <a:path w="25793" h="41322" extrusionOk="0">
                  <a:moveTo>
                    <a:pt x="1" y="1"/>
                  </a:moveTo>
                  <a:cubicBezTo>
                    <a:pt x="1718" y="1"/>
                    <a:pt x="3106" y="1391"/>
                    <a:pt x="3106" y="3104"/>
                  </a:cubicBezTo>
                  <a:lnTo>
                    <a:pt x="3106" y="38215"/>
                  </a:lnTo>
                  <a:cubicBezTo>
                    <a:pt x="3106" y="38242"/>
                    <a:pt x="3106" y="38269"/>
                    <a:pt x="3104" y="38297"/>
                  </a:cubicBezTo>
                  <a:cubicBezTo>
                    <a:pt x="3143" y="39974"/>
                    <a:pt x="4518" y="41322"/>
                    <a:pt x="6207" y="41322"/>
                  </a:cubicBezTo>
                  <a:lnTo>
                    <a:pt x="25793" y="41322"/>
                  </a:lnTo>
                  <a:cubicBezTo>
                    <a:pt x="24103" y="41322"/>
                    <a:pt x="22729" y="39974"/>
                    <a:pt x="22688" y="38297"/>
                  </a:cubicBezTo>
                  <a:cubicBezTo>
                    <a:pt x="22692" y="38270"/>
                    <a:pt x="22692" y="38244"/>
                    <a:pt x="22692" y="38215"/>
                  </a:cubicBezTo>
                  <a:lnTo>
                    <a:pt x="22692" y="3104"/>
                  </a:lnTo>
                  <a:cubicBezTo>
                    <a:pt x="22692" y="1391"/>
                    <a:pt x="21302" y="1"/>
                    <a:pt x="19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6844297" y="4591491"/>
              <a:ext cx="861596" cy="201900"/>
            </a:xfrm>
            <a:custGeom>
              <a:avLst/>
              <a:gdLst/>
              <a:ahLst/>
              <a:cxnLst/>
              <a:rect l="l" t="t" r="r" b="b"/>
              <a:pathLst>
                <a:path w="22690" h="5317" extrusionOk="0">
                  <a:moveTo>
                    <a:pt x="3101" y="1"/>
                  </a:moveTo>
                  <a:lnTo>
                    <a:pt x="3101" y="2210"/>
                  </a:lnTo>
                  <a:cubicBezTo>
                    <a:pt x="3101" y="2239"/>
                    <a:pt x="3101" y="2265"/>
                    <a:pt x="3104" y="2292"/>
                  </a:cubicBezTo>
                  <a:cubicBezTo>
                    <a:pt x="3064" y="3969"/>
                    <a:pt x="1689" y="5317"/>
                    <a:pt x="1" y="5317"/>
                  </a:cubicBezTo>
                  <a:lnTo>
                    <a:pt x="19585" y="5317"/>
                  </a:lnTo>
                  <a:cubicBezTo>
                    <a:pt x="21275" y="5317"/>
                    <a:pt x="22648" y="3969"/>
                    <a:pt x="22690" y="2292"/>
                  </a:cubicBezTo>
                  <a:cubicBezTo>
                    <a:pt x="22687" y="2264"/>
                    <a:pt x="22687" y="2237"/>
                    <a:pt x="22687" y="2210"/>
                  </a:cubicBezTo>
                  <a:lnTo>
                    <a:pt x="22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 flipH="1">
              <a:off x="6509119" y="3397806"/>
              <a:ext cx="579460" cy="995943"/>
            </a:xfrm>
            <a:custGeom>
              <a:avLst/>
              <a:gdLst/>
              <a:ahLst/>
              <a:cxnLst/>
              <a:rect l="l" t="t" r="r" b="b"/>
              <a:pathLst>
                <a:path w="15260" h="26228" extrusionOk="0">
                  <a:moveTo>
                    <a:pt x="7125" y="337"/>
                  </a:moveTo>
                  <a:lnTo>
                    <a:pt x="7125" y="1743"/>
                  </a:lnTo>
                  <a:lnTo>
                    <a:pt x="15260" y="1743"/>
                  </a:lnTo>
                  <a:lnTo>
                    <a:pt x="15260" y="337"/>
                  </a:lnTo>
                  <a:close/>
                  <a:moveTo>
                    <a:pt x="4568" y="617"/>
                  </a:moveTo>
                  <a:lnTo>
                    <a:pt x="4568" y="876"/>
                  </a:lnTo>
                  <a:lnTo>
                    <a:pt x="2359" y="3174"/>
                  </a:lnTo>
                  <a:lnTo>
                    <a:pt x="977" y="1566"/>
                  </a:lnTo>
                  <a:cubicBezTo>
                    <a:pt x="910" y="1490"/>
                    <a:pt x="816" y="1450"/>
                    <a:pt x="721" y="1450"/>
                  </a:cubicBezTo>
                  <a:cubicBezTo>
                    <a:pt x="667" y="1450"/>
                    <a:pt x="613" y="1463"/>
                    <a:pt x="563" y="1490"/>
                  </a:cubicBezTo>
                  <a:lnTo>
                    <a:pt x="563" y="617"/>
                  </a:lnTo>
                  <a:close/>
                  <a:moveTo>
                    <a:pt x="7125" y="2361"/>
                  </a:moveTo>
                  <a:lnTo>
                    <a:pt x="7125" y="3365"/>
                  </a:lnTo>
                  <a:lnTo>
                    <a:pt x="13199" y="3365"/>
                  </a:lnTo>
                  <a:lnTo>
                    <a:pt x="13199" y="2361"/>
                  </a:lnTo>
                  <a:close/>
                  <a:moveTo>
                    <a:pt x="4568" y="1847"/>
                  </a:moveTo>
                  <a:lnTo>
                    <a:pt x="4568" y="4624"/>
                  </a:lnTo>
                  <a:lnTo>
                    <a:pt x="563" y="4624"/>
                  </a:lnTo>
                  <a:lnTo>
                    <a:pt x="563" y="2119"/>
                  </a:lnTo>
                  <a:lnTo>
                    <a:pt x="2091" y="3893"/>
                  </a:lnTo>
                  <a:cubicBezTo>
                    <a:pt x="2151" y="3967"/>
                    <a:pt x="2242" y="4010"/>
                    <a:pt x="2336" y="4011"/>
                  </a:cubicBezTo>
                  <a:lnTo>
                    <a:pt x="2346" y="4011"/>
                  </a:lnTo>
                  <a:cubicBezTo>
                    <a:pt x="2438" y="4011"/>
                    <a:pt x="2525" y="3973"/>
                    <a:pt x="2589" y="3908"/>
                  </a:cubicBezTo>
                  <a:lnTo>
                    <a:pt x="4568" y="1847"/>
                  </a:lnTo>
                  <a:close/>
                  <a:moveTo>
                    <a:pt x="7125" y="3936"/>
                  </a:moveTo>
                  <a:lnTo>
                    <a:pt x="7125" y="4941"/>
                  </a:lnTo>
                  <a:lnTo>
                    <a:pt x="13199" y="4941"/>
                  </a:lnTo>
                  <a:lnTo>
                    <a:pt x="13199" y="3936"/>
                  </a:lnTo>
                  <a:close/>
                  <a:moveTo>
                    <a:pt x="5550" y="1"/>
                  </a:moveTo>
                  <a:cubicBezTo>
                    <a:pt x="5462" y="1"/>
                    <a:pt x="5374" y="35"/>
                    <a:pt x="5307" y="105"/>
                  </a:cubicBezTo>
                  <a:lnTo>
                    <a:pt x="5125" y="296"/>
                  </a:lnTo>
                  <a:cubicBezTo>
                    <a:pt x="5103" y="161"/>
                    <a:pt x="4987" y="58"/>
                    <a:pt x="4848" y="58"/>
                  </a:cubicBezTo>
                  <a:lnTo>
                    <a:pt x="280" y="58"/>
                  </a:lnTo>
                  <a:cubicBezTo>
                    <a:pt x="125" y="58"/>
                    <a:pt x="0" y="183"/>
                    <a:pt x="0" y="338"/>
                  </a:cubicBezTo>
                  <a:lnTo>
                    <a:pt x="0" y="4905"/>
                  </a:lnTo>
                  <a:cubicBezTo>
                    <a:pt x="0" y="5059"/>
                    <a:pt x="125" y="5185"/>
                    <a:pt x="280" y="5185"/>
                  </a:cubicBezTo>
                  <a:lnTo>
                    <a:pt x="4848" y="5185"/>
                  </a:lnTo>
                  <a:cubicBezTo>
                    <a:pt x="5001" y="5185"/>
                    <a:pt x="5128" y="5059"/>
                    <a:pt x="5128" y="4905"/>
                  </a:cubicBezTo>
                  <a:lnTo>
                    <a:pt x="5128" y="1264"/>
                  </a:lnTo>
                  <a:lnTo>
                    <a:pt x="5793" y="571"/>
                  </a:lnTo>
                  <a:cubicBezTo>
                    <a:pt x="5922" y="436"/>
                    <a:pt x="5916" y="225"/>
                    <a:pt x="5783" y="95"/>
                  </a:cubicBezTo>
                  <a:cubicBezTo>
                    <a:pt x="5718" y="32"/>
                    <a:pt x="5635" y="1"/>
                    <a:pt x="5550" y="1"/>
                  </a:cubicBezTo>
                  <a:close/>
                  <a:moveTo>
                    <a:pt x="7125" y="10857"/>
                  </a:moveTo>
                  <a:lnTo>
                    <a:pt x="7125" y="12263"/>
                  </a:lnTo>
                  <a:lnTo>
                    <a:pt x="15260" y="12263"/>
                  </a:lnTo>
                  <a:lnTo>
                    <a:pt x="15260" y="10857"/>
                  </a:lnTo>
                  <a:close/>
                  <a:moveTo>
                    <a:pt x="4568" y="11138"/>
                  </a:moveTo>
                  <a:lnTo>
                    <a:pt x="4568" y="11396"/>
                  </a:lnTo>
                  <a:lnTo>
                    <a:pt x="2359" y="13694"/>
                  </a:lnTo>
                  <a:lnTo>
                    <a:pt x="977" y="12087"/>
                  </a:lnTo>
                  <a:cubicBezTo>
                    <a:pt x="910" y="12010"/>
                    <a:pt x="816" y="11970"/>
                    <a:pt x="721" y="11970"/>
                  </a:cubicBezTo>
                  <a:cubicBezTo>
                    <a:pt x="667" y="11970"/>
                    <a:pt x="613" y="11983"/>
                    <a:pt x="563" y="12010"/>
                  </a:cubicBezTo>
                  <a:lnTo>
                    <a:pt x="563" y="11138"/>
                  </a:lnTo>
                  <a:close/>
                  <a:moveTo>
                    <a:pt x="7125" y="12883"/>
                  </a:moveTo>
                  <a:lnTo>
                    <a:pt x="7125" y="13886"/>
                  </a:lnTo>
                  <a:lnTo>
                    <a:pt x="13199" y="13886"/>
                  </a:lnTo>
                  <a:lnTo>
                    <a:pt x="13199" y="12883"/>
                  </a:lnTo>
                  <a:close/>
                  <a:moveTo>
                    <a:pt x="4568" y="12368"/>
                  </a:moveTo>
                  <a:lnTo>
                    <a:pt x="4568" y="15144"/>
                  </a:lnTo>
                  <a:lnTo>
                    <a:pt x="563" y="15144"/>
                  </a:lnTo>
                  <a:lnTo>
                    <a:pt x="563" y="12639"/>
                  </a:lnTo>
                  <a:lnTo>
                    <a:pt x="2091" y="14415"/>
                  </a:lnTo>
                  <a:cubicBezTo>
                    <a:pt x="2151" y="14487"/>
                    <a:pt x="2242" y="14530"/>
                    <a:pt x="2336" y="14531"/>
                  </a:cubicBezTo>
                  <a:lnTo>
                    <a:pt x="2346" y="14531"/>
                  </a:lnTo>
                  <a:cubicBezTo>
                    <a:pt x="2438" y="14531"/>
                    <a:pt x="2525" y="14494"/>
                    <a:pt x="2589" y="14429"/>
                  </a:cubicBezTo>
                  <a:lnTo>
                    <a:pt x="4568" y="12368"/>
                  </a:lnTo>
                  <a:close/>
                  <a:moveTo>
                    <a:pt x="7125" y="14459"/>
                  </a:moveTo>
                  <a:lnTo>
                    <a:pt x="7125" y="15462"/>
                  </a:lnTo>
                  <a:lnTo>
                    <a:pt x="13199" y="15462"/>
                  </a:lnTo>
                  <a:lnTo>
                    <a:pt x="13199" y="14459"/>
                  </a:lnTo>
                  <a:close/>
                  <a:moveTo>
                    <a:pt x="5553" y="10522"/>
                  </a:moveTo>
                  <a:cubicBezTo>
                    <a:pt x="5464" y="10522"/>
                    <a:pt x="5374" y="10557"/>
                    <a:pt x="5307" y="10627"/>
                  </a:cubicBezTo>
                  <a:lnTo>
                    <a:pt x="5125" y="10816"/>
                  </a:lnTo>
                  <a:cubicBezTo>
                    <a:pt x="5103" y="10681"/>
                    <a:pt x="4987" y="10578"/>
                    <a:pt x="4848" y="10578"/>
                  </a:cubicBezTo>
                  <a:lnTo>
                    <a:pt x="280" y="10578"/>
                  </a:lnTo>
                  <a:cubicBezTo>
                    <a:pt x="125" y="10578"/>
                    <a:pt x="0" y="10705"/>
                    <a:pt x="0" y="10858"/>
                  </a:cubicBezTo>
                  <a:lnTo>
                    <a:pt x="0" y="15426"/>
                  </a:lnTo>
                  <a:cubicBezTo>
                    <a:pt x="0" y="15580"/>
                    <a:pt x="125" y="15706"/>
                    <a:pt x="280" y="15706"/>
                  </a:cubicBezTo>
                  <a:lnTo>
                    <a:pt x="4848" y="15706"/>
                  </a:lnTo>
                  <a:cubicBezTo>
                    <a:pt x="5001" y="15706"/>
                    <a:pt x="5128" y="15580"/>
                    <a:pt x="5128" y="15426"/>
                  </a:cubicBezTo>
                  <a:lnTo>
                    <a:pt x="5128" y="11785"/>
                  </a:lnTo>
                  <a:lnTo>
                    <a:pt x="5793" y="11092"/>
                  </a:lnTo>
                  <a:cubicBezTo>
                    <a:pt x="5922" y="10957"/>
                    <a:pt x="5916" y="10743"/>
                    <a:pt x="5783" y="10615"/>
                  </a:cubicBezTo>
                  <a:cubicBezTo>
                    <a:pt x="5719" y="10553"/>
                    <a:pt x="5636" y="10522"/>
                    <a:pt x="5553" y="10522"/>
                  </a:cubicBezTo>
                  <a:close/>
                  <a:moveTo>
                    <a:pt x="7125" y="21380"/>
                  </a:moveTo>
                  <a:lnTo>
                    <a:pt x="7125" y="22783"/>
                  </a:lnTo>
                  <a:lnTo>
                    <a:pt x="15260" y="22783"/>
                  </a:lnTo>
                  <a:lnTo>
                    <a:pt x="15260" y="21380"/>
                  </a:lnTo>
                  <a:close/>
                  <a:moveTo>
                    <a:pt x="4568" y="21660"/>
                  </a:moveTo>
                  <a:lnTo>
                    <a:pt x="4568" y="21917"/>
                  </a:lnTo>
                  <a:lnTo>
                    <a:pt x="2359" y="24217"/>
                  </a:lnTo>
                  <a:lnTo>
                    <a:pt x="977" y="22609"/>
                  </a:lnTo>
                  <a:cubicBezTo>
                    <a:pt x="910" y="22533"/>
                    <a:pt x="816" y="22493"/>
                    <a:pt x="721" y="22493"/>
                  </a:cubicBezTo>
                  <a:cubicBezTo>
                    <a:pt x="667" y="22493"/>
                    <a:pt x="613" y="22506"/>
                    <a:pt x="563" y="22533"/>
                  </a:cubicBezTo>
                  <a:lnTo>
                    <a:pt x="563" y="21660"/>
                  </a:lnTo>
                  <a:close/>
                  <a:moveTo>
                    <a:pt x="7125" y="23403"/>
                  </a:moveTo>
                  <a:lnTo>
                    <a:pt x="7125" y="24408"/>
                  </a:lnTo>
                  <a:lnTo>
                    <a:pt x="13199" y="24408"/>
                  </a:lnTo>
                  <a:lnTo>
                    <a:pt x="13199" y="23403"/>
                  </a:lnTo>
                  <a:close/>
                  <a:moveTo>
                    <a:pt x="4568" y="22888"/>
                  </a:moveTo>
                  <a:lnTo>
                    <a:pt x="4568" y="25666"/>
                  </a:lnTo>
                  <a:lnTo>
                    <a:pt x="563" y="25666"/>
                  </a:lnTo>
                  <a:lnTo>
                    <a:pt x="563" y="23160"/>
                  </a:lnTo>
                  <a:lnTo>
                    <a:pt x="2091" y="24935"/>
                  </a:lnTo>
                  <a:cubicBezTo>
                    <a:pt x="2151" y="25007"/>
                    <a:pt x="2242" y="25050"/>
                    <a:pt x="2336" y="25052"/>
                  </a:cubicBezTo>
                  <a:lnTo>
                    <a:pt x="2346" y="25052"/>
                  </a:lnTo>
                  <a:cubicBezTo>
                    <a:pt x="2438" y="25052"/>
                    <a:pt x="2525" y="25015"/>
                    <a:pt x="2589" y="24949"/>
                  </a:cubicBezTo>
                  <a:lnTo>
                    <a:pt x="4568" y="22888"/>
                  </a:lnTo>
                  <a:close/>
                  <a:moveTo>
                    <a:pt x="7125" y="24979"/>
                  </a:moveTo>
                  <a:lnTo>
                    <a:pt x="7125" y="25983"/>
                  </a:lnTo>
                  <a:lnTo>
                    <a:pt x="13199" y="25983"/>
                  </a:lnTo>
                  <a:lnTo>
                    <a:pt x="13199" y="24979"/>
                  </a:lnTo>
                  <a:close/>
                  <a:moveTo>
                    <a:pt x="5552" y="21042"/>
                  </a:moveTo>
                  <a:cubicBezTo>
                    <a:pt x="5463" y="21042"/>
                    <a:pt x="5374" y="21077"/>
                    <a:pt x="5307" y="21147"/>
                  </a:cubicBezTo>
                  <a:lnTo>
                    <a:pt x="5125" y="21337"/>
                  </a:lnTo>
                  <a:cubicBezTo>
                    <a:pt x="5103" y="21202"/>
                    <a:pt x="4987" y="21098"/>
                    <a:pt x="4848" y="21098"/>
                  </a:cubicBezTo>
                  <a:lnTo>
                    <a:pt x="280" y="21098"/>
                  </a:lnTo>
                  <a:cubicBezTo>
                    <a:pt x="125" y="21098"/>
                    <a:pt x="0" y="21225"/>
                    <a:pt x="0" y="21380"/>
                  </a:cubicBezTo>
                  <a:lnTo>
                    <a:pt x="0" y="25946"/>
                  </a:lnTo>
                  <a:cubicBezTo>
                    <a:pt x="0" y="26101"/>
                    <a:pt x="125" y="26227"/>
                    <a:pt x="280" y="26227"/>
                  </a:cubicBezTo>
                  <a:lnTo>
                    <a:pt x="4848" y="26227"/>
                  </a:lnTo>
                  <a:cubicBezTo>
                    <a:pt x="5001" y="26227"/>
                    <a:pt x="5128" y="26101"/>
                    <a:pt x="5128" y="25946"/>
                  </a:cubicBezTo>
                  <a:lnTo>
                    <a:pt x="5128" y="22305"/>
                  </a:lnTo>
                  <a:lnTo>
                    <a:pt x="5793" y="21612"/>
                  </a:lnTo>
                  <a:cubicBezTo>
                    <a:pt x="5922" y="21477"/>
                    <a:pt x="5916" y="21266"/>
                    <a:pt x="5783" y="21135"/>
                  </a:cubicBezTo>
                  <a:cubicBezTo>
                    <a:pt x="5719" y="21073"/>
                    <a:pt x="5636" y="21042"/>
                    <a:pt x="5552" y="210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4"/>
          <p:cNvSpPr/>
          <p:nvPr/>
        </p:nvSpPr>
        <p:spPr>
          <a:xfrm>
            <a:off x="6915666" y="3370373"/>
            <a:ext cx="418388" cy="352181"/>
          </a:xfrm>
          <a:custGeom>
            <a:avLst/>
            <a:gdLst/>
            <a:ahLst/>
            <a:cxnLst/>
            <a:rect l="l" t="t" r="r" b="b"/>
            <a:pathLst>
              <a:path w="12506" h="10527" extrusionOk="0">
                <a:moveTo>
                  <a:pt x="2624" y="1394"/>
                </a:moveTo>
                <a:cubicBezTo>
                  <a:pt x="3122" y="1394"/>
                  <a:pt x="3489" y="1804"/>
                  <a:pt x="3489" y="2844"/>
                </a:cubicBezTo>
                <a:cubicBezTo>
                  <a:pt x="3489" y="3885"/>
                  <a:pt x="3122" y="4295"/>
                  <a:pt x="2624" y="4295"/>
                </a:cubicBezTo>
                <a:cubicBezTo>
                  <a:pt x="2155" y="4295"/>
                  <a:pt x="1760" y="3885"/>
                  <a:pt x="1760" y="2844"/>
                </a:cubicBezTo>
                <a:cubicBezTo>
                  <a:pt x="1760" y="1804"/>
                  <a:pt x="2155" y="1394"/>
                  <a:pt x="2624" y="1394"/>
                </a:cubicBezTo>
                <a:close/>
                <a:moveTo>
                  <a:pt x="2624" y="0"/>
                </a:moveTo>
                <a:cubicBezTo>
                  <a:pt x="1114" y="0"/>
                  <a:pt x="0" y="1071"/>
                  <a:pt x="0" y="2844"/>
                </a:cubicBezTo>
                <a:cubicBezTo>
                  <a:pt x="0" y="4632"/>
                  <a:pt x="1114" y="5687"/>
                  <a:pt x="2624" y="5690"/>
                </a:cubicBezTo>
                <a:cubicBezTo>
                  <a:pt x="4149" y="5690"/>
                  <a:pt x="5263" y="4632"/>
                  <a:pt x="5263" y="2844"/>
                </a:cubicBezTo>
                <a:cubicBezTo>
                  <a:pt x="5263" y="1070"/>
                  <a:pt x="4148" y="0"/>
                  <a:pt x="2624" y="0"/>
                </a:cubicBezTo>
                <a:close/>
                <a:moveTo>
                  <a:pt x="9865" y="6232"/>
                </a:moveTo>
                <a:cubicBezTo>
                  <a:pt x="10349" y="6232"/>
                  <a:pt x="10730" y="6642"/>
                  <a:pt x="10730" y="7682"/>
                </a:cubicBezTo>
                <a:cubicBezTo>
                  <a:pt x="10730" y="8723"/>
                  <a:pt x="10349" y="9133"/>
                  <a:pt x="9865" y="9133"/>
                </a:cubicBezTo>
                <a:cubicBezTo>
                  <a:pt x="9382" y="9133"/>
                  <a:pt x="9001" y="8723"/>
                  <a:pt x="9001" y="7682"/>
                </a:cubicBezTo>
                <a:cubicBezTo>
                  <a:pt x="9001" y="6642"/>
                  <a:pt x="9382" y="6232"/>
                  <a:pt x="9865" y="6232"/>
                </a:cubicBezTo>
                <a:close/>
                <a:moveTo>
                  <a:pt x="8692" y="132"/>
                </a:moveTo>
                <a:lnTo>
                  <a:pt x="1685" y="10394"/>
                </a:lnTo>
                <a:lnTo>
                  <a:pt x="3796" y="10394"/>
                </a:lnTo>
                <a:lnTo>
                  <a:pt x="10803" y="132"/>
                </a:lnTo>
                <a:close/>
                <a:moveTo>
                  <a:pt x="9865" y="4837"/>
                </a:moveTo>
                <a:cubicBezTo>
                  <a:pt x="8340" y="4837"/>
                  <a:pt x="7241" y="5909"/>
                  <a:pt x="7241" y="7682"/>
                </a:cubicBezTo>
                <a:cubicBezTo>
                  <a:pt x="7241" y="9470"/>
                  <a:pt x="8340" y="10526"/>
                  <a:pt x="9865" y="10526"/>
                </a:cubicBezTo>
                <a:cubicBezTo>
                  <a:pt x="11392" y="10526"/>
                  <a:pt x="12505" y="9471"/>
                  <a:pt x="12505" y="7682"/>
                </a:cubicBezTo>
                <a:cubicBezTo>
                  <a:pt x="12505" y="5906"/>
                  <a:pt x="11389" y="4837"/>
                  <a:pt x="9865" y="48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4"/>
          <p:cNvSpPr/>
          <p:nvPr/>
        </p:nvSpPr>
        <p:spPr>
          <a:xfrm rot="2875785">
            <a:off x="7624506" y="1561204"/>
            <a:ext cx="911840" cy="911840"/>
          </a:xfrm>
          <a:custGeom>
            <a:avLst/>
            <a:gdLst/>
            <a:ahLst/>
            <a:cxnLst/>
            <a:rect l="l" t="t" r="r" b="b"/>
            <a:pathLst>
              <a:path w="21681" h="21681" extrusionOk="0">
                <a:moveTo>
                  <a:pt x="10820" y="0"/>
                </a:moveTo>
                <a:cubicBezTo>
                  <a:pt x="10522" y="0"/>
                  <a:pt x="10221" y="13"/>
                  <a:pt x="9925" y="39"/>
                </a:cubicBezTo>
                <a:cubicBezTo>
                  <a:pt x="9870" y="42"/>
                  <a:pt x="9830" y="90"/>
                  <a:pt x="9834" y="145"/>
                </a:cubicBezTo>
                <a:cubicBezTo>
                  <a:pt x="9840" y="197"/>
                  <a:pt x="9882" y="235"/>
                  <a:pt x="9934" y="235"/>
                </a:cubicBezTo>
                <a:cubicBezTo>
                  <a:pt x="9936" y="235"/>
                  <a:pt x="9939" y="235"/>
                  <a:pt x="9943" y="238"/>
                </a:cubicBezTo>
                <a:cubicBezTo>
                  <a:pt x="10232" y="212"/>
                  <a:pt x="10528" y="199"/>
                  <a:pt x="10820" y="199"/>
                </a:cubicBezTo>
                <a:cubicBezTo>
                  <a:pt x="10876" y="199"/>
                  <a:pt x="10920" y="155"/>
                  <a:pt x="10920" y="100"/>
                </a:cubicBezTo>
                <a:cubicBezTo>
                  <a:pt x="10920" y="46"/>
                  <a:pt x="10876" y="0"/>
                  <a:pt x="10820" y="0"/>
                </a:cubicBezTo>
                <a:close/>
                <a:moveTo>
                  <a:pt x="11706" y="34"/>
                </a:moveTo>
                <a:cubicBezTo>
                  <a:pt x="11655" y="34"/>
                  <a:pt x="11613" y="74"/>
                  <a:pt x="11609" y="126"/>
                </a:cubicBezTo>
                <a:cubicBezTo>
                  <a:pt x="11604" y="181"/>
                  <a:pt x="11645" y="228"/>
                  <a:pt x="11700" y="232"/>
                </a:cubicBezTo>
                <a:cubicBezTo>
                  <a:pt x="11992" y="255"/>
                  <a:pt x="12285" y="292"/>
                  <a:pt x="12573" y="339"/>
                </a:cubicBezTo>
                <a:cubicBezTo>
                  <a:pt x="12577" y="340"/>
                  <a:pt x="12583" y="340"/>
                  <a:pt x="12589" y="340"/>
                </a:cubicBezTo>
                <a:cubicBezTo>
                  <a:pt x="12637" y="340"/>
                  <a:pt x="12677" y="305"/>
                  <a:pt x="12687" y="256"/>
                </a:cubicBezTo>
                <a:cubicBezTo>
                  <a:pt x="12695" y="204"/>
                  <a:pt x="12660" y="153"/>
                  <a:pt x="12604" y="143"/>
                </a:cubicBezTo>
                <a:cubicBezTo>
                  <a:pt x="12313" y="94"/>
                  <a:pt x="12013" y="57"/>
                  <a:pt x="11716" y="35"/>
                </a:cubicBezTo>
                <a:cubicBezTo>
                  <a:pt x="11713" y="34"/>
                  <a:pt x="11709" y="34"/>
                  <a:pt x="11706" y="34"/>
                </a:cubicBezTo>
                <a:close/>
                <a:moveTo>
                  <a:pt x="9053" y="147"/>
                </a:moveTo>
                <a:cubicBezTo>
                  <a:pt x="9048" y="147"/>
                  <a:pt x="9042" y="147"/>
                  <a:pt x="9037" y="148"/>
                </a:cubicBezTo>
                <a:cubicBezTo>
                  <a:pt x="8744" y="198"/>
                  <a:pt x="8448" y="261"/>
                  <a:pt x="8161" y="333"/>
                </a:cubicBezTo>
                <a:cubicBezTo>
                  <a:pt x="8110" y="347"/>
                  <a:pt x="8076" y="401"/>
                  <a:pt x="8090" y="454"/>
                </a:cubicBezTo>
                <a:cubicBezTo>
                  <a:pt x="8100" y="498"/>
                  <a:pt x="8141" y="529"/>
                  <a:pt x="8185" y="529"/>
                </a:cubicBezTo>
                <a:cubicBezTo>
                  <a:pt x="8192" y="529"/>
                  <a:pt x="8202" y="529"/>
                  <a:pt x="8211" y="525"/>
                </a:cubicBezTo>
                <a:cubicBezTo>
                  <a:pt x="8492" y="452"/>
                  <a:pt x="8782" y="391"/>
                  <a:pt x="9071" y="344"/>
                </a:cubicBezTo>
                <a:cubicBezTo>
                  <a:pt x="9126" y="334"/>
                  <a:pt x="9162" y="285"/>
                  <a:pt x="9152" y="231"/>
                </a:cubicBezTo>
                <a:cubicBezTo>
                  <a:pt x="9143" y="181"/>
                  <a:pt x="9102" y="147"/>
                  <a:pt x="9053" y="147"/>
                </a:cubicBezTo>
                <a:close/>
                <a:moveTo>
                  <a:pt x="13458" y="319"/>
                </a:moveTo>
                <a:cubicBezTo>
                  <a:pt x="13413" y="319"/>
                  <a:pt x="13371" y="349"/>
                  <a:pt x="13359" y="396"/>
                </a:cubicBezTo>
                <a:cubicBezTo>
                  <a:pt x="13348" y="448"/>
                  <a:pt x="13379" y="502"/>
                  <a:pt x="13433" y="516"/>
                </a:cubicBezTo>
                <a:cubicBezTo>
                  <a:pt x="13717" y="587"/>
                  <a:pt x="14002" y="670"/>
                  <a:pt x="14276" y="765"/>
                </a:cubicBezTo>
                <a:cubicBezTo>
                  <a:pt x="14287" y="768"/>
                  <a:pt x="14297" y="771"/>
                  <a:pt x="14309" y="771"/>
                </a:cubicBezTo>
                <a:cubicBezTo>
                  <a:pt x="14350" y="771"/>
                  <a:pt x="14388" y="745"/>
                  <a:pt x="14403" y="703"/>
                </a:cubicBezTo>
                <a:cubicBezTo>
                  <a:pt x="14421" y="651"/>
                  <a:pt x="14391" y="595"/>
                  <a:pt x="14340" y="576"/>
                </a:cubicBezTo>
                <a:cubicBezTo>
                  <a:pt x="14059" y="481"/>
                  <a:pt x="13769" y="396"/>
                  <a:pt x="13480" y="322"/>
                </a:cubicBezTo>
                <a:cubicBezTo>
                  <a:pt x="13473" y="320"/>
                  <a:pt x="13466" y="319"/>
                  <a:pt x="13458" y="319"/>
                </a:cubicBezTo>
                <a:close/>
                <a:moveTo>
                  <a:pt x="7334" y="585"/>
                </a:moveTo>
                <a:cubicBezTo>
                  <a:pt x="7323" y="585"/>
                  <a:pt x="7313" y="587"/>
                  <a:pt x="7302" y="590"/>
                </a:cubicBezTo>
                <a:cubicBezTo>
                  <a:pt x="7022" y="688"/>
                  <a:pt x="6741" y="796"/>
                  <a:pt x="6469" y="917"/>
                </a:cubicBezTo>
                <a:cubicBezTo>
                  <a:pt x="6418" y="940"/>
                  <a:pt x="6396" y="1000"/>
                  <a:pt x="6418" y="1049"/>
                </a:cubicBezTo>
                <a:cubicBezTo>
                  <a:pt x="6434" y="1086"/>
                  <a:pt x="6469" y="1108"/>
                  <a:pt x="6508" y="1108"/>
                </a:cubicBezTo>
                <a:cubicBezTo>
                  <a:pt x="6522" y="1108"/>
                  <a:pt x="6536" y="1105"/>
                  <a:pt x="6549" y="1101"/>
                </a:cubicBezTo>
                <a:cubicBezTo>
                  <a:pt x="6816" y="981"/>
                  <a:pt x="7091" y="875"/>
                  <a:pt x="7366" y="779"/>
                </a:cubicBezTo>
                <a:cubicBezTo>
                  <a:pt x="7420" y="761"/>
                  <a:pt x="7446" y="704"/>
                  <a:pt x="7429" y="653"/>
                </a:cubicBezTo>
                <a:cubicBezTo>
                  <a:pt x="7414" y="611"/>
                  <a:pt x="7375" y="585"/>
                  <a:pt x="7334" y="585"/>
                </a:cubicBezTo>
                <a:close/>
                <a:moveTo>
                  <a:pt x="15136" y="892"/>
                </a:moveTo>
                <a:cubicBezTo>
                  <a:pt x="15097" y="892"/>
                  <a:pt x="15060" y="914"/>
                  <a:pt x="15044" y="951"/>
                </a:cubicBezTo>
                <a:cubicBezTo>
                  <a:pt x="15022" y="1003"/>
                  <a:pt x="15046" y="1062"/>
                  <a:pt x="15096" y="1084"/>
                </a:cubicBezTo>
                <a:cubicBezTo>
                  <a:pt x="15362" y="1200"/>
                  <a:pt x="15629" y="1329"/>
                  <a:pt x="15887" y="1469"/>
                </a:cubicBezTo>
                <a:cubicBezTo>
                  <a:pt x="15902" y="1477"/>
                  <a:pt x="15918" y="1482"/>
                  <a:pt x="15935" y="1482"/>
                </a:cubicBezTo>
                <a:cubicBezTo>
                  <a:pt x="15970" y="1482"/>
                  <a:pt x="16003" y="1463"/>
                  <a:pt x="16022" y="1428"/>
                </a:cubicBezTo>
                <a:cubicBezTo>
                  <a:pt x="16046" y="1379"/>
                  <a:pt x="16029" y="1320"/>
                  <a:pt x="15980" y="1293"/>
                </a:cubicBezTo>
                <a:cubicBezTo>
                  <a:pt x="15719" y="1150"/>
                  <a:pt x="15447" y="1020"/>
                  <a:pt x="15176" y="900"/>
                </a:cubicBezTo>
                <a:cubicBezTo>
                  <a:pt x="15163" y="895"/>
                  <a:pt x="15149" y="892"/>
                  <a:pt x="15136" y="892"/>
                </a:cubicBezTo>
                <a:close/>
                <a:moveTo>
                  <a:pt x="5712" y="1300"/>
                </a:moveTo>
                <a:cubicBezTo>
                  <a:pt x="5696" y="1300"/>
                  <a:pt x="5680" y="1304"/>
                  <a:pt x="5665" y="1312"/>
                </a:cubicBezTo>
                <a:cubicBezTo>
                  <a:pt x="5403" y="1455"/>
                  <a:pt x="5146" y="1610"/>
                  <a:pt x="4897" y="1773"/>
                </a:cubicBezTo>
                <a:cubicBezTo>
                  <a:pt x="4850" y="1803"/>
                  <a:pt x="4838" y="1865"/>
                  <a:pt x="4867" y="1911"/>
                </a:cubicBezTo>
                <a:cubicBezTo>
                  <a:pt x="4887" y="1939"/>
                  <a:pt x="4920" y="1955"/>
                  <a:pt x="4951" y="1955"/>
                </a:cubicBezTo>
                <a:cubicBezTo>
                  <a:pt x="4971" y="1955"/>
                  <a:pt x="4990" y="1951"/>
                  <a:pt x="5007" y="1938"/>
                </a:cubicBezTo>
                <a:cubicBezTo>
                  <a:pt x="5250" y="1777"/>
                  <a:pt x="5504" y="1625"/>
                  <a:pt x="5760" y="1486"/>
                </a:cubicBezTo>
                <a:cubicBezTo>
                  <a:pt x="5808" y="1460"/>
                  <a:pt x="5826" y="1399"/>
                  <a:pt x="5800" y="1351"/>
                </a:cubicBezTo>
                <a:cubicBezTo>
                  <a:pt x="5781" y="1319"/>
                  <a:pt x="5747" y="1300"/>
                  <a:pt x="5712" y="1300"/>
                </a:cubicBezTo>
                <a:close/>
                <a:moveTo>
                  <a:pt x="16698" y="1735"/>
                </a:moveTo>
                <a:cubicBezTo>
                  <a:pt x="16666" y="1735"/>
                  <a:pt x="16634" y="1751"/>
                  <a:pt x="16614" y="1780"/>
                </a:cubicBezTo>
                <a:cubicBezTo>
                  <a:pt x="16584" y="1826"/>
                  <a:pt x="16597" y="1888"/>
                  <a:pt x="16643" y="1918"/>
                </a:cubicBezTo>
                <a:cubicBezTo>
                  <a:pt x="16887" y="2079"/>
                  <a:pt x="17129" y="2249"/>
                  <a:pt x="17359" y="2428"/>
                </a:cubicBezTo>
                <a:cubicBezTo>
                  <a:pt x="17378" y="2442"/>
                  <a:pt x="17399" y="2450"/>
                  <a:pt x="17420" y="2450"/>
                </a:cubicBezTo>
                <a:cubicBezTo>
                  <a:pt x="17450" y="2450"/>
                  <a:pt x="17480" y="2437"/>
                  <a:pt x="17501" y="2411"/>
                </a:cubicBezTo>
                <a:cubicBezTo>
                  <a:pt x="17535" y="2367"/>
                  <a:pt x="17527" y="2305"/>
                  <a:pt x="17484" y="2272"/>
                </a:cubicBezTo>
                <a:cubicBezTo>
                  <a:pt x="17247" y="2089"/>
                  <a:pt x="17002" y="1912"/>
                  <a:pt x="16754" y="1752"/>
                </a:cubicBezTo>
                <a:cubicBezTo>
                  <a:pt x="16736" y="1740"/>
                  <a:pt x="16717" y="1735"/>
                  <a:pt x="16698" y="1735"/>
                </a:cubicBezTo>
                <a:close/>
                <a:moveTo>
                  <a:pt x="4231" y="2272"/>
                </a:moveTo>
                <a:cubicBezTo>
                  <a:pt x="4209" y="2272"/>
                  <a:pt x="4188" y="2279"/>
                  <a:pt x="4170" y="2293"/>
                </a:cubicBezTo>
                <a:cubicBezTo>
                  <a:pt x="3935" y="2478"/>
                  <a:pt x="3706" y="2671"/>
                  <a:pt x="3487" y="2875"/>
                </a:cubicBezTo>
                <a:cubicBezTo>
                  <a:pt x="3447" y="2912"/>
                  <a:pt x="3445" y="2974"/>
                  <a:pt x="3483" y="3014"/>
                </a:cubicBezTo>
                <a:cubicBezTo>
                  <a:pt x="3501" y="3035"/>
                  <a:pt x="3528" y="3047"/>
                  <a:pt x="3556" y="3047"/>
                </a:cubicBezTo>
                <a:cubicBezTo>
                  <a:pt x="3578" y="3047"/>
                  <a:pt x="3604" y="3038"/>
                  <a:pt x="3622" y="3021"/>
                </a:cubicBezTo>
                <a:cubicBezTo>
                  <a:pt x="3837" y="2822"/>
                  <a:pt x="4063" y="2630"/>
                  <a:pt x="4293" y="2451"/>
                </a:cubicBezTo>
                <a:cubicBezTo>
                  <a:pt x="4337" y="2417"/>
                  <a:pt x="4344" y="2353"/>
                  <a:pt x="4310" y="2310"/>
                </a:cubicBezTo>
                <a:cubicBezTo>
                  <a:pt x="4291" y="2285"/>
                  <a:pt x="4261" y="2272"/>
                  <a:pt x="4231" y="2272"/>
                </a:cubicBezTo>
                <a:close/>
                <a:moveTo>
                  <a:pt x="18098" y="2824"/>
                </a:moveTo>
                <a:cubicBezTo>
                  <a:pt x="18071" y="2824"/>
                  <a:pt x="18045" y="2835"/>
                  <a:pt x="18026" y="2856"/>
                </a:cubicBezTo>
                <a:cubicBezTo>
                  <a:pt x="17989" y="2897"/>
                  <a:pt x="17990" y="2960"/>
                  <a:pt x="18031" y="2997"/>
                </a:cubicBezTo>
                <a:cubicBezTo>
                  <a:pt x="18248" y="3193"/>
                  <a:pt x="18455" y="3402"/>
                  <a:pt x="18654" y="3617"/>
                </a:cubicBezTo>
                <a:cubicBezTo>
                  <a:pt x="18674" y="3638"/>
                  <a:pt x="18701" y="3649"/>
                  <a:pt x="18728" y="3649"/>
                </a:cubicBezTo>
                <a:cubicBezTo>
                  <a:pt x="18752" y="3649"/>
                  <a:pt x="18775" y="3639"/>
                  <a:pt x="18795" y="3624"/>
                </a:cubicBezTo>
                <a:cubicBezTo>
                  <a:pt x="18836" y="3587"/>
                  <a:pt x="18837" y="3524"/>
                  <a:pt x="18800" y="3483"/>
                </a:cubicBezTo>
                <a:cubicBezTo>
                  <a:pt x="18600" y="3265"/>
                  <a:pt x="18384" y="3052"/>
                  <a:pt x="18167" y="2850"/>
                </a:cubicBezTo>
                <a:cubicBezTo>
                  <a:pt x="18147" y="2833"/>
                  <a:pt x="18122" y="2824"/>
                  <a:pt x="18098" y="2824"/>
                </a:cubicBezTo>
                <a:close/>
                <a:moveTo>
                  <a:pt x="2927" y="3476"/>
                </a:moveTo>
                <a:cubicBezTo>
                  <a:pt x="2901" y="3476"/>
                  <a:pt x="2875" y="3487"/>
                  <a:pt x="2855" y="3509"/>
                </a:cubicBezTo>
                <a:cubicBezTo>
                  <a:pt x="2653" y="3727"/>
                  <a:pt x="2460" y="3958"/>
                  <a:pt x="2276" y="4192"/>
                </a:cubicBezTo>
                <a:cubicBezTo>
                  <a:pt x="2242" y="4236"/>
                  <a:pt x="2251" y="4299"/>
                  <a:pt x="2293" y="4333"/>
                </a:cubicBezTo>
                <a:cubicBezTo>
                  <a:pt x="2312" y="4347"/>
                  <a:pt x="2333" y="4354"/>
                  <a:pt x="2354" y="4354"/>
                </a:cubicBezTo>
                <a:cubicBezTo>
                  <a:pt x="2384" y="4354"/>
                  <a:pt x="2414" y="4340"/>
                  <a:pt x="2433" y="4314"/>
                </a:cubicBezTo>
                <a:cubicBezTo>
                  <a:pt x="2612" y="4084"/>
                  <a:pt x="2804" y="3858"/>
                  <a:pt x="3001" y="3644"/>
                </a:cubicBezTo>
                <a:cubicBezTo>
                  <a:pt x="3038" y="3602"/>
                  <a:pt x="3037" y="3540"/>
                  <a:pt x="2995" y="3503"/>
                </a:cubicBezTo>
                <a:cubicBezTo>
                  <a:pt x="2976" y="3485"/>
                  <a:pt x="2952" y="3476"/>
                  <a:pt x="2927" y="3476"/>
                </a:cubicBezTo>
                <a:close/>
                <a:moveTo>
                  <a:pt x="19303" y="4125"/>
                </a:moveTo>
                <a:cubicBezTo>
                  <a:pt x="19281" y="4125"/>
                  <a:pt x="19259" y="4132"/>
                  <a:pt x="19241" y="4147"/>
                </a:cubicBezTo>
                <a:cubicBezTo>
                  <a:pt x="19197" y="4179"/>
                  <a:pt x="19190" y="4243"/>
                  <a:pt x="19223" y="4286"/>
                </a:cubicBezTo>
                <a:cubicBezTo>
                  <a:pt x="19405" y="4518"/>
                  <a:pt x="19577" y="4758"/>
                  <a:pt x="19737" y="5001"/>
                </a:cubicBezTo>
                <a:cubicBezTo>
                  <a:pt x="19756" y="5029"/>
                  <a:pt x="19788" y="5045"/>
                  <a:pt x="19820" y="5045"/>
                </a:cubicBezTo>
                <a:cubicBezTo>
                  <a:pt x="19840" y="5045"/>
                  <a:pt x="19859" y="5039"/>
                  <a:pt x="19875" y="5029"/>
                </a:cubicBezTo>
                <a:cubicBezTo>
                  <a:pt x="19922" y="5000"/>
                  <a:pt x="19933" y="4937"/>
                  <a:pt x="19904" y="4890"/>
                </a:cubicBezTo>
                <a:cubicBezTo>
                  <a:pt x="19740" y="4644"/>
                  <a:pt x="19564" y="4398"/>
                  <a:pt x="19382" y="4164"/>
                </a:cubicBezTo>
                <a:cubicBezTo>
                  <a:pt x="19362" y="4138"/>
                  <a:pt x="19333" y="4125"/>
                  <a:pt x="19303" y="4125"/>
                </a:cubicBezTo>
                <a:close/>
                <a:moveTo>
                  <a:pt x="1839" y="4877"/>
                </a:moveTo>
                <a:cubicBezTo>
                  <a:pt x="1807" y="4877"/>
                  <a:pt x="1775" y="4893"/>
                  <a:pt x="1756" y="4923"/>
                </a:cubicBezTo>
                <a:cubicBezTo>
                  <a:pt x="1592" y="5172"/>
                  <a:pt x="1439" y="5430"/>
                  <a:pt x="1297" y="5692"/>
                </a:cubicBezTo>
                <a:cubicBezTo>
                  <a:pt x="1273" y="5740"/>
                  <a:pt x="1290" y="5800"/>
                  <a:pt x="1338" y="5827"/>
                </a:cubicBezTo>
                <a:cubicBezTo>
                  <a:pt x="1354" y="5835"/>
                  <a:pt x="1369" y="5840"/>
                  <a:pt x="1386" y="5840"/>
                </a:cubicBezTo>
                <a:cubicBezTo>
                  <a:pt x="1419" y="5840"/>
                  <a:pt x="1455" y="5820"/>
                  <a:pt x="1473" y="5787"/>
                </a:cubicBezTo>
                <a:cubicBezTo>
                  <a:pt x="1611" y="5533"/>
                  <a:pt x="1763" y="5278"/>
                  <a:pt x="1922" y="5032"/>
                </a:cubicBezTo>
                <a:cubicBezTo>
                  <a:pt x="1952" y="4987"/>
                  <a:pt x="1941" y="4924"/>
                  <a:pt x="1894" y="4894"/>
                </a:cubicBezTo>
                <a:cubicBezTo>
                  <a:pt x="1877" y="4883"/>
                  <a:pt x="1858" y="4877"/>
                  <a:pt x="1839" y="4877"/>
                </a:cubicBezTo>
                <a:close/>
                <a:moveTo>
                  <a:pt x="20277" y="5607"/>
                </a:moveTo>
                <a:cubicBezTo>
                  <a:pt x="20261" y="5607"/>
                  <a:pt x="20244" y="5611"/>
                  <a:pt x="20229" y="5619"/>
                </a:cubicBezTo>
                <a:cubicBezTo>
                  <a:pt x="20181" y="5646"/>
                  <a:pt x="20164" y="5706"/>
                  <a:pt x="20189" y="5754"/>
                </a:cubicBezTo>
                <a:cubicBezTo>
                  <a:pt x="20330" y="6010"/>
                  <a:pt x="20462" y="6276"/>
                  <a:pt x="20579" y="6543"/>
                </a:cubicBezTo>
                <a:cubicBezTo>
                  <a:pt x="20594" y="6580"/>
                  <a:pt x="20633" y="6602"/>
                  <a:pt x="20670" y="6602"/>
                </a:cubicBezTo>
                <a:cubicBezTo>
                  <a:pt x="20682" y="6602"/>
                  <a:pt x="20697" y="6600"/>
                  <a:pt x="20708" y="6593"/>
                </a:cubicBezTo>
                <a:cubicBezTo>
                  <a:pt x="20761" y="6570"/>
                  <a:pt x="20782" y="6511"/>
                  <a:pt x="20761" y="6461"/>
                </a:cubicBezTo>
                <a:cubicBezTo>
                  <a:pt x="20640" y="6189"/>
                  <a:pt x="20506" y="5919"/>
                  <a:pt x="20364" y="5658"/>
                </a:cubicBezTo>
                <a:cubicBezTo>
                  <a:pt x="20346" y="5626"/>
                  <a:pt x="20312" y="5607"/>
                  <a:pt x="20277" y="5607"/>
                </a:cubicBezTo>
                <a:close/>
                <a:moveTo>
                  <a:pt x="996" y="6439"/>
                </a:moveTo>
                <a:cubicBezTo>
                  <a:pt x="958" y="6439"/>
                  <a:pt x="920" y="6461"/>
                  <a:pt x="905" y="6498"/>
                </a:cubicBezTo>
                <a:cubicBezTo>
                  <a:pt x="785" y="6771"/>
                  <a:pt x="676" y="7052"/>
                  <a:pt x="579" y="7334"/>
                </a:cubicBezTo>
                <a:cubicBezTo>
                  <a:pt x="562" y="7385"/>
                  <a:pt x="590" y="7442"/>
                  <a:pt x="642" y="7460"/>
                </a:cubicBezTo>
                <a:cubicBezTo>
                  <a:pt x="651" y="7463"/>
                  <a:pt x="663" y="7466"/>
                  <a:pt x="673" y="7466"/>
                </a:cubicBezTo>
                <a:cubicBezTo>
                  <a:pt x="715" y="7466"/>
                  <a:pt x="754" y="7439"/>
                  <a:pt x="769" y="7398"/>
                </a:cubicBezTo>
                <a:cubicBezTo>
                  <a:pt x="863" y="7122"/>
                  <a:pt x="970" y="6848"/>
                  <a:pt x="1088" y="6579"/>
                </a:cubicBezTo>
                <a:cubicBezTo>
                  <a:pt x="1109" y="6528"/>
                  <a:pt x="1085" y="6468"/>
                  <a:pt x="1035" y="6447"/>
                </a:cubicBezTo>
                <a:cubicBezTo>
                  <a:pt x="1023" y="6441"/>
                  <a:pt x="1009" y="6439"/>
                  <a:pt x="996" y="6439"/>
                </a:cubicBezTo>
                <a:close/>
                <a:moveTo>
                  <a:pt x="20995" y="7229"/>
                </a:moveTo>
                <a:cubicBezTo>
                  <a:pt x="20984" y="7229"/>
                  <a:pt x="20973" y="7231"/>
                  <a:pt x="20963" y="7234"/>
                </a:cubicBezTo>
                <a:cubicBezTo>
                  <a:pt x="20910" y="7253"/>
                  <a:pt x="20883" y="7309"/>
                  <a:pt x="20900" y="7361"/>
                </a:cubicBezTo>
                <a:cubicBezTo>
                  <a:pt x="20997" y="7636"/>
                  <a:pt x="21080" y="7921"/>
                  <a:pt x="21153" y="8202"/>
                </a:cubicBezTo>
                <a:cubicBezTo>
                  <a:pt x="21163" y="8248"/>
                  <a:pt x="21204" y="8277"/>
                  <a:pt x="21248" y="8277"/>
                </a:cubicBezTo>
                <a:cubicBezTo>
                  <a:pt x="21255" y="8277"/>
                  <a:pt x="21265" y="8277"/>
                  <a:pt x="21275" y="8276"/>
                </a:cubicBezTo>
                <a:cubicBezTo>
                  <a:pt x="21329" y="8262"/>
                  <a:pt x="21361" y="8208"/>
                  <a:pt x="21346" y="8155"/>
                </a:cubicBezTo>
                <a:cubicBezTo>
                  <a:pt x="21272" y="7867"/>
                  <a:pt x="21187" y="7577"/>
                  <a:pt x="21089" y="7297"/>
                </a:cubicBezTo>
                <a:cubicBezTo>
                  <a:pt x="21074" y="7254"/>
                  <a:pt x="21036" y="7229"/>
                  <a:pt x="20995" y="7229"/>
                </a:cubicBezTo>
                <a:close/>
                <a:moveTo>
                  <a:pt x="422" y="8117"/>
                </a:moveTo>
                <a:cubicBezTo>
                  <a:pt x="377" y="8117"/>
                  <a:pt x="337" y="8146"/>
                  <a:pt x="325" y="8192"/>
                </a:cubicBezTo>
                <a:cubicBezTo>
                  <a:pt x="253" y="8482"/>
                  <a:pt x="192" y="8776"/>
                  <a:pt x="144" y="9069"/>
                </a:cubicBezTo>
                <a:cubicBezTo>
                  <a:pt x="136" y="9123"/>
                  <a:pt x="171" y="9174"/>
                  <a:pt x="225" y="9183"/>
                </a:cubicBezTo>
                <a:cubicBezTo>
                  <a:pt x="231" y="9186"/>
                  <a:pt x="236" y="9186"/>
                  <a:pt x="242" y="9186"/>
                </a:cubicBezTo>
                <a:cubicBezTo>
                  <a:pt x="289" y="9186"/>
                  <a:pt x="332" y="9150"/>
                  <a:pt x="342" y="9100"/>
                </a:cubicBezTo>
                <a:cubicBezTo>
                  <a:pt x="387" y="8812"/>
                  <a:pt x="448" y="8522"/>
                  <a:pt x="519" y="8241"/>
                </a:cubicBezTo>
                <a:cubicBezTo>
                  <a:pt x="531" y="8187"/>
                  <a:pt x="499" y="8134"/>
                  <a:pt x="445" y="8120"/>
                </a:cubicBezTo>
                <a:cubicBezTo>
                  <a:pt x="437" y="8118"/>
                  <a:pt x="430" y="8117"/>
                  <a:pt x="422" y="8117"/>
                </a:cubicBezTo>
                <a:close/>
                <a:moveTo>
                  <a:pt x="21430" y="8947"/>
                </a:moveTo>
                <a:cubicBezTo>
                  <a:pt x="21425" y="8947"/>
                  <a:pt x="21420" y="8948"/>
                  <a:pt x="21415" y="8948"/>
                </a:cubicBezTo>
                <a:cubicBezTo>
                  <a:pt x="21359" y="8960"/>
                  <a:pt x="21324" y="9010"/>
                  <a:pt x="21332" y="9064"/>
                </a:cubicBezTo>
                <a:cubicBezTo>
                  <a:pt x="21380" y="9352"/>
                  <a:pt x="21417" y="9645"/>
                  <a:pt x="21443" y="9936"/>
                </a:cubicBezTo>
                <a:cubicBezTo>
                  <a:pt x="21447" y="9989"/>
                  <a:pt x="21490" y="10027"/>
                  <a:pt x="21542" y="10027"/>
                </a:cubicBezTo>
                <a:cubicBezTo>
                  <a:pt x="21544" y="10027"/>
                  <a:pt x="21546" y="10027"/>
                  <a:pt x="21548" y="10027"/>
                </a:cubicBezTo>
                <a:cubicBezTo>
                  <a:pt x="21548" y="10027"/>
                  <a:pt x="21550" y="10027"/>
                  <a:pt x="21551" y="10027"/>
                </a:cubicBezTo>
                <a:cubicBezTo>
                  <a:pt x="21605" y="10022"/>
                  <a:pt x="21646" y="9975"/>
                  <a:pt x="21641" y="9919"/>
                </a:cubicBezTo>
                <a:cubicBezTo>
                  <a:pt x="21616" y="9622"/>
                  <a:pt x="21579" y="9324"/>
                  <a:pt x="21530" y="9031"/>
                </a:cubicBezTo>
                <a:cubicBezTo>
                  <a:pt x="21519" y="8981"/>
                  <a:pt x="21477" y="8947"/>
                  <a:pt x="21430" y="8947"/>
                </a:cubicBezTo>
                <a:close/>
                <a:moveTo>
                  <a:pt x="135" y="9866"/>
                </a:moveTo>
                <a:cubicBezTo>
                  <a:pt x="84" y="9866"/>
                  <a:pt x="39" y="9905"/>
                  <a:pt x="36" y="9958"/>
                </a:cubicBezTo>
                <a:cubicBezTo>
                  <a:pt x="12" y="10249"/>
                  <a:pt x="0" y="10546"/>
                  <a:pt x="0" y="10839"/>
                </a:cubicBezTo>
                <a:lnTo>
                  <a:pt x="0" y="10852"/>
                </a:lnTo>
                <a:cubicBezTo>
                  <a:pt x="0" y="10907"/>
                  <a:pt x="45" y="10951"/>
                  <a:pt x="100" y="10951"/>
                </a:cubicBezTo>
                <a:cubicBezTo>
                  <a:pt x="154" y="10951"/>
                  <a:pt x="199" y="10907"/>
                  <a:pt x="197" y="10852"/>
                </a:cubicBezTo>
                <a:lnTo>
                  <a:pt x="197" y="10839"/>
                </a:lnTo>
                <a:cubicBezTo>
                  <a:pt x="197" y="10552"/>
                  <a:pt x="209" y="10260"/>
                  <a:pt x="232" y="9973"/>
                </a:cubicBezTo>
                <a:cubicBezTo>
                  <a:pt x="238" y="9919"/>
                  <a:pt x="197" y="9871"/>
                  <a:pt x="143" y="9867"/>
                </a:cubicBezTo>
                <a:cubicBezTo>
                  <a:pt x="140" y="9866"/>
                  <a:pt x="137" y="9866"/>
                  <a:pt x="135" y="9866"/>
                </a:cubicBezTo>
                <a:close/>
                <a:moveTo>
                  <a:pt x="21581" y="10715"/>
                </a:moveTo>
                <a:cubicBezTo>
                  <a:pt x="21525" y="10715"/>
                  <a:pt x="21481" y="10759"/>
                  <a:pt x="21481" y="10815"/>
                </a:cubicBezTo>
                <a:lnTo>
                  <a:pt x="21481" y="10842"/>
                </a:lnTo>
                <a:cubicBezTo>
                  <a:pt x="21481" y="11133"/>
                  <a:pt x="21469" y="11429"/>
                  <a:pt x="21446" y="11719"/>
                </a:cubicBezTo>
                <a:cubicBezTo>
                  <a:pt x="21440" y="11773"/>
                  <a:pt x="21481" y="11820"/>
                  <a:pt x="21537" y="11825"/>
                </a:cubicBezTo>
                <a:lnTo>
                  <a:pt x="21545" y="11825"/>
                </a:lnTo>
                <a:cubicBezTo>
                  <a:pt x="21595" y="11825"/>
                  <a:pt x="21639" y="11787"/>
                  <a:pt x="21645" y="11734"/>
                </a:cubicBezTo>
                <a:cubicBezTo>
                  <a:pt x="21668" y="11439"/>
                  <a:pt x="21680" y="11137"/>
                  <a:pt x="21680" y="10839"/>
                </a:cubicBezTo>
                <a:lnTo>
                  <a:pt x="21680" y="10815"/>
                </a:lnTo>
                <a:cubicBezTo>
                  <a:pt x="21680" y="10759"/>
                  <a:pt x="21636" y="10715"/>
                  <a:pt x="21581" y="10715"/>
                </a:cubicBezTo>
                <a:close/>
                <a:moveTo>
                  <a:pt x="140" y="11640"/>
                </a:moveTo>
                <a:cubicBezTo>
                  <a:pt x="137" y="11640"/>
                  <a:pt x="133" y="11640"/>
                  <a:pt x="130" y="11641"/>
                </a:cubicBezTo>
                <a:cubicBezTo>
                  <a:pt x="74" y="11645"/>
                  <a:pt x="33" y="11692"/>
                  <a:pt x="39" y="11747"/>
                </a:cubicBezTo>
                <a:cubicBezTo>
                  <a:pt x="64" y="12044"/>
                  <a:pt x="101" y="12343"/>
                  <a:pt x="150" y="12636"/>
                </a:cubicBezTo>
                <a:cubicBezTo>
                  <a:pt x="157" y="12685"/>
                  <a:pt x="199" y="12719"/>
                  <a:pt x="246" y="12719"/>
                </a:cubicBezTo>
                <a:cubicBezTo>
                  <a:pt x="252" y="12719"/>
                  <a:pt x="258" y="12719"/>
                  <a:pt x="263" y="12718"/>
                </a:cubicBezTo>
                <a:cubicBezTo>
                  <a:pt x="316" y="12708"/>
                  <a:pt x="353" y="12658"/>
                  <a:pt x="344" y="12604"/>
                </a:cubicBezTo>
                <a:cubicBezTo>
                  <a:pt x="296" y="12316"/>
                  <a:pt x="261" y="12023"/>
                  <a:pt x="236" y="11732"/>
                </a:cubicBezTo>
                <a:cubicBezTo>
                  <a:pt x="232" y="11680"/>
                  <a:pt x="191" y="11640"/>
                  <a:pt x="140" y="11640"/>
                </a:cubicBezTo>
                <a:close/>
                <a:moveTo>
                  <a:pt x="21435" y="12508"/>
                </a:moveTo>
                <a:cubicBezTo>
                  <a:pt x="21387" y="12508"/>
                  <a:pt x="21344" y="12543"/>
                  <a:pt x="21336" y="12592"/>
                </a:cubicBezTo>
                <a:cubicBezTo>
                  <a:pt x="21288" y="12879"/>
                  <a:pt x="21227" y="13169"/>
                  <a:pt x="21156" y="13452"/>
                </a:cubicBezTo>
                <a:cubicBezTo>
                  <a:pt x="21144" y="13504"/>
                  <a:pt x="21176" y="13558"/>
                  <a:pt x="21230" y="13572"/>
                </a:cubicBezTo>
                <a:cubicBezTo>
                  <a:pt x="21238" y="13574"/>
                  <a:pt x="21245" y="13575"/>
                  <a:pt x="21254" y="13575"/>
                </a:cubicBezTo>
                <a:cubicBezTo>
                  <a:pt x="21298" y="13575"/>
                  <a:pt x="21339" y="13545"/>
                  <a:pt x="21348" y="13500"/>
                </a:cubicBezTo>
                <a:cubicBezTo>
                  <a:pt x="21422" y="13211"/>
                  <a:pt x="21483" y="12917"/>
                  <a:pt x="21531" y="12623"/>
                </a:cubicBezTo>
                <a:cubicBezTo>
                  <a:pt x="21540" y="12570"/>
                  <a:pt x="21503" y="12519"/>
                  <a:pt x="21450" y="12509"/>
                </a:cubicBezTo>
                <a:cubicBezTo>
                  <a:pt x="21445" y="12508"/>
                  <a:pt x="21440" y="12508"/>
                  <a:pt x="21435" y="12508"/>
                </a:cubicBezTo>
                <a:close/>
                <a:moveTo>
                  <a:pt x="430" y="13389"/>
                </a:moveTo>
                <a:cubicBezTo>
                  <a:pt x="422" y="13389"/>
                  <a:pt x="414" y="13390"/>
                  <a:pt x="406" y="13392"/>
                </a:cubicBezTo>
                <a:cubicBezTo>
                  <a:pt x="352" y="13407"/>
                  <a:pt x="317" y="13460"/>
                  <a:pt x="332" y="13514"/>
                </a:cubicBezTo>
                <a:cubicBezTo>
                  <a:pt x="406" y="13801"/>
                  <a:pt x="491" y="14091"/>
                  <a:pt x="588" y="14371"/>
                </a:cubicBezTo>
                <a:cubicBezTo>
                  <a:pt x="602" y="14412"/>
                  <a:pt x="642" y="14439"/>
                  <a:pt x="683" y="14439"/>
                </a:cubicBezTo>
                <a:cubicBezTo>
                  <a:pt x="693" y="14439"/>
                  <a:pt x="704" y="14435"/>
                  <a:pt x="715" y="14434"/>
                </a:cubicBezTo>
                <a:cubicBezTo>
                  <a:pt x="769" y="14417"/>
                  <a:pt x="796" y="14358"/>
                  <a:pt x="778" y="14307"/>
                </a:cubicBezTo>
                <a:cubicBezTo>
                  <a:pt x="683" y="14031"/>
                  <a:pt x="597" y="13747"/>
                  <a:pt x="526" y="13466"/>
                </a:cubicBezTo>
                <a:cubicBezTo>
                  <a:pt x="514" y="13420"/>
                  <a:pt x="474" y="13389"/>
                  <a:pt x="430" y="13389"/>
                </a:cubicBezTo>
                <a:close/>
                <a:moveTo>
                  <a:pt x="21001" y="14226"/>
                </a:moveTo>
                <a:cubicBezTo>
                  <a:pt x="20960" y="14226"/>
                  <a:pt x="20922" y="14252"/>
                  <a:pt x="20907" y="14293"/>
                </a:cubicBezTo>
                <a:cubicBezTo>
                  <a:pt x="20813" y="14569"/>
                  <a:pt x="20705" y="14845"/>
                  <a:pt x="20587" y="15113"/>
                </a:cubicBezTo>
                <a:cubicBezTo>
                  <a:pt x="20566" y="15164"/>
                  <a:pt x="20590" y="15223"/>
                  <a:pt x="20640" y="15244"/>
                </a:cubicBezTo>
                <a:cubicBezTo>
                  <a:pt x="20651" y="15250"/>
                  <a:pt x="20664" y="15252"/>
                  <a:pt x="20678" y="15252"/>
                </a:cubicBezTo>
                <a:cubicBezTo>
                  <a:pt x="20718" y="15252"/>
                  <a:pt x="20754" y="15231"/>
                  <a:pt x="20771" y="15193"/>
                </a:cubicBezTo>
                <a:cubicBezTo>
                  <a:pt x="20890" y="14918"/>
                  <a:pt x="20999" y="14638"/>
                  <a:pt x="21096" y="14357"/>
                </a:cubicBezTo>
                <a:cubicBezTo>
                  <a:pt x="21113" y="14306"/>
                  <a:pt x="21085" y="14249"/>
                  <a:pt x="21034" y="14232"/>
                </a:cubicBezTo>
                <a:cubicBezTo>
                  <a:pt x="21023" y="14228"/>
                  <a:pt x="21012" y="14226"/>
                  <a:pt x="21001" y="14226"/>
                </a:cubicBezTo>
                <a:close/>
                <a:moveTo>
                  <a:pt x="1007" y="15065"/>
                </a:moveTo>
                <a:cubicBezTo>
                  <a:pt x="994" y="15065"/>
                  <a:pt x="980" y="15067"/>
                  <a:pt x="967" y="15073"/>
                </a:cubicBezTo>
                <a:cubicBezTo>
                  <a:pt x="914" y="15096"/>
                  <a:pt x="893" y="15156"/>
                  <a:pt x="914" y="15206"/>
                </a:cubicBezTo>
                <a:cubicBezTo>
                  <a:pt x="1034" y="15477"/>
                  <a:pt x="1167" y="15747"/>
                  <a:pt x="1310" y="16009"/>
                </a:cubicBezTo>
                <a:cubicBezTo>
                  <a:pt x="1327" y="16040"/>
                  <a:pt x="1361" y="16060"/>
                  <a:pt x="1396" y="16060"/>
                </a:cubicBezTo>
                <a:cubicBezTo>
                  <a:pt x="1412" y="16060"/>
                  <a:pt x="1429" y="16056"/>
                  <a:pt x="1446" y="16048"/>
                </a:cubicBezTo>
                <a:cubicBezTo>
                  <a:pt x="1494" y="16023"/>
                  <a:pt x="1511" y="15962"/>
                  <a:pt x="1486" y="15913"/>
                </a:cubicBezTo>
                <a:cubicBezTo>
                  <a:pt x="1345" y="15658"/>
                  <a:pt x="1216" y="15392"/>
                  <a:pt x="1098" y="15125"/>
                </a:cubicBezTo>
                <a:cubicBezTo>
                  <a:pt x="1081" y="15087"/>
                  <a:pt x="1045" y="15065"/>
                  <a:pt x="1007" y="15065"/>
                </a:cubicBezTo>
                <a:close/>
                <a:moveTo>
                  <a:pt x="20289" y="15851"/>
                </a:moveTo>
                <a:cubicBezTo>
                  <a:pt x="20253" y="15851"/>
                  <a:pt x="20218" y="15870"/>
                  <a:pt x="20201" y="15903"/>
                </a:cubicBezTo>
                <a:cubicBezTo>
                  <a:pt x="20061" y="16159"/>
                  <a:pt x="19909" y="16414"/>
                  <a:pt x="19749" y="16658"/>
                </a:cubicBezTo>
                <a:cubicBezTo>
                  <a:pt x="19719" y="16705"/>
                  <a:pt x="19732" y="16766"/>
                  <a:pt x="19777" y="16798"/>
                </a:cubicBezTo>
                <a:cubicBezTo>
                  <a:pt x="19795" y="16808"/>
                  <a:pt x="19815" y="16813"/>
                  <a:pt x="19832" y="16813"/>
                </a:cubicBezTo>
                <a:cubicBezTo>
                  <a:pt x="19867" y="16813"/>
                  <a:pt x="19898" y="16798"/>
                  <a:pt x="19918" y="16766"/>
                </a:cubicBezTo>
                <a:cubicBezTo>
                  <a:pt x="20080" y="16518"/>
                  <a:pt x="20233" y="16259"/>
                  <a:pt x="20375" y="15997"/>
                </a:cubicBezTo>
                <a:cubicBezTo>
                  <a:pt x="20401" y="15949"/>
                  <a:pt x="20384" y="15889"/>
                  <a:pt x="20336" y="15862"/>
                </a:cubicBezTo>
                <a:cubicBezTo>
                  <a:pt x="20321" y="15855"/>
                  <a:pt x="20305" y="15851"/>
                  <a:pt x="20289" y="15851"/>
                </a:cubicBezTo>
                <a:close/>
                <a:moveTo>
                  <a:pt x="1851" y="16621"/>
                </a:moveTo>
                <a:cubicBezTo>
                  <a:pt x="1832" y="16621"/>
                  <a:pt x="1813" y="16626"/>
                  <a:pt x="1796" y="16637"/>
                </a:cubicBezTo>
                <a:cubicBezTo>
                  <a:pt x="1750" y="16667"/>
                  <a:pt x="1737" y="16729"/>
                  <a:pt x="1767" y="16776"/>
                </a:cubicBezTo>
                <a:cubicBezTo>
                  <a:pt x="1931" y="17025"/>
                  <a:pt x="2107" y="17269"/>
                  <a:pt x="2290" y="17504"/>
                </a:cubicBezTo>
                <a:cubicBezTo>
                  <a:pt x="2310" y="17531"/>
                  <a:pt x="2339" y="17544"/>
                  <a:pt x="2369" y="17544"/>
                </a:cubicBezTo>
                <a:cubicBezTo>
                  <a:pt x="2390" y="17544"/>
                  <a:pt x="2413" y="17537"/>
                  <a:pt x="2428" y="17520"/>
                </a:cubicBezTo>
                <a:cubicBezTo>
                  <a:pt x="2474" y="17487"/>
                  <a:pt x="2481" y="17423"/>
                  <a:pt x="2447" y="17380"/>
                </a:cubicBezTo>
                <a:cubicBezTo>
                  <a:pt x="2268" y="17150"/>
                  <a:pt x="2094" y="16908"/>
                  <a:pt x="1935" y="16665"/>
                </a:cubicBezTo>
                <a:cubicBezTo>
                  <a:pt x="1916" y="16637"/>
                  <a:pt x="1884" y="16621"/>
                  <a:pt x="1851" y="16621"/>
                </a:cubicBezTo>
                <a:close/>
                <a:moveTo>
                  <a:pt x="19319" y="17336"/>
                </a:moveTo>
                <a:cubicBezTo>
                  <a:pt x="19289" y="17336"/>
                  <a:pt x="19259" y="17350"/>
                  <a:pt x="19240" y="17375"/>
                </a:cubicBezTo>
                <a:cubicBezTo>
                  <a:pt x="19059" y="17605"/>
                  <a:pt x="18867" y="17831"/>
                  <a:pt x="18671" y="18046"/>
                </a:cubicBezTo>
                <a:cubicBezTo>
                  <a:pt x="18633" y="18087"/>
                  <a:pt x="18636" y="18149"/>
                  <a:pt x="18675" y="18186"/>
                </a:cubicBezTo>
                <a:cubicBezTo>
                  <a:pt x="18695" y="18205"/>
                  <a:pt x="18718" y="18213"/>
                  <a:pt x="18744" y="18213"/>
                </a:cubicBezTo>
                <a:cubicBezTo>
                  <a:pt x="18771" y="18213"/>
                  <a:pt x="18796" y="18202"/>
                  <a:pt x="18818" y="18181"/>
                </a:cubicBezTo>
                <a:cubicBezTo>
                  <a:pt x="19021" y="17960"/>
                  <a:pt x="19214" y="17731"/>
                  <a:pt x="19397" y="17497"/>
                </a:cubicBezTo>
                <a:cubicBezTo>
                  <a:pt x="19432" y="17453"/>
                  <a:pt x="19422" y="17390"/>
                  <a:pt x="19379" y="17356"/>
                </a:cubicBezTo>
                <a:cubicBezTo>
                  <a:pt x="19361" y="17343"/>
                  <a:pt x="19340" y="17336"/>
                  <a:pt x="19319" y="17336"/>
                </a:cubicBezTo>
                <a:close/>
                <a:moveTo>
                  <a:pt x="2943" y="18021"/>
                </a:moveTo>
                <a:cubicBezTo>
                  <a:pt x="2919" y="18021"/>
                  <a:pt x="2894" y="18030"/>
                  <a:pt x="2875" y="18048"/>
                </a:cubicBezTo>
                <a:cubicBezTo>
                  <a:pt x="2833" y="18085"/>
                  <a:pt x="2832" y="18148"/>
                  <a:pt x="2869" y="18188"/>
                </a:cubicBezTo>
                <a:cubicBezTo>
                  <a:pt x="3072" y="18407"/>
                  <a:pt x="3285" y="18620"/>
                  <a:pt x="3504" y="18820"/>
                </a:cubicBezTo>
                <a:cubicBezTo>
                  <a:pt x="3523" y="18839"/>
                  <a:pt x="3547" y="18847"/>
                  <a:pt x="3571" y="18847"/>
                </a:cubicBezTo>
                <a:cubicBezTo>
                  <a:pt x="3598" y="18847"/>
                  <a:pt x="3625" y="18837"/>
                  <a:pt x="3642" y="18816"/>
                </a:cubicBezTo>
                <a:cubicBezTo>
                  <a:pt x="3679" y="18775"/>
                  <a:pt x="3678" y="18712"/>
                  <a:pt x="3637" y="18675"/>
                </a:cubicBezTo>
                <a:cubicBezTo>
                  <a:pt x="3422" y="18476"/>
                  <a:pt x="3213" y="18269"/>
                  <a:pt x="3015" y="18053"/>
                </a:cubicBezTo>
                <a:cubicBezTo>
                  <a:pt x="2996" y="18032"/>
                  <a:pt x="2970" y="18021"/>
                  <a:pt x="2943" y="18021"/>
                </a:cubicBezTo>
                <a:close/>
                <a:moveTo>
                  <a:pt x="18117" y="18640"/>
                </a:moveTo>
                <a:cubicBezTo>
                  <a:pt x="18093" y="18640"/>
                  <a:pt x="18068" y="18648"/>
                  <a:pt x="18049" y="18667"/>
                </a:cubicBezTo>
                <a:cubicBezTo>
                  <a:pt x="17834" y="18863"/>
                  <a:pt x="17609" y="19055"/>
                  <a:pt x="17379" y="19235"/>
                </a:cubicBezTo>
                <a:cubicBezTo>
                  <a:pt x="17335" y="19268"/>
                  <a:pt x="17328" y="19332"/>
                  <a:pt x="17361" y="19375"/>
                </a:cubicBezTo>
                <a:cubicBezTo>
                  <a:pt x="17380" y="19402"/>
                  <a:pt x="17409" y="19414"/>
                  <a:pt x="17439" y="19414"/>
                </a:cubicBezTo>
                <a:cubicBezTo>
                  <a:pt x="17460" y="19414"/>
                  <a:pt x="17481" y="19407"/>
                  <a:pt x="17501" y="19392"/>
                </a:cubicBezTo>
                <a:cubicBezTo>
                  <a:pt x="17734" y="19208"/>
                  <a:pt x="17965" y="19015"/>
                  <a:pt x="18184" y="18812"/>
                </a:cubicBezTo>
                <a:cubicBezTo>
                  <a:pt x="18225" y="18775"/>
                  <a:pt x="18226" y="18712"/>
                  <a:pt x="18189" y="18671"/>
                </a:cubicBezTo>
                <a:cubicBezTo>
                  <a:pt x="18170" y="18650"/>
                  <a:pt x="18144" y="18640"/>
                  <a:pt x="18117" y="18640"/>
                </a:cubicBezTo>
                <a:close/>
                <a:moveTo>
                  <a:pt x="4249" y="19221"/>
                </a:moveTo>
                <a:cubicBezTo>
                  <a:pt x="4219" y="19221"/>
                  <a:pt x="4189" y="19235"/>
                  <a:pt x="4170" y="19260"/>
                </a:cubicBezTo>
                <a:cubicBezTo>
                  <a:pt x="4137" y="19304"/>
                  <a:pt x="4145" y="19366"/>
                  <a:pt x="4188" y="19400"/>
                </a:cubicBezTo>
                <a:cubicBezTo>
                  <a:pt x="4423" y="19584"/>
                  <a:pt x="4667" y="19757"/>
                  <a:pt x="4916" y="19920"/>
                </a:cubicBezTo>
                <a:cubicBezTo>
                  <a:pt x="4934" y="19932"/>
                  <a:pt x="4951" y="19936"/>
                  <a:pt x="4971" y="19936"/>
                </a:cubicBezTo>
                <a:cubicBezTo>
                  <a:pt x="5004" y="19936"/>
                  <a:pt x="5035" y="19920"/>
                  <a:pt x="5055" y="19892"/>
                </a:cubicBezTo>
                <a:cubicBezTo>
                  <a:pt x="5085" y="19847"/>
                  <a:pt x="5072" y="19784"/>
                  <a:pt x="5027" y="19754"/>
                </a:cubicBezTo>
                <a:cubicBezTo>
                  <a:pt x="4781" y="19594"/>
                  <a:pt x="4542" y="19422"/>
                  <a:pt x="4310" y="19242"/>
                </a:cubicBezTo>
                <a:cubicBezTo>
                  <a:pt x="4292" y="19228"/>
                  <a:pt x="4270" y="19221"/>
                  <a:pt x="4249" y="19221"/>
                </a:cubicBezTo>
                <a:close/>
                <a:moveTo>
                  <a:pt x="16720" y="19732"/>
                </a:moveTo>
                <a:cubicBezTo>
                  <a:pt x="16701" y="19732"/>
                  <a:pt x="16681" y="19737"/>
                  <a:pt x="16664" y="19748"/>
                </a:cubicBezTo>
                <a:cubicBezTo>
                  <a:pt x="16420" y="19908"/>
                  <a:pt x="16165" y="20061"/>
                  <a:pt x="15909" y="20199"/>
                </a:cubicBezTo>
                <a:cubicBezTo>
                  <a:pt x="15860" y="20226"/>
                  <a:pt x="15842" y="20287"/>
                  <a:pt x="15868" y="20334"/>
                </a:cubicBezTo>
                <a:cubicBezTo>
                  <a:pt x="15887" y="20367"/>
                  <a:pt x="15921" y="20387"/>
                  <a:pt x="15956" y="20387"/>
                </a:cubicBezTo>
                <a:cubicBezTo>
                  <a:pt x="15972" y="20387"/>
                  <a:pt x="15987" y="20382"/>
                  <a:pt x="16006" y="20375"/>
                </a:cubicBezTo>
                <a:cubicBezTo>
                  <a:pt x="16266" y="20233"/>
                  <a:pt x="16526" y="20078"/>
                  <a:pt x="16775" y="19915"/>
                </a:cubicBezTo>
                <a:cubicBezTo>
                  <a:pt x="16820" y="19885"/>
                  <a:pt x="16833" y="19822"/>
                  <a:pt x="16803" y="19777"/>
                </a:cubicBezTo>
                <a:cubicBezTo>
                  <a:pt x="16785" y="19747"/>
                  <a:pt x="16753" y="19732"/>
                  <a:pt x="16720" y="19732"/>
                </a:cubicBezTo>
                <a:close/>
                <a:moveTo>
                  <a:pt x="5735" y="20190"/>
                </a:moveTo>
                <a:cubicBezTo>
                  <a:pt x="5700" y="20190"/>
                  <a:pt x="5665" y="20209"/>
                  <a:pt x="5646" y="20242"/>
                </a:cubicBezTo>
                <a:cubicBezTo>
                  <a:pt x="5622" y="20290"/>
                  <a:pt x="5639" y="20351"/>
                  <a:pt x="5688" y="20377"/>
                </a:cubicBezTo>
                <a:cubicBezTo>
                  <a:pt x="5949" y="20519"/>
                  <a:pt x="6221" y="20653"/>
                  <a:pt x="6492" y="20772"/>
                </a:cubicBezTo>
                <a:cubicBezTo>
                  <a:pt x="6505" y="20778"/>
                  <a:pt x="6518" y="20780"/>
                  <a:pt x="6532" y="20780"/>
                </a:cubicBezTo>
                <a:cubicBezTo>
                  <a:pt x="6570" y="20780"/>
                  <a:pt x="6606" y="20759"/>
                  <a:pt x="6624" y="20718"/>
                </a:cubicBezTo>
                <a:cubicBezTo>
                  <a:pt x="6646" y="20667"/>
                  <a:pt x="6622" y="20608"/>
                  <a:pt x="6572" y="20587"/>
                </a:cubicBezTo>
                <a:cubicBezTo>
                  <a:pt x="6305" y="20469"/>
                  <a:pt x="6039" y="20340"/>
                  <a:pt x="5781" y="20202"/>
                </a:cubicBezTo>
                <a:cubicBezTo>
                  <a:pt x="5767" y="20194"/>
                  <a:pt x="5751" y="20190"/>
                  <a:pt x="5735" y="20190"/>
                </a:cubicBezTo>
                <a:close/>
                <a:moveTo>
                  <a:pt x="15160" y="20578"/>
                </a:moveTo>
                <a:cubicBezTo>
                  <a:pt x="15147" y="20578"/>
                  <a:pt x="15133" y="20580"/>
                  <a:pt x="15120" y="20586"/>
                </a:cubicBezTo>
                <a:cubicBezTo>
                  <a:pt x="14852" y="20702"/>
                  <a:pt x="14577" y="20810"/>
                  <a:pt x="14302" y="20906"/>
                </a:cubicBezTo>
                <a:cubicBezTo>
                  <a:pt x="14250" y="20923"/>
                  <a:pt x="14222" y="20979"/>
                  <a:pt x="14239" y="21031"/>
                </a:cubicBezTo>
                <a:cubicBezTo>
                  <a:pt x="14253" y="21072"/>
                  <a:pt x="14293" y="21099"/>
                  <a:pt x="14333" y="21099"/>
                </a:cubicBezTo>
                <a:cubicBezTo>
                  <a:pt x="14344" y="21099"/>
                  <a:pt x="14354" y="21097"/>
                  <a:pt x="14367" y="21093"/>
                </a:cubicBezTo>
                <a:cubicBezTo>
                  <a:pt x="14648" y="20997"/>
                  <a:pt x="14928" y="20887"/>
                  <a:pt x="15200" y="20768"/>
                </a:cubicBezTo>
                <a:cubicBezTo>
                  <a:pt x="15253" y="20745"/>
                  <a:pt x="15274" y="20687"/>
                  <a:pt x="15253" y="20637"/>
                </a:cubicBezTo>
                <a:cubicBezTo>
                  <a:pt x="15235" y="20599"/>
                  <a:pt x="15198" y="20578"/>
                  <a:pt x="15160" y="20578"/>
                </a:cubicBezTo>
                <a:close/>
                <a:moveTo>
                  <a:pt x="7361" y="20905"/>
                </a:moveTo>
                <a:cubicBezTo>
                  <a:pt x="7319" y="20905"/>
                  <a:pt x="7279" y="20931"/>
                  <a:pt x="7265" y="20972"/>
                </a:cubicBezTo>
                <a:cubicBezTo>
                  <a:pt x="7247" y="21024"/>
                  <a:pt x="7275" y="21080"/>
                  <a:pt x="7328" y="21099"/>
                </a:cubicBezTo>
                <a:cubicBezTo>
                  <a:pt x="7608" y="21194"/>
                  <a:pt x="7898" y="21279"/>
                  <a:pt x="8185" y="21353"/>
                </a:cubicBezTo>
                <a:cubicBezTo>
                  <a:pt x="8195" y="21355"/>
                  <a:pt x="8202" y="21356"/>
                  <a:pt x="8211" y="21356"/>
                </a:cubicBezTo>
                <a:cubicBezTo>
                  <a:pt x="8255" y="21356"/>
                  <a:pt x="8296" y="21326"/>
                  <a:pt x="8306" y="21282"/>
                </a:cubicBezTo>
                <a:cubicBezTo>
                  <a:pt x="8319" y="21228"/>
                  <a:pt x="8287" y="21176"/>
                  <a:pt x="8233" y="21161"/>
                </a:cubicBezTo>
                <a:cubicBezTo>
                  <a:pt x="7951" y="21090"/>
                  <a:pt x="7669" y="21005"/>
                  <a:pt x="7392" y="20910"/>
                </a:cubicBezTo>
                <a:cubicBezTo>
                  <a:pt x="7382" y="20906"/>
                  <a:pt x="7371" y="20905"/>
                  <a:pt x="7361" y="20905"/>
                </a:cubicBezTo>
                <a:close/>
                <a:moveTo>
                  <a:pt x="13482" y="21154"/>
                </a:moveTo>
                <a:cubicBezTo>
                  <a:pt x="13474" y="21154"/>
                  <a:pt x="13466" y="21155"/>
                  <a:pt x="13457" y="21157"/>
                </a:cubicBezTo>
                <a:cubicBezTo>
                  <a:pt x="13174" y="21228"/>
                  <a:pt x="12886" y="21289"/>
                  <a:pt x="12597" y="21336"/>
                </a:cubicBezTo>
                <a:cubicBezTo>
                  <a:pt x="12545" y="21346"/>
                  <a:pt x="12506" y="21396"/>
                  <a:pt x="12516" y="21450"/>
                </a:cubicBezTo>
                <a:cubicBezTo>
                  <a:pt x="12523" y="21500"/>
                  <a:pt x="12566" y="21534"/>
                  <a:pt x="12613" y="21534"/>
                </a:cubicBezTo>
                <a:lnTo>
                  <a:pt x="12630" y="21534"/>
                </a:lnTo>
                <a:cubicBezTo>
                  <a:pt x="12923" y="21485"/>
                  <a:pt x="13217" y="21424"/>
                  <a:pt x="13506" y="21350"/>
                </a:cubicBezTo>
                <a:cubicBezTo>
                  <a:pt x="13558" y="21336"/>
                  <a:pt x="13592" y="21284"/>
                  <a:pt x="13578" y="21230"/>
                </a:cubicBezTo>
                <a:cubicBezTo>
                  <a:pt x="13566" y="21185"/>
                  <a:pt x="13527" y="21154"/>
                  <a:pt x="13482" y="21154"/>
                </a:cubicBezTo>
                <a:close/>
                <a:moveTo>
                  <a:pt x="9079" y="21339"/>
                </a:moveTo>
                <a:cubicBezTo>
                  <a:pt x="9032" y="21339"/>
                  <a:pt x="8990" y="21373"/>
                  <a:pt x="8981" y="21422"/>
                </a:cubicBezTo>
                <a:cubicBezTo>
                  <a:pt x="8973" y="21476"/>
                  <a:pt x="9008" y="21527"/>
                  <a:pt x="9064" y="21535"/>
                </a:cubicBezTo>
                <a:cubicBezTo>
                  <a:pt x="9356" y="21584"/>
                  <a:pt x="9655" y="21619"/>
                  <a:pt x="9952" y="21645"/>
                </a:cubicBezTo>
                <a:lnTo>
                  <a:pt x="9961" y="21645"/>
                </a:lnTo>
                <a:cubicBezTo>
                  <a:pt x="10010" y="21645"/>
                  <a:pt x="10054" y="21605"/>
                  <a:pt x="10059" y="21554"/>
                </a:cubicBezTo>
                <a:cubicBezTo>
                  <a:pt x="10064" y="21500"/>
                  <a:pt x="10023" y="21450"/>
                  <a:pt x="9968" y="21447"/>
                </a:cubicBezTo>
                <a:cubicBezTo>
                  <a:pt x="9676" y="21423"/>
                  <a:pt x="9383" y="21387"/>
                  <a:pt x="9095" y="21341"/>
                </a:cubicBezTo>
                <a:cubicBezTo>
                  <a:pt x="9090" y="21340"/>
                  <a:pt x="9084" y="21339"/>
                  <a:pt x="9079" y="21339"/>
                </a:cubicBezTo>
                <a:close/>
                <a:moveTo>
                  <a:pt x="11733" y="21444"/>
                </a:moveTo>
                <a:cubicBezTo>
                  <a:pt x="11730" y="21444"/>
                  <a:pt x="11727" y="21444"/>
                  <a:pt x="11725" y="21444"/>
                </a:cubicBezTo>
                <a:cubicBezTo>
                  <a:pt x="11433" y="21468"/>
                  <a:pt x="11139" y="21480"/>
                  <a:pt x="10846" y="21480"/>
                </a:cubicBezTo>
                <a:cubicBezTo>
                  <a:pt x="10791" y="21480"/>
                  <a:pt x="10747" y="21525"/>
                  <a:pt x="10747" y="21581"/>
                </a:cubicBezTo>
                <a:cubicBezTo>
                  <a:pt x="10747" y="21635"/>
                  <a:pt x="10791" y="21680"/>
                  <a:pt x="10846" y="21680"/>
                </a:cubicBezTo>
                <a:cubicBezTo>
                  <a:pt x="11145" y="21680"/>
                  <a:pt x="11446" y="21667"/>
                  <a:pt x="11742" y="21642"/>
                </a:cubicBezTo>
                <a:cubicBezTo>
                  <a:pt x="11796" y="21639"/>
                  <a:pt x="11837" y="21591"/>
                  <a:pt x="11831" y="21535"/>
                </a:cubicBezTo>
                <a:cubicBezTo>
                  <a:pt x="11828" y="21483"/>
                  <a:pt x="11785" y="21444"/>
                  <a:pt x="11733" y="2144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8866480" y="1975836"/>
            <a:ext cx="535143" cy="535451"/>
          </a:xfrm>
          <a:custGeom>
            <a:avLst/>
            <a:gdLst/>
            <a:ahLst/>
            <a:cxnLst/>
            <a:rect l="l" t="t" r="r" b="b"/>
            <a:pathLst>
              <a:path w="4188" h="4190" extrusionOk="0">
                <a:moveTo>
                  <a:pt x="2094" y="921"/>
                </a:moveTo>
                <a:cubicBezTo>
                  <a:pt x="2206" y="921"/>
                  <a:pt x="2320" y="937"/>
                  <a:pt x="2432" y="971"/>
                </a:cubicBezTo>
                <a:cubicBezTo>
                  <a:pt x="3052" y="1157"/>
                  <a:pt x="3404" y="1811"/>
                  <a:pt x="3217" y="2434"/>
                </a:cubicBezTo>
                <a:cubicBezTo>
                  <a:pt x="3064" y="2941"/>
                  <a:pt x="2598" y="3268"/>
                  <a:pt x="2094" y="3268"/>
                </a:cubicBezTo>
                <a:cubicBezTo>
                  <a:pt x="1982" y="3268"/>
                  <a:pt x="1868" y="3252"/>
                  <a:pt x="1756" y="3219"/>
                </a:cubicBezTo>
                <a:cubicBezTo>
                  <a:pt x="1134" y="3032"/>
                  <a:pt x="783" y="2377"/>
                  <a:pt x="970" y="1756"/>
                </a:cubicBezTo>
                <a:cubicBezTo>
                  <a:pt x="1122" y="1249"/>
                  <a:pt x="1590" y="921"/>
                  <a:pt x="2094" y="921"/>
                </a:cubicBezTo>
                <a:close/>
                <a:moveTo>
                  <a:pt x="1692" y="0"/>
                </a:moveTo>
                <a:lnTo>
                  <a:pt x="1521" y="42"/>
                </a:lnTo>
                <a:lnTo>
                  <a:pt x="1432" y="597"/>
                </a:lnTo>
                <a:cubicBezTo>
                  <a:pt x="1355" y="632"/>
                  <a:pt x="1282" y="671"/>
                  <a:pt x="1211" y="715"/>
                </a:cubicBezTo>
                <a:lnTo>
                  <a:pt x="698" y="482"/>
                </a:lnTo>
                <a:lnTo>
                  <a:pt x="570" y="603"/>
                </a:lnTo>
                <a:lnTo>
                  <a:pt x="771" y="1129"/>
                </a:lnTo>
                <a:cubicBezTo>
                  <a:pt x="722" y="1197"/>
                  <a:pt x="678" y="1266"/>
                  <a:pt x="640" y="1342"/>
                </a:cubicBezTo>
                <a:lnTo>
                  <a:pt x="80" y="1398"/>
                </a:lnTo>
                <a:lnTo>
                  <a:pt x="29" y="1567"/>
                </a:lnTo>
                <a:lnTo>
                  <a:pt x="465" y="1922"/>
                </a:lnTo>
                <a:cubicBezTo>
                  <a:pt x="456" y="2005"/>
                  <a:pt x="452" y="2089"/>
                  <a:pt x="458" y="2171"/>
                </a:cubicBezTo>
                <a:lnTo>
                  <a:pt x="0" y="2498"/>
                </a:lnTo>
                <a:lnTo>
                  <a:pt x="40" y="2668"/>
                </a:lnTo>
                <a:lnTo>
                  <a:pt x="597" y="2757"/>
                </a:lnTo>
                <a:cubicBezTo>
                  <a:pt x="630" y="2833"/>
                  <a:pt x="670" y="2906"/>
                  <a:pt x="714" y="2977"/>
                </a:cubicBezTo>
                <a:lnTo>
                  <a:pt x="481" y="3490"/>
                </a:lnTo>
                <a:lnTo>
                  <a:pt x="601" y="3618"/>
                </a:lnTo>
                <a:lnTo>
                  <a:pt x="1127" y="3418"/>
                </a:lnTo>
                <a:cubicBezTo>
                  <a:pt x="1196" y="3466"/>
                  <a:pt x="1265" y="3510"/>
                  <a:pt x="1341" y="3550"/>
                </a:cubicBezTo>
                <a:lnTo>
                  <a:pt x="1396" y="4108"/>
                </a:lnTo>
                <a:lnTo>
                  <a:pt x="1565" y="4161"/>
                </a:lnTo>
                <a:lnTo>
                  <a:pt x="1920" y="3723"/>
                </a:lnTo>
                <a:cubicBezTo>
                  <a:pt x="1978" y="3729"/>
                  <a:pt x="2035" y="3733"/>
                  <a:pt x="2092" y="3733"/>
                </a:cubicBezTo>
                <a:cubicBezTo>
                  <a:pt x="2117" y="3733"/>
                  <a:pt x="2143" y="3732"/>
                  <a:pt x="2169" y="3730"/>
                </a:cubicBezTo>
                <a:lnTo>
                  <a:pt x="2496" y="4189"/>
                </a:lnTo>
                <a:lnTo>
                  <a:pt x="2667" y="4148"/>
                </a:lnTo>
                <a:lnTo>
                  <a:pt x="2755" y="3592"/>
                </a:lnTo>
                <a:cubicBezTo>
                  <a:pt x="2832" y="3558"/>
                  <a:pt x="2904" y="3518"/>
                  <a:pt x="2975" y="3474"/>
                </a:cubicBezTo>
                <a:lnTo>
                  <a:pt x="3490" y="3708"/>
                </a:lnTo>
                <a:lnTo>
                  <a:pt x="3618" y="3587"/>
                </a:lnTo>
                <a:lnTo>
                  <a:pt x="3416" y="3061"/>
                </a:lnTo>
                <a:cubicBezTo>
                  <a:pt x="3464" y="2993"/>
                  <a:pt x="3508" y="2924"/>
                  <a:pt x="3548" y="2848"/>
                </a:cubicBezTo>
                <a:lnTo>
                  <a:pt x="4108" y="2792"/>
                </a:lnTo>
                <a:lnTo>
                  <a:pt x="4159" y="2623"/>
                </a:lnTo>
                <a:lnTo>
                  <a:pt x="3721" y="2268"/>
                </a:lnTo>
                <a:cubicBezTo>
                  <a:pt x="3731" y="2185"/>
                  <a:pt x="3734" y="2101"/>
                  <a:pt x="3729" y="2019"/>
                </a:cubicBezTo>
                <a:lnTo>
                  <a:pt x="4188" y="1692"/>
                </a:lnTo>
                <a:lnTo>
                  <a:pt x="4146" y="1521"/>
                </a:lnTo>
                <a:lnTo>
                  <a:pt x="3591" y="1433"/>
                </a:lnTo>
                <a:cubicBezTo>
                  <a:pt x="3557" y="1356"/>
                  <a:pt x="3518" y="1284"/>
                  <a:pt x="3473" y="1213"/>
                </a:cubicBezTo>
                <a:lnTo>
                  <a:pt x="3706" y="700"/>
                </a:lnTo>
                <a:lnTo>
                  <a:pt x="3585" y="572"/>
                </a:lnTo>
                <a:lnTo>
                  <a:pt x="3059" y="772"/>
                </a:lnTo>
                <a:cubicBezTo>
                  <a:pt x="2992" y="724"/>
                  <a:pt x="2923" y="680"/>
                  <a:pt x="2846" y="640"/>
                </a:cubicBezTo>
                <a:lnTo>
                  <a:pt x="2790" y="81"/>
                </a:lnTo>
                <a:lnTo>
                  <a:pt x="2623" y="29"/>
                </a:lnTo>
                <a:lnTo>
                  <a:pt x="2267" y="467"/>
                </a:lnTo>
                <a:cubicBezTo>
                  <a:pt x="2210" y="461"/>
                  <a:pt x="2152" y="457"/>
                  <a:pt x="2096" y="457"/>
                </a:cubicBezTo>
                <a:cubicBezTo>
                  <a:pt x="2070" y="457"/>
                  <a:pt x="2044" y="458"/>
                  <a:pt x="2019" y="460"/>
                </a:cubicBezTo>
                <a:lnTo>
                  <a:pt x="16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56725" y="1605000"/>
            <a:ext cx="4294800" cy="19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873875" y="2564104"/>
            <a:ext cx="5556900" cy="20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 rot="-7594584">
            <a:off x="8190198" y="803448"/>
            <a:ext cx="354427" cy="354590"/>
          </a:xfrm>
          <a:custGeom>
            <a:avLst/>
            <a:gdLst/>
            <a:ahLst/>
            <a:cxnLst/>
            <a:rect l="l" t="t" r="r" b="b"/>
            <a:pathLst>
              <a:path w="4188" h="4190" extrusionOk="0">
                <a:moveTo>
                  <a:pt x="2094" y="921"/>
                </a:moveTo>
                <a:cubicBezTo>
                  <a:pt x="2206" y="921"/>
                  <a:pt x="2320" y="937"/>
                  <a:pt x="2432" y="971"/>
                </a:cubicBezTo>
                <a:cubicBezTo>
                  <a:pt x="3052" y="1157"/>
                  <a:pt x="3404" y="1811"/>
                  <a:pt x="3217" y="2434"/>
                </a:cubicBezTo>
                <a:cubicBezTo>
                  <a:pt x="3064" y="2941"/>
                  <a:pt x="2598" y="3268"/>
                  <a:pt x="2094" y="3268"/>
                </a:cubicBezTo>
                <a:cubicBezTo>
                  <a:pt x="1982" y="3268"/>
                  <a:pt x="1868" y="3252"/>
                  <a:pt x="1756" y="3219"/>
                </a:cubicBezTo>
                <a:cubicBezTo>
                  <a:pt x="1134" y="3032"/>
                  <a:pt x="783" y="2377"/>
                  <a:pt x="970" y="1756"/>
                </a:cubicBezTo>
                <a:cubicBezTo>
                  <a:pt x="1122" y="1249"/>
                  <a:pt x="1590" y="921"/>
                  <a:pt x="2094" y="921"/>
                </a:cubicBezTo>
                <a:close/>
                <a:moveTo>
                  <a:pt x="1692" y="0"/>
                </a:moveTo>
                <a:lnTo>
                  <a:pt x="1521" y="42"/>
                </a:lnTo>
                <a:lnTo>
                  <a:pt x="1432" y="597"/>
                </a:lnTo>
                <a:cubicBezTo>
                  <a:pt x="1355" y="632"/>
                  <a:pt x="1282" y="671"/>
                  <a:pt x="1211" y="715"/>
                </a:cubicBezTo>
                <a:lnTo>
                  <a:pt x="698" y="482"/>
                </a:lnTo>
                <a:lnTo>
                  <a:pt x="570" y="603"/>
                </a:lnTo>
                <a:lnTo>
                  <a:pt x="771" y="1129"/>
                </a:lnTo>
                <a:cubicBezTo>
                  <a:pt x="722" y="1197"/>
                  <a:pt x="678" y="1266"/>
                  <a:pt x="640" y="1342"/>
                </a:cubicBezTo>
                <a:lnTo>
                  <a:pt x="80" y="1398"/>
                </a:lnTo>
                <a:lnTo>
                  <a:pt x="29" y="1567"/>
                </a:lnTo>
                <a:lnTo>
                  <a:pt x="465" y="1922"/>
                </a:lnTo>
                <a:cubicBezTo>
                  <a:pt x="456" y="2005"/>
                  <a:pt x="452" y="2089"/>
                  <a:pt x="458" y="2171"/>
                </a:cubicBezTo>
                <a:lnTo>
                  <a:pt x="0" y="2498"/>
                </a:lnTo>
                <a:lnTo>
                  <a:pt x="40" y="2668"/>
                </a:lnTo>
                <a:lnTo>
                  <a:pt x="597" y="2757"/>
                </a:lnTo>
                <a:cubicBezTo>
                  <a:pt x="630" y="2833"/>
                  <a:pt x="670" y="2906"/>
                  <a:pt x="714" y="2977"/>
                </a:cubicBezTo>
                <a:lnTo>
                  <a:pt x="481" y="3490"/>
                </a:lnTo>
                <a:lnTo>
                  <a:pt x="601" y="3618"/>
                </a:lnTo>
                <a:lnTo>
                  <a:pt x="1127" y="3418"/>
                </a:lnTo>
                <a:cubicBezTo>
                  <a:pt x="1196" y="3466"/>
                  <a:pt x="1265" y="3510"/>
                  <a:pt x="1341" y="3550"/>
                </a:cubicBezTo>
                <a:lnTo>
                  <a:pt x="1396" y="4108"/>
                </a:lnTo>
                <a:lnTo>
                  <a:pt x="1565" y="4161"/>
                </a:lnTo>
                <a:lnTo>
                  <a:pt x="1920" y="3723"/>
                </a:lnTo>
                <a:cubicBezTo>
                  <a:pt x="1978" y="3729"/>
                  <a:pt x="2035" y="3733"/>
                  <a:pt x="2092" y="3733"/>
                </a:cubicBezTo>
                <a:cubicBezTo>
                  <a:pt x="2117" y="3733"/>
                  <a:pt x="2143" y="3732"/>
                  <a:pt x="2169" y="3730"/>
                </a:cubicBezTo>
                <a:lnTo>
                  <a:pt x="2496" y="4189"/>
                </a:lnTo>
                <a:lnTo>
                  <a:pt x="2667" y="4148"/>
                </a:lnTo>
                <a:lnTo>
                  <a:pt x="2755" y="3592"/>
                </a:lnTo>
                <a:cubicBezTo>
                  <a:pt x="2832" y="3558"/>
                  <a:pt x="2904" y="3518"/>
                  <a:pt x="2975" y="3474"/>
                </a:cubicBezTo>
                <a:lnTo>
                  <a:pt x="3490" y="3708"/>
                </a:lnTo>
                <a:lnTo>
                  <a:pt x="3618" y="3587"/>
                </a:lnTo>
                <a:lnTo>
                  <a:pt x="3416" y="3061"/>
                </a:lnTo>
                <a:cubicBezTo>
                  <a:pt x="3464" y="2993"/>
                  <a:pt x="3508" y="2924"/>
                  <a:pt x="3548" y="2848"/>
                </a:cubicBezTo>
                <a:lnTo>
                  <a:pt x="4108" y="2792"/>
                </a:lnTo>
                <a:lnTo>
                  <a:pt x="4159" y="2623"/>
                </a:lnTo>
                <a:lnTo>
                  <a:pt x="3721" y="2268"/>
                </a:lnTo>
                <a:cubicBezTo>
                  <a:pt x="3731" y="2185"/>
                  <a:pt x="3734" y="2101"/>
                  <a:pt x="3729" y="2019"/>
                </a:cubicBezTo>
                <a:lnTo>
                  <a:pt x="4188" y="1692"/>
                </a:lnTo>
                <a:lnTo>
                  <a:pt x="4146" y="1521"/>
                </a:lnTo>
                <a:lnTo>
                  <a:pt x="3591" y="1433"/>
                </a:lnTo>
                <a:cubicBezTo>
                  <a:pt x="3557" y="1356"/>
                  <a:pt x="3518" y="1284"/>
                  <a:pt x="3473" y="1213"/>
                </a:cubicBezTo>
                <a:lnTo>
                  <a:pt x="3706" y="700"/>
                </a:lnTo>
                <a:lnTo>
                  <a:pt x="3585" y="572"/>
                </a:lnTo>
                <a:lnTo>
                  <a:pt x="3059" y="772"/>
                </a:lnTo>
                <a:cubicBezTo>
                  <a:pt x="2992" y="724"/>
                  <a:pt x="2923" y="680"/>
                  <a:pt x="2846" y="640"/>
                </a:cubicBezTo>
                <a:lnTo>
                  <a:pt x="2790" y="81"/>
                </a:lnTo>
                <a:lnTo>
                  <a:pt x="2623" y="29"/>
                </a:lnTo>
                <a:lnTo>
                  <a:pt x="2267" y="467"/>
                </a:lnTo>
                <a:cubicBezTo>
                  <a:pt x="2210" y="461"/>
                  <a:pt x="2152" y="457"/>
                  <a:pt x="2096" y="457"/>
                </a:cubicBezTo>
                <a:cubicBezTo>
                  <a:pt x="2070" y="457"/>
                  <a:pt x="2044" y="458"/>
                  <a:pt x="2019" y="460"/>
                </a:cubicBezTo>
                <a:lnTo>
                  <a:pt x="16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 rot="-7594497">
            <a:off x="8199125" y="578090"/>
            <a:ext cx="1762591" cy="1762591"/>
          </a:xfrm>
          <a:custGeom>
            <a:avLst/>
            <a:gdLst/>
            <a:ahLst/>
            <a:cxnLst/>
            <a:rect l="l" t="t" r="r" b="b"/>
            <a:pathLst>
              <a:path w="21681" h="21681" extrusionOk="0">
                <a:moveTo>
                  <a:pt x="10820" y="0"/>
                </a:moveTo>
                <a:cubicBezTo>
                  <a:pt x="10522" y="0"/>
                  <a:pt x="10221" y="13"/>
                  <a:pt x="9925" y="39"/>
                </a:cubicBezTo>
                <a:cubicBezTo>
                  <a:pt x="9870" y="42"/>
                  <a:pt x="9830" y="90"/>
                  <a:pt x="9834" y="145"/>
                </a:cubicBezTo>
                <a:cubicBezTo>
                  <a:pt x="9840" y="197"/>
                  <a:pt x="9882" y="235"/>
                  <a:pt x="9934" y="235"/>
                </a:cubicBezTo>
                <a:cubicBezTo>
                  <a:pt x="9936" y="235"/>
                  <a:pt x="9939" y="235"/>
                  <a:pt x="9943" y="238"/>
                </a:cubicBezTo>
                <a:cubicBezTo>
                  <a:pt x="10232" y="212"/>
                  <a:pt x="10528" y="199"/>
                  <a:pt x="10820" y="199"/>
                </a:cubicBezTo>
                <a:cubicBezTo>
                  <a:pt x="10876" y="199"/>
                  <a:pt x="10920" y="155"/>
                  <a:pt x="10920" y="100"/>
                </a:cubicBezTo>
                <a:cubicBezTo>
                  <a:pt x="10920" y="46"/>
                  <a:pt x="10876" y="0"/>
                  <a:pt x="10820" y="0"/>
                </a:cubicBezTo>
                <a:close/>
                <a:moveTo>
                  <a:pt x="11706" y="34"/>
                </a:moveTo>
                <a:cubicBezTo>
                  <a:pt x="11655" y="34"/>
                  <a:pt x="11613" y="74"/>
                  <a:pt x="11609" y="126"/>
                </a:cubicBezTo>
                <a:cubicBezTo>
                  <a:pt x="11604" y="181"/>
                  <a:pt x="11645" y="228"/>
                  <a:pt x="11700" y="232"/>
                </a:cubicBezTo>
                <a:cubicBezTo>
                  <a:pt x="11992" y="255"/>
                  <a:pt x="12285" y="292"/>
                  <a:pt x="12573" y="339"/>
                </a:cubicBezTo>
                <a:cubicBezTo>
                  <a:pt x="12577" y="340"/>
                  <a:pt x="12583" y="340"/>
                  <a:pt x="12589" y="340"/>
                </a:cubicBezTo>
                <a:cubicBezTo>
                  <a:pt x="12637" y="340"/>
                  <a:pt x="12677" y="305"/>
                  <a:pt x="12687" y="256"/>
                </a:cubicBezTo>
                <a:cubicBezTo>
                  <a:pt x="12695" y="204"/>
                  <a:pt x="12660" y="153"/>
                  <a:pt x="12604" y="143"/>
                </a:cubicBezTo>
                <a:cubicBezTo>
                  <a:pt x="12313" y="94"/>
                  <a:pt x="12013" y="57"/>
                  <a:pt x="11716" y="35"/>
                </a:cubicBezTo>
                <a:cubicBezTo>
                  <a:pt x="11713" y="34"/>
                  <a:pt x="11709" y="34"/>
                  <a:pt x="11706" y="34"/>
                </a:cubicBezTo>
                <a:close/>
                <a:moveTo>
                  <a:pt x="9053" y="147"/>
                </a:moveTo>
                <a:cubicBezTo>
                  <a:pt x="9048" y="147"/>
                  <a:pt x="9042" y="147"/>
                  <a:pt x="9037" y="148"/>
                </a:cubicBezTo>
                <a:cubicBezTo>
                  <a:pt x="8744" y="198"/>
                  <a:pt x="8448" y="261"/>
                  <a:pt x="8161" y="333"/>
                </a:cubicBezTo>
                <a:cubicBezTo>
                  <a:pt x="8110" y="347"/>
                  <a:pt x="8076" y="401"/>
                  <a:pt x="8090" y="454"/>
                </a:cubicBezTo>
                <a:cubicBezTo>
                  <a:pt x="8100" y="498"/>
                  <a:pt x="8141" y="529"/>
                  <a:pt x="8185" y="529"/>
                </a:cubicBezTo>
                <a:cubicBezTo>
                  <a:pt x="8192" y="529"/>
                  <a:pt x="8202" y="529"/>
                  <a:pt x="8211" y="525"/>
                </a:cubicBezTo>
                <a:cubicBezTo>
                  <a:pt x="8492" y="452"/>
                  <a:pt x="8782" y="391"/>
                  <a:pt x="9071" y="344"/>
                </a:cubicBezTo>
                <a:cubicBezTo>
                  <a:pt x="9126" y="334"/>
                  <a:pt x="9162" y="285"/>
                  <a:pt x="9152" y="231"/>
                </a:cubicBezTo>
                <a:cubicBezTo>
                  <a:pt x="9143" y="181"/>
                  <a:pt x="9102" y="147"/>
                  <a:pt x="9053" y="147"/>
                </a:cubicBezTo>
                <a:close/>
                <a:moveTo>
                  <a:pt x="13458" y="319"/>
                </a:moveTo>
                <a:cubicBezTo>
                  <a:pt x="13413" y="319"/>
                  <a:pt x="13371" y="349"/>
                  <a:pt x="13359" y="396"/>
                </a:cubicBezTo>
                <a:cubicBezTo>
                  <a:pt x="13348" y="448"/>
                  <a:pt x="13379" y="502"/>
                  <a:pt x="13433" y="516"/>
                </a:cubicBezTo>
                <a:cubicBezTo>
                  <a:pt x="13717" y="587"/>
                  <a:pt x="14002" y="670"/>
                  <a:pt x="14276" y="765"/>
                </a:cubicBezTo>
                <a:cubicBezTo>
                  <a:pt x="14287" y="768"/>
                  <a:pt x="14297" y="771"/>
                  <a:pt x="14309" y="771"/>
                </a:cubicBezTo>
                <a:cubicBezTo>
                  <a:pt x="14350" y="771"/>
                  <a:pt x="14388" y="745"/>
                  <a:pt x="14403" y="703"/>
                </a:cubicBezTo>
                <a:cubicBezTo>
                  <a:pt x="14421" y="651"/>
                  <a:pt x="14391" y="595"/>
                  <a:pt x="14340" y="576"/>
                </a:cubicBezTo>
                <a:cubicBezTo>
                  <a:pt x="14059" y="481"/>
                  <a:pt x="13769" y="396"/>
                  <a:pt x="13480" y="322"/>
                </a:cubicBezTo>
                <a:cubicBezTo>
                  <a:pt x="13473" y="320"/>
                  <a:pt x="13466" y="319"/>
                  <a:pt x="13458" y="319"/>
                </a:cubicBezTo>
                <a:close/>
                <a:moveTo>
                  <a:pt x="7334" y="585"/>
                </a:moveTo>
                <a:cubicBezTo>
                  <a:pt x="7323" y="585"/>
                  <a:pt x="7313" y="587"/>
                  <a:pt x="7302" y="590"/>
                </a:cubicBezTo>
                <a:cubicBezTo>
                  <a:pt x="7022" y="688"/>
                  <a:pt x="6741" y="796"/>
                  <a:pt x="6469" y="917"/>
                </a:cubicBezTo>
                <a:cubicBezTo>
                  <a:pt x="6418" y="940"/>
                  <a:pt x="6396" y="1000"/>
                  <a:pt x="6418" y="1049"/>
                </a:cubicBezTo>
                <a:cubicBezTo>
                  <a:pt x="6434" y="1086"/>
                  <a:pt x="6469" y="1108"/>
                  <a:pt x="6508" y="1108"/>
                </a:cubicBezTo>
                <a:cubicBezTo>
                  <a:pt x="6522" y="1108"/>
                  <a:pt x="6536" y="1105"/>
                  <a:pt x="6549" y="1101"/>
                </a:cubicBezTo>
                <a:cubicBezTo>
                  <a:pt x="6816" y="981"/>
                  <a:pt x="7091" y="875"/>
                  <a:pt x="7366" y="779"/>
                </a:cubicBezTo>
                <a:cubicBezTo>
                  <a:pt x="7420" y="761"/>
                  <a:pt x="7446" y="704"/>
                  <a:pt x="7429" y="653"/>
                </a:cubicBezTo>
                <a:cubicBezTo>
                  <a:pt x="7414" y="611"/>
                  <a:pt x="7375" y="585"/>
                  <a:pt x="7334" y="585"/>
                </a:cubicBezTo>
                <a:close/>
                <a:moveTo>
                  <a:pt x="15136" y="892"/>
                </a:moveTo>
                <a:cubicBezTo>
                  <a:pt x="15097" y="892"/>
                  <a:pt x="15060" y="914"/>
                  <a:pt x="15044" y="951"/>
                </a:cubicBezTo>
                <a:cubicBezTo>
                  <a:pt x="15022" y="1003"/>
                  <a:pt x="15046" y="1062"/>
                  <a:pt x="15096" y="1084"/>
                </a:cubicBezTo>
                <a:cubicBezTo>
                  <a:pt x="15362" y="1200"/>
                  <a:pt x="15629" y="1329"/>
                  <a:pt x="15887" y="1469"/>
                </a:cubicBezTo>
                <a:cubicBezTo>
                  <a:pt x="15902" y="1477"/>
                  <a:pt x="15918" y="1482"/>
                  <a:pt x="15935" y="1482"/>
                </a:cubicBezTo>
                <a:cubicBezTo>
                  <a:pt x="15970" y="1482"/>
                  <a:pt x="16003" y="1463"/>
                  <a:pt x="16022" y="1428"/>
                </a:cubicBezTo>
                <a:cubicBezTo>
                  <a:pt x="16046" y="1379"/>
                  <a:pt x="16029" y="1320"/>
                  <a:pt x="15980" y="1293"/>
                </a:cubicBezTo>
                <a:cubicBezTo>
                  <a:pt x="15719" y="1150"/>
                  <a:pt x="15447" y="1020"/>
                  <a:pt x="15176" y="900"/>
                </a:cubicBezTo>
                <a:cubicBezTo>
                  <a:pt x="15163" y="895"/>
                  <a:pt x="15149" y="892"/>
                  <a:pt x="15136" y="892"/>
                </a:cubicBezTo>
                <a:close/>
                <a:moveTo>
                  <a:pt x="5712" y="1300"/>
                </a:moveTo>
                <a:cubicBezTo>
                  <a:pt x="5696" y="1300"/>
                  <a:pt x="5680" y="1304"/>
                  <a:pt x="5665" y="1312"/>
                </a:cubicBezTo>
                <a:cubicBezTo>
                  <a:pt x="5403" y="1455"/>
                  <a:pt x="5146" y="1610"/>
                  <a:pt x="4897" y="1773"/>
                </a:cubicBezTo>
                <a:cubicBezTo>
                  <a:pt x="4850" y="1803"/>
                  <a:pt x="4838" y="1865"/>
                  <a:pt x="4867" y="1911"/>
                </a:cubicBezTo>
                <a:cubicBezTo>
                  <a:pt x="4887" y="1939"/>
                  <a:pt x="4920" y="1955"/>
                  <a:pt x="4951" y="1955"/>
                </a:cubicBezTo>
                <a:cubicBezTo>
                  <a:pt x="4971" y="1955"/>
                  <a:pt x="4990" y="1951"/>
                  <a:pt x="5007" y="1938"/>
                </a:cubicBezTo>
                <a:cubicBezTo>
                  <a:pt x="5250" y="1777"/>
                  <a:pt x="5504" y="1625"/>
                  <a:pt x="5760" y="1486"/>
                </a:cubicBezTo>
                <a:cubicBezTo>
                  <a:pt x="5808" y="1460"/>
                  <a:pt x="5826" y="1399"/>
                  <a:pt x="5800" y="1351"/>
                </a:cubicBezTo>
                <a:cubicBezTo>
                  <a:pt x="5781" y="1319"/>
                  <a:pt x="5747" y="1300"/>
                  <a:pt x="5712" y="1300"/>
                </a:cubicBezTo>
                <a:close/>
                <a:moveTo>
                  <a:pt x="16698" y="1735"/>
                </a:moveTo>
                <a:cubicBezTo>
                  <a:pt x="16666" y="1735"/>
                  <a:pt x="16634" y="1751"/>
                  <a:pt x="16614" y="1780"/>
                </a:cubicBezTo>
                <a:cubicBezTo>
                  <a:pt x="16584" y="1826"/>
                  <a:pt x="16597" y="1888"/>
                  <a:pt x="16643" y="1918"/>
                </a:cubicBezTo>
                <a:cubicBezTo>
                  <a:pt x="16887" y="2079"/>
                  <a:pt x="17129" y="2249"/>
                  <a:pt x="17359" y="2428"/>
                </a:cubicBezTo>
                <a:cubicBezTo>
                  <a:pt x="17378" y="2442"/>
                  <a:pt x="17399" y="2450"/>
                  <a:pt x="17420" y="2450"/>
                </a:cubicBezTo>
                <a:cubicBezTo>
                  <a:pt x="17450" y="2450"/>
                  <a:pt x="17480" y="2437"/>
                  <a:pt x="17501" y="2411"/>
                </a:cubicBezTo>
                <a:cubicBezTo>
                  <a:pt x="17535" y="2367"/>
                  <a:pt x="17527" y="2305"/>
                  <a:pt x="17484" y="2272"/>
                </a:cubicBezTo>
                <a:cubicBezTo>
                  <a:pt x="17247" y="2089"/>
                  <a:pt x="17002" y="1912"/>
                  <a:pt x="16754" y="1752"/>
                </a:cubicBezTo>
                <a:cubicBezTo>
                  <a:pt x="16736" y="1740"/>
                  <a:pt x="16717" y="1735"/>
                  <a:pt x="16698" y="1735"/>
                </a:cubicBezTo>
                <a:close/>
                <a:moveTo>
                  <a:pt x="4231" y="2272"/>
                </a:moveTo>
                <a:cubicBezTo>
                  <a:pt x="4209" y="2272"/>
                  <a:pt x="4188" y="2279"/>
                  <a:pt x="4170" y="2293"/>
                </a:cubicBezTo>
                <a:cubicBezTo>
                  <a:pt x="3935" y="2478"/>
                  <a:pt x="3706" y="2671"/>
                  <a:pt x="3487" y="2875"/>
                </a:cubicBezTo>
                <a:cubicBezTo>
                  <a:pt x="3447" y="2912"/>
                  <a:pt x="3445" y="2974"/>
                  <a:pt x="3483" y="3014"/>
                </a:cubicBezTo>
                <a:cubicBezTo>
                  <a:pt x="3501" y="3035"/>
                  <a:pt x="3528" y="3047"/>
                  <a:pt x="3556" y="3047"/>
                </a:cubicBezTo>
                <a:cubicBezTo>
                  <a:pt x="3578" y="3047"/>
                  <a:pt x="3604" y="3038"/>
                  <a:pt x="3622" y="3021"/>
                </a:cubicBezTo>
                <a:cubicBezTo>
                  <a:pt x="3837" y="2822"/>
                  <a:pt x="4063" y="2630"/>
                  <a:pt x="4293" y="2451"/>
                </a:cubicBezTo>
                <a:cubicBezTo>
                  <a:pt x="4337" y="2417"/>
                  <a:pt x="4344" y="2353"/>
                  <a:pt x="4310" y="2310"/>
                </a:cubicBezTo>
                <a:cubicBezTo>
                  <a:pt x="4291" y="2285"/>
                  <a:pt x="4261" y="2272"/>
                  <a:pt x="4231" y="2272"/>
                </a:cubicBezTo>
                <a:close/>
                <a:moveTo>
                  <a:pt x="18098" y="2824"/>
                </a:moveTo>
                <a:cubicBezTo>
                  <a:pt x="18071" y="2824"/>
                  <a:pt x="18045" y="2835"/>
                  <a:pt x="18026" y="2856"/>
                </a:cubicBezTo>
                <a:cubicBezTo>
                  <a:pt x="17989" y="2897"/>
                  <a:pt x="17990" y="2960"/>
                  <a:pt x="18031" y="2997"/>
                </a:cubicBezTo>
                <a:cubicBezTo>
                  <a:pt x="18248" y="3193"/>
                  <a:pt x="18455" y="3402"/>
                  <a:pt x="18654" y="3617"/>
                </a:cubicBezTo>
                <a:cubicBezTo>
                  <a:pt x="18674" y="3638"/>
                  <a:pt x="18701" y="3649"/>
                  <a:pt x="18728" y="3649"/>
                </a:cubicBezTo>
                <a:cubicBezTo>
                  <a:pt x="18752" y="3649"/>
                  <a:pt x="18775" y="3639"/>
                  <a:pt x="18795" y="3624"/>
                </a:cubicBezTo>
                <a:cubicBezTo>
                  <a:pt x="18836" y="3587"/>
                  <a:pt x="18837" y="3524"/>
                  <a:pt x="18800" y="3483"/>
                </a:cubicBezTo>
                <a:cubicBezTo>
                  <a:pt x="18600" y="3265"/>
                  <a:pt x="18384" y="3052"/>
                  <a:pt x="18167" y="2850"/>
                </a:cubicBezTo>
                <a:cubicBezTo>
                  <a:pt x="18147" y="2833"/>
                  <a:pt x="18122" y="2824"/>
                  <a:pt x="18098" y="2824"/>
                </a:cubicBezTo>
                <a:close/>
                <a:moveTo>
                  <a:pt x="2927" y="3476"/>
                </a:moveTo>
                <a:cubicBezTo>
                  <a:pt x="2901" y="3476"/>
                  <a:pt x="2875" y="3487"/>
                  <a:pt x="2855" y="3509"/>
                </a:cubicBezTo>
                <a:cubicBezTo>
                  <a:pt x="2653" y="3727"/>
                  <a:pt x="2460" y="3958"/>
                  <a:pt x="2276" y="4192"/>
                </a:cubicBezTo>
                <a:cubicBezTo>
                  <a:pt x="2242" y="4236"/>
                  <a:pt x="2251" y="4299"/>
                  <a:pt x="2293" y="4333"/>
                </a:cubicBezTo>
                <a:cubicBezTo>
                  <a:pt x="2312" y="4347"/>
                  <a:pt x="2333" y="4354"/>
                  <a:pt x="2354" y="4354"/>
                </a:cubicBezTo>
                <a:cubicBezTo>
                  <a:pt x="2384" y="4354"/>
                  <a:pt x="2414" y="4340"/>
                  <a:pt x="2433" y="4314"/>
                </a:cubicBezTo>
                <a:cubicBezTo>
                  <a:pt x="2612" y="4084"/>
                  <a:pt x="2804" y="3858"/>
                  <a:pt x="3001" y="3644"/>
                </a:cubicBezTo>
                <a:cubicBezTo>
                  <a:pt x="3038" y="3602"/>
                  <a:pt x="3037" y="3540"/>
                  <a:pt x="2995" y="3503"/>
                </a:cubicBezTo>
                <a:cubicBezTo>
                  <a:pt x="2976" y="3485"/>
                  <a:pt x="2952" y="3476"/>
                  <a:pt x="2927" y="3476"/>
                </a:cubicBezTo>
                <a:close/>
                <a:moveTo>
                  <a:pt x="19303" y="4125"/>
                </a:moveTo>
                <a:cubicBezTo>
                  <a:pt x="19281" y="4125"/>
                  <a:pt x="19259" y="4132"/>
                  <a:pt x="19241" y="4147"/>
                </a:cubicBezTo>
                <a:cubicBezTo>
                  <a:pt x="19197" y="4179"/>
                  <a:pt x="19190" y="4243"/>
                  <a:pt x="19223" y="4286"/>
                </a:cubicBezTo>
                <a:cubicBezTo>
                  <a:pt x="19405" y="4518"/>
                  <a:pt x="19577" y="4758"/>
                  <a:pt x="19737" y="5001"/>
                </a:cubicBezTo>
                <a:cubicBezTo>
                  <a:pt x="19756" y="5029"/>
                  <a:pt x="19788" y="5045"/>
                  <a:pt x="19820" y="5045"/>
                </a:cubicBezTo>
                <a:cubicBezTo>
                  <a:pt x="19840" y="5045"/>
                  <a:pt x="19859" y="5039"/>
                  <a:pt x="19875" y="5029"/>
                </a:cubicBezTo>
                <a:cubicBezTo>
                  <a:pt x="19922" y="5000"/>
                  <a:pt x="19933" y="4937"/>
                  <a:pt x="19904" y="4890"/>
                </a:cubicBezTo>
                <a:cubicBezTo>
                  <a:pt x="19740" y="4644"/>
                  <a:pt x="19564" y="4398"/>
                  <a:pt x="19382" y="4164"/>
                </a:cubicBezTo>
                <a:cubicBezTo>
                  <a:pt x="19362" y="4138"/>
                  <a:pt x="19333" y="4125"/>
                  <a:pt x="19303" y="4125"/>
                </a:cubicBezTo>
                <a:close/>
                <a:moveTo>
                  <a:pt x="1839" y="4877"/>
                </a:moveTo>
                <a:cubicBezTo>
                  <a:pt x="1807" y="4877"/>
                  <a:pt x="1775" y="4893"/>
                  <a:pt x="1756" y="4923"/>
                </a:cubicBezTo>
                <a:cubicBezTo>
                  <a:pt x="1592" y="5172"/>
                  <a:pt x="1439" y="5430"/>
                  <a:pt x="1297" y="5692"/>
                </a:cubicBezTo>
                <a:cubicBezTo>
                  <a:pt x="1273" y="5740"/>
                  <a:pt x="1290" y="5800"/>
                  <a:pt x="1338" y="5827"/>
                </a:cubicBezTo>
                <a:cubicBezTo>
                  <a:pt x="1354" y="5835"/>
                  <a:pt x="1369" y="5840"/>
                  <a:pt x="1386" y="5840"/>
                </a:cubicBezTo>
                <a:cubicBezTo>
                  <a:pt x="1419" y="5840"/>
                  <a:pt x="1455" y="5820"/>
                  <a:pt x="1473" y="5787"/>
                </a:cubicBezTo>
                <a:cubicBezTo>
                  <a:pt x="1611" y="5533"/>
                  <a:pt x="1763" y="5278"/>
                  <a:pt x="1922" y="5032"/>
                </a:cubicBezTo>
                <a:cubicBezTo>
                  <a:pt x="1952" y="4987"/>
                  <a:pt x="1941" y="4924"/>
                  <a:pt x="1894" y="4894"/>
                </a:cubicBezTo>
                <a:cubicBezTo>
                  <a:pt x="1877" y="4883"/>
                  <a:pt x="1858" y="4877"/>
                  <a:pt x="1839" y="4877"/>
                </a:cubicBezTo>
                <a:close/>
                <a:moveTo>
                  <a:pt x="20277" y="5607"/>
                </a:moveTo>
                <a:cubicBezTo>
                  <a:pt x="20261" y="5607"/>
                  <a:pt x="20244" y="5611"/>
                  <a:pt x="20229" y="5619"/>
                </a:cubicBezTo>
                <a:cubicBezTo>
                  <a:pt x="20181" y="5646"/>
                  <a:pt x="20164" y="5706"/>
                  <a:pt x="20189" y="5754"/>
                </a:cubicBezTo>
                <a:cubicBezTo>
                  <a:pt x="20330" y="6010"/>
                  <a:pt x="20462" y="6276"/>
                  <a:pt x="20579" y="6543"/>
                </a:cubicBezTo>
                <a:cubicBezTo>
                  <a:pt x="20594" y="6580"/>
                  <a:pt x="20633" y="6602"/>
                  <a:pt x="20670" y="6602"/>
                </a:cubicBezTo>
                <a:cubicBezTo>
                  <a:pt x="20682" y="6602"/>
                  <a:pt x="20697" y="6600"/>
                  <a:pt x="20708" y="6593"/>
                </a:cubicBezTo>
                <a:cubicBezTo>
                  <a:pt x="20761" y="6570"/>
                  <a:pt x="20782" y="6511"/>
                  <a:pt x="20761" y="6461"/>
                </a:cubicBezTo>
                <a:cubicBezTo>
                  <a:pt x="20640" y="6189"/>
                  <a:pt x="20506" y="5919"/>
                  <a:pt x="20364" y="5658"/>
                </a:cubicBezTo>
                <a:cubicBezTo>
                  <a:pt x="20346" y="5626"/>
                  <a:pt x="20312" y="5607"/>
                  <a:pt x="20277" y="5607"/>
                </a:cubicBezTo>
                <a:close/>
                <a:moveTo>
                  <a:pt x="996" y="6439"/>
                </a:moveTo>
                <a:cubicBezTo>
                  <a:pt x="958" y="6439"/>
                  <a:pt x="920" y="6461"/>
                  <a:pt x="905" y="6498"/>
                </a:cubicBezTo>
                <a:cubicBezTo>
                  <a:pt x="785" y="6771"/>
                  <a:pt x="676" y="7052"/>
                  <a:pt x="579" y="7334"/>
                </a:cubicBezTo>
                <a:cubicBezTo>
                  <a:pt x="562" y="7385"/>
                  <a:pt x="590" y="7442"/>
                  <a:pt x="642" y="7460"/>
                </a:cubicBezTo>
                <a:cubicBezTo>
                  <a:pt x="651" y="7463"/>
                  <a:pt x="663" y="7466"/>
                  <a:pt x="673" y="7466"/>
                </a:cubicBezTo>
                <a:cubicBezTo>
                  <a:pt x="715" y="7466"/>
                  <a:pt x="754" y="7439"/>
                  <a:pt x="769" y="7398"/>
                </a:cubicBezTo>
                <a:cubicBezTo>
                  <a:pt x="863" y="7122"/>
                  <a:pt x="970" y="6848"/>
                  <a:pt x="1088" y="6579"/>
                </a:cubicBezTo>
                <a:cubicBezTo>
                  <a:pt x="1109" y="6528"/>
                  <a:pt x="1085" y="6468"/>
                  <a:pt x="1035" y="6447"/>
                </a:cubicBezTo>
                <a:cubicBezTo>
                  <a:pt x="1023" y="6441"/>
                  <a:pt x="1009" y="6439"/>
                  <a:pt x="996" y="6439"/>
                </a:cubicBezTo>
                <a:close/>
                <a:moveTo>
                  <a:pt x="20995" y="7229"/>
                </a:moveTo>
                <a:cubicBezTo>
                  <a:pt x="20984" y="7229"/>
                  <a:pt x="20973" y="7231"/>
                  <a:pt x="20963" y="7234"/>
                </a:cubicBezTo>
                <a:cubicBezTo>
                  <a:pt x="20910" y="7253"/>
                  <a:pt x="20883" y="7309"/>
                  <a:pt x="20900" y="7361"/>
                </a:cubicBezTo>
                <a:cubicBezTo>
                  <a:pt x="20997" y="7636"/>
                  <a:pt x="21080" y="7921"/>
                  <a:pt x="21153" y="8202"/>
                </a:cubicBezTo>
                <a:cubicBezTo>
                  <a:pt x="21163" y="8248"/>
                  <a:pt x="21204" y="8277"/>
                  <a:pt x="21248" y="8277"/>
                </a:cubicBezTo>
                <a:cubicBezTo>
                  <a:pt x="21255" y="8277"/>
                  <a:pt x="21265" y="8277"/>
                  <a:pt x="21275" y="8276"/>
                </a:cubicBezTo>
                <a:cubicBezTo>
                  <a:pt x="21329" y="8262"/>
                  <a:pt x="21361" y="8208"/>
                  <a:pt x="21346" y="8155"/>
                </a:cubicBezTo>
                <a:cubicBezTo>
                  <a:pt x="21272" y="7867"/>
                  <a:pt x="21187" y="7577"/>
                  <a:pt x="21089" y="7297"/>
                </a:cubicBezTo>
                <a:cubicBezTo>
                  <a:pt x="21074" y="7254"/>
                  <a:pt x="21036" y="7229"/>
                  <a:pt x="20995" y="7229"/>
                </a:cubicBezTo>
                <a:close/>
                <a:moveTo>
                  <a:pt x="422" y="8117"/>
                </a:moveTo>
                <a:cubicBezTo>
                  <a:pt x="377" y="8117"/>
                  <a:pt x="337" y="8146"/>
                  <a:pt x="325" y="8192"/>
                </a:cubicBezTo>
                <a:cubicBezTo>
                  <a:pt x="253" y="8482"/>
                  <a:pt x="192" y="8776"/>
                  <a:pt x="144" y="9069"/>
                </a:cubicBezTo>
                <a:cubicBezTo>
                  <a:pt x="136" y="9123"/>
                  <a:pt x="171" y="9174"/>
                  <a:pt x="225" y="9183"/>
                </a:cubicBezTo>
                <a:cubicBezTo>
                  <a:pt x="231" y="9186"/>
                  <a:pt x="236" y="9186"/>
                  <a:pt x="242" y="9186"/>
                </a:cubicBezTo>
                <a:cubicBezTo>
                  <a:pt x="289" y="9186"/>
                  <a:pt x="332" y="9150"/>
                  <a:pt x="342" y="9100"/>
                </a:cubicBezTo>
                <a:cubicBezTo>
                  <a:pt x="387" y="8812"/>
                  <a:pt x="448" y="8522"/>
                  <a:pt x="519" y="8241"/>
                </a:cubicBezTo>
                <a:cubicBezTo>
                  <a:pt x="531" y="8187"/>
                  <a:pt x="499" y="8134"/>
                  <a:pt x="445" y="8120"/>
                </a:cubicBezTo>
                <a:cubicBezTo>
                  <a:pt x="437" y="8118"/>
                  <a:pt x="430" y="8117"/>
                  <a:pt x="422" y="8117"/>
                </a:cubicBezTo>
                <a:close/>
                <a:moveTo>
                  <a:pt x="21430" y="8947"/>
                </a:moveTo>
                <a:cubicBezTo>
                  <a:pt x="21425" y="8947"/>
                  <a:pt x="21420" y="8948"/>
                  <a:pt x="21415" y="8948"/>
                </a:cubicBezTo>
                <a:cubicBezTo>
                  <a:pt x="21359" y="8960"/>
                  <a:pt x="21324" y="9010"/>
                  <a:pt x="21332" y="9064"/>
                </a:cubicBezTo>
                <a:cubicBezTo>
                  <a:pt x="21380" y="9352"/>
                  <a:pt x="21417" y="9645"/>
                  <a:pt x="21443" y="9936"/>
                </a:cubicBezTo>
                <a:cubicBezTo>
                  <a:pt x="21447" y="9989"/>
                  <a:pt x="21490" y="10027"/>
                  <a:pt x="21542" y="10027"/>
                </a:cubicBezTo>
                <a:cubicBezTo>
                  <a:pt x="21544" y="10027"/>
                  <a:pt x="21546" y="10027"/>
                  <a:pt x="21548" y="10027"/>
                </a:cubicBezTo>
                <a:cubicBezTo>
                  <a:pt x="21548" y="10027"/>
                  <a:pt x="21550" y="10027"/>
                  <a:pt x="21551" y="10027"/>
                </a:cubicBezTo>
                <a:cubicBezTo>
                  <a:pt x="21605" y="10022"/>
                  <a:pt x="21646" y="9975"/>
                  <a:pt x="21641" y="9919"/>
                </a:cubicBezTo>
                <a:cubicBezTo>
                  <a:pt x="21616" y="9622"/>
                  <a:pt x="21579" y="9324"/>
                  <a:pt x="21530" y="9031"/>
                </a:cubicBezTo>
                <a:cubicBezTo>
                  <a:pt x="21519" y="8981"/>
                  <a:pt x="21477" y="8947"/>
                  <a:pt x="21430" y="8947"/>
                </a:cubicBezTo>
                <a:close/>
                <a:moveTo>
                  <a:pt x="135" y="9866"/>
                </a:moveTo>
                <a:cubicBezTo>
                  <a:pt x="84" y="9866"/>
                  <a:pt x="39" y="9905"/>
                  <a:pt x="36" y="9958"/>
                </a:cubicBezTo>
                <a:cubicBezTo>
                  <a:pt x="12" y="10249"/>
                  <a:pt x="0" y="10546"/>
                  <a:pt x="0" y="10839"/>
                </a:cubicBezTo>
                <a:lnTo>
                  <a:pt x="0" y="10852"/>
                </a:lnTo>
                <a:cubicBezTo>
                  <a:pt x="0" y="10907"/>
                  <a:pt x="45" y="10951"/>
                  <a:pt x="100" y="10951"/>
                </a:cubicBezTo>
                <a:cubicBezTo>
                  <a:pt x="154" y="10951"/>
                  <a:pt x="199" y="10907"/>
                  <a:pt x="197" y="10852"/>
                </a:cubicBezTo>
                <a:lnTo>
                  <a:pt x="197" y="10839"/>
                </a:lnTo>
                <a:cubicBezTo>
                  <a:pt x="197" y="10552"/>
                  <a:pt x="209" y="10260"/>
                  <a:pt x="232" y="9973"/>
                </a:cubicBezTo>
                <a:cubicBezTo>
                  <a:pt x="238" y="9919"/>
                  <a:pt x="197" y="9871"/>
                  <a:pt x="143" y="9867"/>
                </a:cubicBezTo>
                <a:cubicBezTo>
                  <a:pt x="140" y="9866"/>
                  <a:pt x="137" y="9866"/>
                  <a:pt x="135" y="9866"/>
                </a:cubicBezTo>
                <a:close/>
                <a:moveTo>
                  <a:pt x="21581" y="10715"/>
                </a:moveTo>
                <a:cubicBezTo>
                  <a:pt x="21525" y="10715"/>
                  <a:pt x="21481" y="10759"/>
                  <a:pt x="21481" y="10815"/>
                </a:cubicBezTo>
                <a:lnTo>
                  <a:pt x="21481" y="10842"/>
                </a:lnTo>
                <a:cubicBezTo>
                  <a:pt x="21481" y="11133"/>
                  <a:pt x="21469" y="11429"/>
                  <a:pt x="21446" y="11719"/>
                </a:cubicBezTo>
                <a:cubicBezTo>
                  <a:pt x="21440" y="11773"/>
                  <a:pt x="21481" y="11820"/>
                  <a:pt x="21537" y="11825"/>
                </a:cubicBezTo>
                <a:lnTo>
                  <a:pt x="21545" y="11825"/>
                </a:lnTo>
                <a:cubicBezTo>
                  <a:pt x="21595" y="11825"/>
                  <a:pt x="21639" y="11787"/>
                  <a:pt x="21645" y="11734"/>
                </a:cubicBezTo>
                <a:cubicBezTo>
                  <a:pt x="21668" y="11439"/>
                  <a:pt x="21680" y="11137"/>
                  <a:pt x="21680" y="10839"/>
                </a:cubicBezTo>
                <a:lnTo>
                  <a:pt x="21680" y="10815"/>
                </a:lnTo>
                <a:cubicBezTo>
                  <a:pt x="21680" y="10759"/>
                  <a:pt x="21636" y="10715"/>
                  <a:pt x="21581" y="10715"/>
                </a:cubicBezTo>
                <a:close/>
                <a:moveTo>
                  <a:pt x="140" y="11640"/>
                </a:moveTo>
                <a:cubicBezTo>
                  <a:pt x="137" y="11640"/>
                  <a:pt x="133" y="11640"/>
                  <a:pt x="130" y="11641"/>
                </a:cubicBezTo>
                <a:cubicBezTo>
                  <a:pt x="74" y="11645"/>
                  <a:pt x="33" y="11692"/>
                  <a:pt x="39" y="11747"/>
                </a:cubicBezTo>
                <a:cubicBezTo>
                  <a:pt x="64" y="12044"/>
                  <a:pt x="101" y="12343"/>
                  <a:pt x="150" y="12636"/>
                </a:cubicBezTo>
                <a:cubicBezTo>
                  <a:pt x="157" y="12685"/>
                  <a:pt x="199" y="12719"/>
                  <a:pt x="246" y="12719"/>
                </a:cubicBezTo>
                <a:cubicBezTo>
                  <a:pt x="252" y="12719"/>
                  <a:pt x="258" y="12719"/>
                  <a:pt x="263" y="12718"/>
                </a:cubicBezTo>
                <a:cubicBezTo>
                  <a:pt x="316" y="12708"/>
                  <a:pt x="353" y="12658"/>
                  <a:pt x="344" y="12604"/>
                </a:cubicBezTo>
                <a:cubicBezTo>
                  <a:pt x="296" y="12316"/>
                  <a:pt x="261" y="12023"/>
                  <a:pt x="236" y="11732"/>
                </a:cubicBezTo>
                <a:cubicBezTo>
                  <a:pt x="232" y="11680"/>
                  <a:pt x="191" y="11640"/>
                  <a:pt x="140" y="11640"/>
                </a:cubicBezTo>
                <a:close/>
                <a:moveTo>
                  <a:pt x="21435" y="12508"/>
                </a:moveTo>
                <a:cubicBezTo>
                  <a:pt x="21387" y="12508"/>
                  <a:pt x="21344" y="12543"/>
                  <a:pt x="21336" y="12592"/>
                </a:cubicBezTo>
                <a:cubicBezTo>
                  <a:pt x="21288" y="12879"/>
                  <a:pt x="21227" y="13169"/>
                  <a:pt x="21156" y="13452"/>
                </a:cubicBezTo>
                <a:cubicBezTo>
                  <a:pt x="21144" y="13504"/>
                  <a:pt x="21176" y="13558"/>
                  <a:pt x="21230" y="13572"/>
                </a:cubicBezTo>
                <a:cubicBezTo>
                  <a:pt x="21238" y="13574"/>
                  <a:pt x="21245" y="13575"/>
                  <a:pt x="21254" y="13575"/>
                </a:cubicBezTo>
                <a:cubicBezTo>
                  <a:pt x="21298" y="13575"/>
                  <a:pt x="21339" y="13545"/>
                  <a:pt x="21348" y="13500"/>
                </a:cubicBezTo>
                <a:cubicBezTo>
                  <a:pt x="21422" y="13211"/>
                  <a:pt x="21483" y="12917"/>
                  <a:pt x="21531" y="12623"/>
                </a:cubicBezTo>
                <a:cubicBezTo>
                  <a:pt x="21540" y="12570"/>
                  <a:pt x="21503" y="12519"/>
                  <a:pt x="21450" y="12509"/>
                </a:cubicBezTo>
                <a:cubicBezTo>
                  <a:pt x="21445" y="12508"/>
                  <a:pt x="21440" y="12508"/>
                  <a:pt x="21435" y="12508"/>
                </a:cubicBezTo>
                <a:close/>
                <a:moveTo>
                  <a:pt x="430" y="13389"/>
                </a:moveTo>
                <a:cubicBezTo>
                  <a:pt x="422" y="13389"/>
                  <a:pt x="414" y="13390"/>
                  <a:pt x="406" y="13392"/>
                </a:cubicBezTo>
                <a:cubicBezTo>
                  <a:pt x="352" y="13407"/>
                  <a:pt x="317" y="13460"/>
                  <a:pt x="332" y="13514"/>
                </a:cubicBezTo>
                <a:cubicBezTo>
                  <a:pt x="406" y="13801"/>
                  <a:pt x="491" y="14091"/>
                  <a:pt x="588" y="14371"/>
                </a:cubicBezTo>
                <a:cubicBezTo>
                  <a:pt x="602" y="14412"/>
                  <a:pt x="642" y="14439"/>
                  <a:pt x="683" y="14439"/>
                </a:cubicBezTo>
                <a:cubicBezTo>
                  <a:pt x="693" y="14439"/>
                  <a:pt x="704" y="14435"/>
                  <a:pt x="715" y="14434"/>
                </a:cubicBezTo>
                <a:cubicBezTo>
                  <a:pt x="769" y="14417"/>
                  <a:pt x="796" y="14358"/>
                  <a:pt x="778" y="14307"/>
                </a:cubicBezTo>
                <a:cubicBezTo>
                  <a:pt x="683" y="14031"/>
                  <a:pt x="597" y="13747"/>
                  <a:pt x="526" y="13466"/>
                </a:cubicBezTo>
                <a:cubicBezTo>
                  <a:pt x="514" y="13420"/>
                  <a:pt x="474" y="13389"/>
                  <a:pt x="430" y="13389"/>
                </a:cubicBezTo>
                <a:close/>
                <a:moveTo>
                  <a:pt x="21001" y="14226"/>
                </a:moveTo>
                <a:cubicBezTo>
                  <a:pt x="20960" y="14226"/>
                  <a:pt x="20922" y="14252"/>
                  <a:pt x="20907" y="14293"/>
                </a:cubicBezTo>
                <a:cubicBezTo>
                  <a:pt x="20813" y="14569"/>
                  <a:pt x="20705" y="14845"/>
                  <a:pt x="20587" y="15113"/>
                </a:cubicBezTo>
                <a:cubicBezTo>
                  <a:pt x="20566" y="15164"/>
                  <a:pt x="20590" y="15223"/>
                  <a:pt x="20640" y="15244"/>
                </a:cubicBezTo>
                <a:cubicBezTo>
                  <a:pt x="20651" y="15250"/>
                  <a:pt x="20664" y="15252"/>
                  <a:pt x="20678" y="15252"/>
                </a:cubicBezTo>
                <a:cubicBezTo>
                  <a:pt x="20718" y="15252"/>
                  <a:pt x="20754" y="15231"/>
                  <a:pt x="20771" y="15193"/>
                </a:cubicBezTo>
                <a:cubicBezTo>
                  <a:pt x="20890" y="14918"/>
                  <a:pt x="20999" y="14638"/>
                  <a:pt x="21096" y="14357"/>
                </a:cubicBezTo>
                <a:cubicBezTo>
                  <a:pt x="21113" y="14306"/>
                  <a:pt x="21085" y="14249"/>
                  <a:pt x="21034" y="14232"/>
                </a:cubicBezTo>
                <a:cubicBezTo>
                  <a:pt x="21023" y="14228"/>
                  <a:pt x="21012" y="14226"/>
                  <a:pt x="21001" y="14226"/>
                </a:cubicBezTo>
                <a:close/>
                <a:moveTo>
                  <a:pt x="1007" y="15065"/>
                </a:moveTo>
                <a:cubicBezTo>
                  <a:pt x="994" y="15065"/>
                  <a:pt x="980" y="15067"/>
                  <a:pt x="967" y="15073"/>
                </a:cubicBezTo>
                <a:cubicBezTo>
                  <a:pt x="914" y="15096"/>
                  <a:pt x="893" y="15156"/>
                  <a:pt x="914" y="15206"/>
                </a:cubicBezTo>
                <a:cubicBezTo>
                  <a:pt x="1034" y="15477"/>
                  <a:pt x="1167" y="15747"/>
                  <a:pt x="1310" y="16009"/>
                </a:cubicBezTo>
                <a:cubicBezTo>
                  <a:pt x="1327" y="16040"/>
                  <a:pt x="1361" y="16060"/>
                  <a:pt x="1396" y="16060"/>
                </a:cubicBezTo>
                <a:cubicBezTo>
                  <a:pt x="1412" y="16060"/>
                  <a:pt x="1429" y="16056"/>
                  <a:pt x="1446" y="16048"/>
                </a:cubicBezTo>
                <a:cubicBezTo>
                  <a:pt x="1494" y="16023"/>
                  <a:pt x="1511" y="15962"/>
                  <a:pt x="1486" y="15913"/>
                </a:cubicBezTo>
                <a:cubicBezTo>
                  <a:pt x="1345" y="15658"/>
                  <a:pt x="1216" y="15392"/>
                  <a:pt x="1098" y="15125"/>
                </a:cubicBezTo>
                <a:cubicBezTo>
                  <a:pt x="1081" y="15087"/>
                  <a:pt x="1045" y="15065"/>
                  <a:pt x="1007" y="15065"/>
                </a:cubicBezTo>
                <a:close/>
                <a:moveTo>
                  <a:pt x="20289" y="15851"/>
                </a:moveTo>
                <a:cubicBezTo>
                  <a:pt x="20253" y="15851"/>
                  <a:pt x="20218" y="15870"/>
                  <a:pt x="20201" y="15903"/>
                </a:cubicBezTo>
                <a:cubicBezTo>
                  <a:pt x="20061" y="16159"/>
                  <a:pt x="19909" y="16414"/>
                  <a:pt x="19749" y="16658"/>
                </a:cubicBezTo>
                <a:cubicBezTo>
                  <a:pt x="19719" y="16705"/>
                  <a:pt x="19732" y="16766"/>
                  <a:pt x="19777" y="16798"/>
                </a:cubicBezTo>
                <a:cubicBezTo>
                  <a:pt x="19795" y="16808"/>
                  <a:pt x="19815" y="16813"/>
                  <a:pt x="19832" y="16813"/>
                </a:cubicBezTo>
                <a:cubicBezTo>
                  <a:pt x="19867" y="16813"/>
                  <a:pt x="19898" y="16798"/>
                  <a:pt x="19918" y="16766"/>
                </a:cubicBezTo>
                <a:cubicBezTo>
                  <a:pt x="20080" y="16518"/>
                  <a:pt x="20233" y="16259"/>
                  <a:pt x="20375" y="15997"/>
                </a:cubicBezTo>
                <a:cubicBezTo>
                  <a:pt x="20401" y="15949"/>
                  <a:pt x="20384" y="15889"/>
                  <a:pt x="20336" y="15862"/>
                </a:cubicBezTo>
                <a:cubicBezTo>
                  <a:pt x="20321" y="15855"/>
                  <a:pt x="20305" y="15851"/>
                  <a:pt x="20289" y="15851"/>
                </a:cubicBezTo>
                <a:close/>
                <a:moveTo>
                  <a:pt x="1851" y="16621"/>
                </a:moveTo>
                <a:cubicBezTo>
                  <a:pt x="1832" y="16621"/>
                  <a:pt x="1813" y="16626"/>
                  <a:pt x="1796" y="16637"/>
                </a:cubicBezTo>
                <a:cubicBezTo>
                  <a:pt x="1750" y="16667"/>
                  <a:pt x="1737" y="16729"/>
                  <a:pt x="1767" y="16776"/>
                </a:cubicBezTo>
                <a:cubicBezTo>
                  <a:pt x="1931" y="17025"/>
                  <a:pt x="2107" y="17269"/>
                  <a:pt x="2290" y="17504"/>
                </a:cubicBezTo>
                <a:cubicBezTo>
                  <a:pt x="2310" y="17531"/>
                  <a:pt x="2339" y="17544"/>
                  <a:pt x="2369" y="17544"/>
                </a:cubicBezTo>
                <a:cubicBezTo>
                  <a:pt x="2390" y="17544"/>
                  <a:pt x="2413" y="17537"/>
                  <a:pt x="2428" y="17520"/>
                </a:cubicBezTo>
                <a:cubicBezTo>
                  <a:pt x="2474" y="17487"/>
                  <a:pt x="2481" y="17423"/>
                  <a:pt x="2447" y="17380"/>
                </a:cubicBezTo>
                <a:cubicBezTo>
                  <a:pt x="2268" y="17150"/>
                  <a:pt x="2094" y="16908"/>
                  <a:pt x="1935" y="16665"/>
                </a:cubicBezTo>
                <a:cubicBezTo>
                  <a:pt x="1916" y="16637"/>
                  <a:pt x="1884" y="16621"/>
                  <a:pt x="1851" y="16621"/>
                </a:cubicBezTo>
                <a:close/>
                <a:moveTo>
                  <a:pt x="19319" y="17336"/>
                </a:moveTo>
                <a:cubicBezTo>
                  <a:pt x="19289" y="17336"/>
                  <a:pt x="19259" y="17350"/>
                  <a:pt x="19240" y="17375"/>
                </a:cubicBezTo>
                <a:cubicBezTo>
                  <a:pt x="19059" y="17605"/>
                  <a:pt x="18867" y="17831"/>
                  <a:pt x="18671" y="18046"/>
                </a:cubicBezTo>
                <a:cubicBezTo>
                  <a:pt x="18633" y="18087"/>
                  <a:pt x="18636" y="18149"/>
                  <a:pt x="18675" y="18186"/>
                </a:cubicBezTo>
                <a:cubicBezTo>
                  <a:pt x="18695" y="18205"/>
                  <a:pt x="18718" y="18213"/>
                  <a:pt x="18744" y="18213"/>
                </a:cubicBezTo>
                <a:cubicBezTo>
                  <a:pt x="18771" y="18213"/>
                  <a:pt x="18796" y="18202"/>
                  <a:pt x="18818" y="18181"/>
                </a:cubicBezTo>
                <a:cubicBezTo>
                  <a:pt x="19021" y="17960"/>
                  <a:pt x="19214" y="17731"/>
                  <a:pt x="19397" y="17497"/>
                </a:cubicBezTo>
                <a:cubicBezTo>
                  <a:pt x="19432" y="17453"/>
                  <a:pt x="19422" y="17390"/>
                  <a:pt x="19379" y="17356"/>
                </a:cubicBezTo>
                <a:cubicBezTo>
                  <a:pt x="19361" y="17343"/>
                  <a:pt x="19340" y="17336"/>
                  <a:pt x="19319" y="17336"/>
                </a:cubicBezTo>
                <a:close/>
                <a:moveTo>
                  <a:pt x="2943" y="18021"/>
                </a:moveTo>
                <a:cubicBezTo>
                  <a:pt x="2919" y="18021"/>
                  <a:pt x="2894" y="18030"/>
                  <a:pt x="2875" y="18048"/>
                </a:cubicBezTo>
                <a:cubicBezTo>
                  <a:pt x="2833" y="18085"/>
                  <a:pt x="2832" y="18148"/>
                  <a:pt x="2869" y="18188"/>
                </a:cubicBezTo>
                <a:cubicBezTo>
                  <a:pt x="3072" y="18407"/>
                  <a:pt x="3285" y="18620"/>
                  <a:pt x="3504" y="18820"/>
                </a:cubicBezTo>
                <a:cubicBezTo>
                  <a:pt x="3523" y="18839"/>
                  <a:pt x="3547" y="18847"/>
                  <a:pt x="3571" y="18847"/>
                </a:cubicBezTo>
                <a:cubicBezTo>
                  <a:pt x="3598" y="18847"/>
                  <a:pt x="3625" y="18837"/>
                  <a:pt x="3642" y="18816"/>
                </a:cubicBezTo>
                <a:cubicBezTo>
                  <a:pt x="3679" y="18775"/>
                  <a:pt x="3678" y="18712"/>
                  <a:pt x="3637" y="18675"/>
                </a:cubicBezTo>
                <a:cubicBezTo>
                  <a:pt x="3422" y="18476"/>
                  <a:pt x="3213" y="18269"/>
                  <a:pt x="3015" y="18053"/>
                </a:cubicBezTo>
                <a:cubicBezTo>
                  <a:pt x="2996" y="18032"/>
                  <a:pt x="2970" y="18021"/>
                  <a:pt x="2943" y="18021"/>
                </a:cubicBezTo>
                <a:close/>
                <a:moveTo>
                  <a:pt x="18117" y="18640"/>
                </a:moveTo>
                <a:cubicBezTo>
                  <a:pt x="18093" y="18640"/>
                  <a:pt x="18068" y="18648"/>
                  <a:pt x="18049" y="18667"/>
                </a:cubicBezTo>
                <a:cubicBezTo>
                  <a:pt x="17834" y="18863"/>
                  <a:pt x="17609" y="19055"/>
                  <a:pt x="17379" y="19235"/>
                </a:cubicBezTo>
                <a:cubicBezTo>
                  <a:pt x="17335" y="19268"/>
                  <a:pt x="17328" y="19332"/>
                  <a:pt x="17361" y="19375"/>
                </a:cubicBezTo>
                <a:cubicBezTo>
                  <a:pt x="17380" y="19402"/>
                  <a:pt x="17409" y="19414"/>
                  <a:pt x="17439" y="19414"/>
                </a:cubicBezTo>
                <a:cubicBezTo>
                  <a:pt x="17460" y="19414"/>
                  <a:pt x="17481" y="19407"/>
                  <a:pt x="17501" y="19392"/>
                </a:cubicBezTo>
                <a:cubicBezTo>
                  <a:pt x="17734" y="19208"/>
                  <a:pt x="17965" y="19015"/>
                  <a:pt x="18184" y="18812"/>
                </a:cubicBezTo>
                <a:cubicBezTo>
                  <a:pt x="18225" y="18775"/>
                  <a:pt x="18226" y="18712"/>
                  <a:pt x="18189" y="18671"/>
                </a:cubicBezTo>
                <a:cubicBezTo>
                  <a:pt x="18170" y="18650"/>
                  <a:pt x="18144" y="18640"/>
                  <a:pt x="18117" y="18640"/>
                </a:cubicBezTo>
                <a:close/>
                <a:moveTo>
                  <a:pt x="4249" y="19221"/>
                </a:moveTo>
                <a:cubicBezTo>
                  <a:pt x="4219" y="19221"/>
                  <a:pt x="4189" y="19235"/>
                  <a:pt x="4170" y="19260"/>
                </a:cubicBezTo>
                <a:cubicBezTo>
                  <a:pt x="4137" y="19304"/>
                  <a:pt x="4145" y="19366"/>
                  <a:pt x="4188" y="19400"/>
                </a:cubicBezTo>
                <a:cubicBezTo>
                  <a:pt x="4423" y="19584"/>
                  <a:pt x="4667" y="19757"/>
                  <a:pt x="4916" y="19920"/>
                </a:cubicBezTo>
                <a:cubicBezTo>
                  <a:pt x="4934" y="19932"/>
                  <a:pt x="4951" y="19936"/>
                  <a:pt x="4971" y="19936"/>
                </a:cubicBezTo>
                <a:cubicBezTo>
                  <a:pt x="5004" y="19936"/>
                  <a:pt x="5035" y="19920"/>
                  <a:pt x="5055" y="19892"/>
                </a:cubicBezTo>
                <a:cubicBezTo>
                  <a:pt x="5085" y="19847"/>
                  <a:pt x="5072" y="19784"/>
                  <a:pt x="5027" y="19754"/>
                </a:cubicBezTo>
                <a:cubicBezTo>
                  <a:pt x="4781" y="19594"/>
                  <a:pt x="4542" y="19422"/>
                  <a:pt x="4310" y="19242"/>
                </a:cubicBezTo>
                <a:cubicBezTo>
                  <a:pt x="4292" y="19228"/>
                  <a:pt x="4270" y="19221"/>
                  <a:pt x="4249" y="19221"/>
                </a:cubicBezTo>
                <a:close/>
                <a:moveTo>
                  <a:pt x="16720" y="19732"/>
                </a:moveTo>
                <a:cubicBezTo>
                  <a:pt x="16701" y="19732"/>
                  <a:pt x="16681" y="19737"/>
                  <a:pt x="16664" y="19748"/>
                </a:cubicBezTo>
                <a:cubicBezTo>
                  <a:pt x="16420" y="19908"/>
                  <a:pt x="16165" y="20061"/>
                  <a:pt x="15909" y="20199"/>
                </a:cubicBezTo>
                <a:cubicBezTo>
                  <a:pt x="15860" y="20226"/>
                  <a:pt x="15842" y="20287"/>
                  <a:pt x="15868" y="20334"/>
                </a:cubicBezTo>
                <a:cubicBezTo>
                  <a:pt x="15887" y="20367"/>
                  <a:pt x="15921" y="20387"/>
                  <a:pt x="15956" y="20387"/>
                </a:cubicBezTo>
                <a:cubicBezTo>
                  <a:pt x="15972" y="20387"/>
                  <a:pt x="15987" y="20382"/>
                  <a:pt x="16006" y="20375"/>
                </a:cubicBezTo>
                <a:cubicBezTo>
                  <a:pt x="16266" y="20233"/>
                  <a:pt x="16526" y="20078"/>
                  <a:pt x="16775" y="19915"/>
                </a:cubicBezTo>
                <a:cubicBezTo>
                  <a:pt x="16820" y="19885"/>
                  <a:pt x="16833" y="19822"/>
                  <a:pt x="16803" y="19777"/>
                </a:cubicBezTo>
                <a:cubicBezTo>
                  <a:pt x="16785" y="19747"/>
                  <a:pt x="16753" y="19732"/>
                  <a:pt x="16720" y="19732"/>
                </a:cubicBezTo>
                <a:close/>
                <a:moveTo>
                  <a:pt x="5735" y="20190"/>
                </a:moveTo>
                <a:cubicBezTo>
                  <a:pt x="5700" y="20190"/>
                  <a:pt x="5665" y="20209"/>
                  <a:pt x="5646" y="20242"/>
                </a:cubicBezTo>
                <a:cubicBezTo>
                  <a:pt x="5622" y="20290"/>
                  <a:pt x="5639" y="20351"/>
                  <a:pt x="5688" y="20377"/>
                </a:cubicBezTo>
                <a:cubicBezTo>
                  <a:pt x="5949" y="20519"/>
                  <a:pt x="6221" y="20653"/>
                  <a:pt x="6492" y="20772"/>
                </a:cubicBezTo>
                <a:cubicBezTo>
                  <a:pt x="6505" y="20778"/>
                  <a:pt x="6518" y="20780"/>
                  <a:pt x="6532" y="20780"/>
                </a:cubicBezTo>
                <a:cubicBezTo>
                  <a:pt x="6570" y="20780"/>
                  <a:pt x="6606" y="20759"/>
                  <a:pt x="6624" y="20718"/>
                </a:cubicBezTo>
                <a:cubicBezTo>
                  <a:pt x="6646" y="20667"/>
                  <a:pt x="6622" y="20608"/>
                  <a:pt x="6572" y="20587"/>
                </a:cubicBezTo>
                <a:cubicBezTo>
                  <a:pt x="6305" y="20469"/>
                  <a:pt x="6039" y="20340"/>
                  <a:pt x="5781" y="20202"/>
                </a:cubicBezTo>
                <a:cubicBezTo>
                  <a:pt x="5767" y="20194"/>
                  <a:pt x="5751" y="20190"/>
                  <a:pt x="5735" y="20190"/>
                </a:cubicBezTo>
                <a:close/>
                <a:moveTo>
                  <a:pt x="15160" y="20578"/>
                </a:moveTo>
                <a:cubicBezTo>
                  <a:pt x="15147" y="20578"/>
                  <a:pt x="15133" y="20580"/>
                  <a:pt x="15120" y="20586"/>
                </a:cubicBezTo>
                <a:cubicBezTo>
                  <a:pt x="14852" y="20702"/>
                  <a:pt x="14577" y="20810"/>
                  <a:pt x="14302" y="20906"/>
                </a:cubicBezTo>
                <a:cubicBezTo>
                  <a:pt x="14250" y="20923"/>
                  <a:pt x="14222" y="20979"/>
                  <a:pt x="14239" y="21031"/>
                </a:cubicBezTo>
                <a:cubicBezTo>
                  <a:pt x="14253" y="21072"/>
                  <a:pt x="14293" y="21099"/>
                  <a:pt x="14333" y="21099"/>
                </a:cubicBezTo>
                <a:cubicBezTo>
                  <a:pt x="14344" y="21099"/>
                  <a:pt x="14354" y="21097"/>
                  <a:pt x="14367" y="21093"/>
                </a:cubicBezTo>
                <a:cubicBezTo>
                  <a:pt x="14648" y="20997"/>
                  <a:pt x="14928" y="20887"/>
                  <a:pt x="15200" y="20768"/>
                </a:cubicBezTo>
                <a:cubicBezTo>
                  <a:pt x="15253" y="20745"/>
                  <a:pt x="15274" y="20687"/>
                  <a:pt x="15253" y="20637"/>
                </a:cubicBezTo>
                <a:cubicBezTo>
                  <a:pt x="15235" y="20599"/>
                  <a:pt x="15198" y="20578"/>
                  <a:pt x="15160" y="20578"/>
                </a:cubicBezTo>
                <a:close/>
                <a:moveTo>
                  <a:pt x="7361" y="20905"/>
                </a:moveTo>
                <a:cubicBezTo>
                  <a:pt x="7319" y="20905"/>
                  <a:pt x="7279" y="20931"/>
                  <a:pt x="7265" y="20972"/>
                </a:cubicBezTo>
                <a:cubicBezTo>
                  <a:pt x="7247" y="21024"/>
                  <a:pt x="7275" y="21080"/>
                  <a:pt x="7328" y="21099"/>
                </a:cubicBezTo>
                <a:cubicBezTo>
                  <a:pt x="7608" y="21194"/>
                  <a:pt x="7898" y="21279"/>
                  <a:pt x="8185" y="21353"/>
                </a:cubicBezTo>
                <a:cubicBezTo>
                  <a:pt x="8195" y="21355"/>
                  <a:pt x="8202" y="21356"/>
                  <a:pt x="8211" y="21356"/>
                </a:cubicBezTo>
                <a:cubicBezTo>
                  <a:pt x="8255" y="21356"/>
                  <a:pt x="8296" y="21326"/>
                  <a:pt x="8306" y="21282"/>
                </a:cubicBezTo>
                <a:cubicBezTo>
                  <a:pt x="8319" y="21228"/>
                  <a:pt x="8287" y="21176"/>
                  <a:pt x="8233" y="21161"/>
                </a:cubicBezTo>
                <a:cubicBezTo>
                  <a:pt x="7951" y="21090"/>
                  <a:pt x="7669" y="21005"/>
                  <a:pt x="7392" y="20910"/>
                </a:cubicBezTo>
                <a:cubicBezTo>
                  <a:pt x="7382" y="20906"/>
                  <a:pt x="7371" y="20905"/>
                  <a:pt x="7361" y="20905"/>
                </a:cubicBezTo>
                <a:close/>
                <a:moveTo>
                  <a:pt x="13482" y="21154"/>
                </a:moveTo>
                <a:cubicBezTo>
                  <a:pt x="13474" y="21154"/>
                  <a:pt x="13466" y="21155"/>
                  <a:pt x="13457" y="21157"/>
                </a:cubicBezTo>
                <a:cubicBezTo>
                  <a:pt x="13174" y="21228"/>
                  <a:pt x="12886" y="21289"/>
                  <a:pt x="12597" y="21336"/>
                </a:cubicBezTo>
                <a:cubicBezTo>
                  <a:pt x="12545" y="21346"/>
                  <a:pt x="12506" y="21396"/>
                  <a:pt x="12516" y="21450"/>
                </a:cubicBezTo>
                <a:cubicBezTo>
                  <a:pt x="12523" y="21500"/>
                  <a:pt x="12566" y="21534"/>
                  <a:pt x="12613" y="21534"/>
                </a:cubicBezTo>
                <a:lnTo>
                  <a:pt x="12630" y="21534"/>
                </a:lnTo>
                <a:cubicBezTo>
                  <a:pt x="12923" y="21485"/>
                  <a:pt x="13217" y="21424"/>
                  <a:pt x="13506" y="21350"/>
                </a:cubicBezTo>
                <a:cubicBezTo>
                  <a:pt x="13558" y="21336"/>
                  <a:pt x="13592" y="21284"/>
                  <a:pt x="13578" y="21230"/>
                </a:cubicBezTo>
                <a:cubicBezTo>
                  <a:pt x="13566" y="21185"/>
                  <a:pt x="13527" y="21154"/>
                  <a:pt x="13482" y="21154"/>
                </a:cubicBezTo>
                <a:close/>
                <a:moveTo>
                  <a:pt x="9079" y="21339"/>
                </a:moveTo>
                <a:cubicBezTo>
                  <a:pt x="9032" y="21339"/>
                  <a:pt x="8990" y="21373"/>
                  <a:pt x="8981" y="21422"/>
                </a:cubicBezTo>
                <a:cubicBezTo>
                  <a:pt x="8973" y="21476"/>
                  <a:pt x="9008" y="21527"/>
                  <a:pt x="9064" y="21535"/>
                </a:cubicBezTo>
                <a:cubicBezTo>
                  <a:pt x="9356" y="21584"/>
                  <a:pt x="9655" y="21619"/>
                  <a:pt x="9952" y="21645"/>
                </a:cubicBezTo>
                <a:lnTo>
                  <a:pt x="9961" y="21645"/>
                </a:lnTo>
                <a:cubicBezTo>
                  <a:pt x="10010" y="21645"/>
                  <a:pt x="10054" y="21605"/>
                  <a:pt x="10059" y="21554"/>
                </a:cubicBezTo>
                <a:cubicBezTo>
                  <a:pt x="10064" y="21500"/>
                  <a:pt x="10023" y="21450"/>
                  <a:pt x="9968" y="21447"/>
                </a:cubicBezTo>
                <a:cubicBezTo>
                  <a:pt x="9676" y="21423"/>
                  <a:pt x="9383" y="21387"/>
                  <a:pt x="9095" y="21341"/>
                </a:cubicBezTo>
                <a:cubicBezTo>
                  <a:pt x="9090" y="21340"/>
                  <a:pt x="9084" y="21339"/>
                  <a:pt x="9079" y="21339"/>
                </a:cubicBezTo>
                <a:close/>
                <a:moveTo>
                  <a:pt x="11733" y="21444"/>
                </a:moveTo>
                <a:cubicBezTo>
                  <a:pt x="11730" y="21444"/>
                  <a:pt x="11727" y="21444"/>
                  <a:pt x="11725" y="21444"/>
                </a:cubicBezTo>
                <a:cubicBezTo>
                  <a:pt x="11433" y="21468"/>
                  <a:pt x="11139" y="21480"/>
                  <a:pt x="10846" y="21480"/>
                </a:cubicBezTo>
                <a:cubicBezTo>
                  <a:pt x="10791" y="21480"/>
                  <a:pt x="10747" y="21525"/>
                  <a:pt x="10747" y="21581"/>
                </a:cubicBezTo>
                <a:cubicBezTo>
                  <a:pt x="10747" y="21635"/>
                  <a:pt x="10791" y="21680"/>
                  <a:pt x="10846" y="21680"/>
                </a:cubicBezTo>
                <a:cubicBezTo>
                  <a:pt x="11145" y="21680"/>
                  <a:pt x="11446" y="21667"/>
                  <a:pt x="11742" y="21642"/>
                </a:cubicBezTo>
                <a:cubicBezTo>
                  <a:pt x="11796" y="21639"/>
                  <a:pt x="11837" y="21591"/>
                  <a:pt x="11831" y="21535"/>
                </a:cubicBezTo>
                <a:cubicBezTo>
                  <a:pt x="11828" y="21483"/>
                  <a:pt x="11785" y="21444"/>
                  <a:pt x="11733" y="2144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717750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423866" y="2314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"/>
          </p:nvPr>
        </p:nvSpPr>
        <p:spPr>
          <a:xfrm>
            <a:off x="6123135" y="2314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3"/>
          </p:nvPr>
        </p:nvSpPr>
        <p:spPr>
          <a:xfrm>
            <a:off x="3423929" y="40430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4"/>
          </p:nvPr>
        </p:nvSpPr>
        <p:spPr>
          <a:xfrm>
            <a:off x="6123198" y="40430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5" hasCustomPrompt="1"/>
          </p:nvPr>
        </p:nvSpPr>
        <p:spPr>
          <a:xfrm>
            <a:off x="3423866" y="14659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6" hasCustomPrompt="1"/>
          </p:nvPr>
        </p:nvSpPr>
        <p:spPr>
          <a:xfrm>
            <a:off x="3423929" y="31946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7" hasCustomPrompt="1"/>
          </p:nvPr>
        </p:nvSpPr>
        <p:spPr>
          <a:xfrm>
            <a:off x="6123135" y="14659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8" hasCustomPrompt="1"/>
          </p:nvPr>
        </p:nvSpPr>
        <p:spPr>
          <a:xfrm>
            <a:off x="6123198" y="31946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9"/>
          </p:nvPr>
        </p:nvSpPr>
        <p:spPr>
          <a:xfrm>
            <a:off x="3423866" y="20253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3"/>
          </p:nvPr>
        </p:nvSpPr>
        <p:spPr>
          <a:xfrm>
            <a:off x="6123135" y="20253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4"/>
          </p:nvPr>
        </p:nvSpPr>
        <p:spPr>
          <a:xfrm>
            <a:off x="3423929" y="37540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5"/>
          </p:nvPr>
        </p:nvSpPr>
        <p:spPr>
          <a:xfrm>
            <a:off x="6123198" y="37540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ubTitle" idx="1"/>
          </p:nvPr>
        </p:nvSpPr>
        <p:spPr>
          <a:xfrm>
            <a:off x="4664546" y="1500200"/>
            <a:ext cx="3441900" cy="26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2"/>
          </p:nvPr>
        </p:nvSpPr>
        <p:spPr>
          <a:xfrm>
            <a:off x="707201" y="1500200"/>
            <a:ext cx="3441900" cy="26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1"/>
          </p:nvPr>
        </p:nvSpPr>
        <p:spPr>
          <a:xfrm>
            <a:off x="1114555" y="2377648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2"/>
          </p:nvPr>
        </p:nvSpPr>
        <p:spPr>
          <a:xfrm>
            <a:off x="3584400" y="2377648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subTitle" idx="3"/>
          </p:nvPr>
        </p:nvSpPr>
        <p:spPr>
          <a:xfrm>
            <a:off x="1114555" y="4115848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4"/>
          </p:nvPr>
        </p:nvSpPr>
        <p:spPr>
          <a:xfrm>
            <a:off x="3584400" y="4115848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5"/>
          </p:nvPr>
        </p:nvSpPr>
        <p:spPr>
          <a:xfrm>
            <a:off x="6054245" y="2377648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6"/>
          </p:nvPr>
        </p:nvSpPr>
        <p:spPr>
          <a:xfrm>
            <a:off x="6054245" y="4115848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7"/>
          </p:nvPr>
        </p:nvSpPr>
        <p:spPr>
          <a:xfrm>
            <a:off x="1113055" y="2116154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ubTitle" idx="8"/>
          </p:nvPr>
        </p:nvSpPr>
        <p:spPr>
          <a:xfrm>
            <a:off x="3582900" y="2116154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9"/>
          </p:nvPr>
        </p:nvSpPr>
        <p:spPr>
          <a:xfrm>
            <a:off x="6052745" y="2116154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3"/>
          </p:nvPr>
        </p:nvSpPr>
        <p:spPr>
          <a:xfrm>
            <a:off x="1113055" y="3853216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14"/>
          </p:nvPr>
        </p:nvSpPr>
        <p:spPr>
          <a:xfrm>
            <a:off x="3582900" y="3853216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5"/>
          </p:nvPr>
        </p:nvSpPr>
        <p:spPr>
          <a:xfrm>
            <a:off x="6052745" y="3853216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8522599" y="3451876"/>
            <a:ext cx="1041501" cy="1041501"/>
          </a:xfrm>
          <a:custGeom>
            <a:avLst/>
            <a:gdLst/>
            <a:ahLst/>
            <a:cxnLst/>
            <a:rect l="l" t="t" r="r" b="b"/>
            <a:pathLst>
              <a:path w="21681" h="21681" extrusionOk="0">
                <a:moveTo>
                  <a:pt x="10820" y="0"/>
                </a:moveTo>
                <a:cubicBezTo>
                  <a:pt x="10522" y="0"/>
                  <a:pt x="10221" y="13"/>
                  <a:pt x="9925" y="39"/>
                </a:cubicBezTo>
                <a:cubicBezTo>
                  <a:pt x="9870" y="42"/>
                  <a:pt x="9830" y="90"/>
                  <a:pt x="9834" y="145"/>
                </a:cubicBezTo>
                <a:cubicBezTo>
                  <a:pt x="9840" y="197"/>
                  <a:pt x="9882" y="235"/>
                  <a:pt x="9934" y="235"/>
                </a:cubicBezTo>
                <a:cubicBezTo>
                  <a:pt x="9936" y="235"/>
                  <a:pt x="9939" y="235"/>
                  <a:pt x="9943" y="238"/>
                </a:cubicBezTo>
                <a:cubicBezTo>
                  <a:pt x="10232" y="212"/>
                  <a:pt x="10528" y="199"/>
                  <a:pt x="10820" y="199"/>
                </a:cubicBezTo>
                <a:cubicBezTo>
                  <a:pt x="10876" y="199"/>
                  <a:pt x="10920" y="155"/>
                  <a:pt x="10920" y="100"/>
                </a:cubicBezTo>
                <a:cubicBezTo>
                  <a:pt x="10920" y="46"/>
                  <a:pt x="10876" y="0"/>
                  <a:pt x="10820" y="0"/>
                </a:cubicBezTo>
                <a:close/>
                <a:moveTo>
                  <a:pt x="11706" y="34"/>
                </a:moveTo>
                <a:cubicBezTo>
                  <a:pt x="11655" y="34"/>
                  <a:pt x="11613" y="74"/>
                  <a:pt x="11609" y="126"/>
                </a:cubicBezTo>
                <a:cubicBezTo>
                  <a:pt x="11604" y="181"/>
                  <a:pt x="11645" y="228"/>
                  <a:pt x="11700" y="232"/>
                </a:cubicBezTo>
                <a:cubicBezTo>
                  <a:pt x="11992" y="255"/>
                  <a:pt x="12285" y="292"/>
                  <a:pt x="12573" y="339"/>
                </a:cubicBezTo>
                <a:cubicBezTo>
                  <a:pt x="12577" y="340"/>
                  <a:pt x="12583" y="340"/>
                  <a:pt x="12589" y="340"/>
                </a:cubicBezTo>
                <a:cubicBezTo>
                  <a:pt x="12637" y="340"/>
                  <a:pt x="12677" y="305"/>
                  <a:pt x="12687" y="256"/>
                </a:cubicBezTo>
                <a:cubicBezTo>
                  <a:pt x="12695" y="204"/>
                  <a:pt x="12660" y="153"/>
                  <a:pt x="12604" y="143"/>
                </a:cubicBezTo>
                <a:cubicBezTo>
                  <a:pt x="12313" y="94"/>
                  <a:pt x="12013" y="57"/>
                  <a:pt x="11716" y="35"/>
                </a:cubicBezTo>
                <a:cubicBezTo>
                  <a:pt x="11713" y="34"/>
                  <a:pt x="11709" y="34"/>
                  <a:pt x="11706" y="34"/>
                </a:cubicBezTo>
                <a:close/>
                <a:moveTo>
                  <a:pt x="9053" y="147"/>
                </a:moveTo>
                <a:cubicBezTo>
                  <a:pt x="9048" y="147"/>
                  <a:pt x="9042" y="147"/>
                  <a:pt x="9037" y="148"/>
                </a:cubicBezTo>
                <a:cubicBezTo>
                  <a:pt x="8744" y="198"/>
                  <a:pt x="8448" y="261"/>
                  <a:pt x="8161" y="333"/>
                </a:cubicBezTo>
                <a:cubicBezTo>
                  <a:pt x="8110" y="347"/>
                  <a:pt x="8076" y="401"/>
                  <a:pt x="8090" y="454"/>
                </a:cubicBezTo>
                <a:cubicBezTo>
                  <a:pt x="8100" y="498"/>
                  <a:pt x="8141" y="529"/>
                  <a:pt x="8185" y="529"/>
                </a:cubicBezTo>
                <a:cubicBezTo>
                  <a:pt x="8192" y="529"/>
                  <a:pt x="8202" y="529"/>
                  <a:pt x="8211" y="525"/>
                </a:cubicBezTo>
                <a:cubicBezTo>
                  <a:pt x="8492" y="452"/>
                  <a:pt x="8782" y="391"/>
                  <a:pt x="9071" y="344"/>
                </a:cubicBezTo>
                <a:cubicBezTo>
                  <a:pt x="9126" y="334"/>
                  <a:pt x="9162" y="285"/>
                  <a:pt x="9152" y="231"/>
                </a:cubicBezTo>
                <a:cubicBezTo>
                  <a:pt x="9143" y="181"/>
                  <a:pt x="9102" y="147"/>
                  <a:pt x="9053" y="147"/>
                </a:cubicBezTo>
                <a:close/>
                <a:moveTo>
                  <a:pt x="13458" y="319"/>
                </a:moveTo>
                <a:cubicBezTo>
                  <a:pt x="13413" y="319"/>
                  <a:pt x="13371" y="349"/>
                  <a:pt x="13359" y="396"/>
                </a:cubicBezTo>
                <a:cubicBezTo>
                  <a:pt x="13348" y="448"/>
                  <a:pt x="13379" y="502"/>
                  <a:pt x="13433" y="516"/>
                </a:cubicBezTo>
                <a:cubicBezTo>
                  <a:pt x="13717" y="587"/>
                  <a:pt x="14002" y="670"/>
                  <a:pt x="14276" y="765"/>
                </a:cubicBezTo>
                <a:cubicBezTo>
                  <a:pt x="14287" y="768"/>
                  <a:pt x="14297" y="771"/>
                  <a:pt x="14309" y="771"/>
                </a:cubicBezTo>
                <a:cubicBezTo>
                  <a:pt x="14350" y="771"/>
                  <a:pt x="14388" y="745"/>
                  <a:pt x="14403" y="703"/>
                </a:cubicBezTo>
                <a:cubicBezTo>
                  <a:pt x="14421" y="651"/>
                  <a:pt x="14391" y="595"/>
                  <a:pt x="14340" y="576"/>
                </a:cubicBezTo>
                <a:cubicBezTo>
                  <a:pt x="14059" y="481"/>
                  <a:pt x="13769" y="396"/>
                  <a:pt x="13480" y="322"/>
                </a:cubicBezTo>
                <a:cubicBezTo>
                  <a:pt x="13473" y="320"/>
                  <a:pt x="13466" y="319"/>
                  <a:pt x="13458" y="319"/>
                </a:cubicBezTo>
                <a:close/>
                <a:moveTo>
                  <a:pt x="7334" y="585"/>
                </a:moveTo>
                <a:cubicBezTo>
                  <a:pt x="7323" y="585"/>
                  <a:pt x="7313" y="587"/>
                  <a:pt x="7302" y="590"/>
                </a:cubicBezTo>
                <a:cubicBezTo>
                  <a:pt x="7022" y="688"/>
                  <a:pt x="6741" y="796"/>
                  <a:pt x="6469" y="917"/>
                </a:cubicBezTo>
                <a:cubicBezTo>
                  <a:pt x="6418" y="940"/>
                  <a:pt x="6396" y="1000"/>
                  <a:pt x="6418" y="1049"/>
                </a:cubicBezTo>
                <a:cubicBezTo>
                  <a:pt x="6434" y="1086"/>
                  <a:pt x="6469" y="1108"/>
                  <a:pt x="6508" y="1108"/>
                </a:cubicBezTo>
                <a:cubicBezTo>
                  <a:pt x="6522" y="1108"/>
                  <a:pt x="6536" y="1105"/>
                  <a:pt x="6549" y="1101"/>
                </a:cubicBezTo>
                <a:cubicBezTo>
                  <a:pt x="6816" y="981"/>
                  <a:pt x="7091" y="875"/>
                  <a:pt x="7366" y="779"/>
                </a:cubicBezTo>
                <a:cubicBezTo>
                  <a:pt x="7420" y="761"/>
                  <a:pt x="7446" y="704"/>
                  <a:pt x="7429" y="653"/>
                </a:cubicBezTo>
                <a:cubicBezTo>
                  <a:pt x="7414" y="611"/>
                  <a:pt x="7375" y="585"/>
                  <a:pt x="7334" y="585"/>
                </a:cubicBezTo>
                <a:close/>
                <a:moveTo>
                  <a:pt x="15136" y="892"/>
                </a:moveTo>
                <a:cubicBezTo>
                  <a:pt x="15097" y="892"/>
                  <a:pt x="15060" y="914"/>
                  <a:pt x="15044" y="951"/>
                </a:cubicBezTo>
                <a:cubicBezTo>
                  <a:pt x="15022" y="1003"/>
                  <a:pt x="15046" y="1062"/>
                  <a:pt x="15096" y="1084"/>
                </a:cubicBezTo>
                <a:cubicBezTo>
                  <a:pt x="15362" y="1200"/>
                  <a:pt x="15629" y="1329"/>
                  <a:pt x="15887" y="1469"/>
                </a:cubicBezTo>
                <a:cubicBezTo>
                  <a:pt x="15902" y="1477"/>
                  <a:pt x="15918" y="1482"/>
                  <a:pt x="15935" y="1482"/>
                </a:cubicBezTo>
                <a:cubicBezTo>
                  <a:pt x="15970" y="1482"/>
                  <a:pt x="16003" y="1463"/>
                  <a:pt x="16022" y="1428"/>
                </a:cubicBezTo>
                <a:cubicBezTo>
                  <a:pt x="16046" y="1379"/>
                  <a:pt x="16029" y="1320"/>
                  <a:pt x="15980" y="1293"/>
                </a:cubicBezTo>
                <a:cubicBezTo>
                  <a:pt x="15719" y="1150"/>
                  <a:pt x="15447" y="1020"/>
                  <a:pt x="15176" y="900"/>
                </a:cubicBezTo>
                <a:cubicBezTo>
                  <a:pt x="15163" y="895"/>
                  <a:pt x="15149" y="892"/>
                  <a:pt x="15136" y="892"/>
                </a:cubicBezTo>
                <a:close/>
                <a:moveTo>
                  <a:pt x="5712" y="1300"/>
                </a:moveTo>
                <a:cubicBezTo>
                  <a:pt x="5696" y="1300"/>
                  <a:pt x="5680" y="1304"/>
                  <a:pt x="5665" y="1312"/>
                </a:cubicBezTo>
                <a:cubicBezTo>
                  <a:pt x="5403" y="1455"/>
                  <a:pt x="5146" y="1610"/>
                  <a:pt x="4897" y="1773"/>
                </a:cubicBezTo>
                <a:cubicBezTo>
                  <a:pt x="4850" y="1803"/>
                  <a:pt x="4838" y="1865"/>
                  <a:pt x="4867" y="1911"/>
                </a:cubicBezTo>
                <a:cubicBezTo>
                  <a:pt x="4887" y="1939"/>
                  <a:pt x="4920" y="1955"/>
                  <a:pt x="4951" y="1955"/>
                </a:cubicBezTo>
                <a:cubicBezTo>
                  <a:pt x="4971" y="1955"/>
                  <a:pt x="4990" y="1951"/>
                  <a:pt x="5007" y="1938"/>
                </a:cubicBezTo>
                <a:cubicBezTo>
                  <a:pt x="5250" y="1777"/>
                  <a:pt x="5504" y="1625"/>
                  <a:pt x="5760" y="1486"/>
                </a:cubicBezTo>
                <a:cubicBezTo>
                  <a:pt x="5808" y="1460"/>
                  <a:pt x="5826" y="1399"/>
                  <a:pt x="5800" y="1351"/>
                </a:cubicBezTo>
                <a:cubicBezTo>
                  <a:pt x="5781" y="1319"/>
                  <a:pt x="5747" y="1300"/>
                  <a:pt x="5712" y="1300"/>
                </a:cubicBezTo>
                <a:close/>
                <a:moveTo>
                  <a:pt x="16698" y="1735"/>
                </a:moveTo>
                <a:cubicBezTo>
                  <a:pt x="16666" y="1735"/>
                  <a:pt x="16634" y="1751"/>
                  <a:pt x="16614" y="1780"/>
                </a:cubicBezTo>
                <a:cubicBezTo>
                  <a:pt x="16584" y="1826"/>
                  <a:pt x="16597" y="1888"/>
                  <a:pt x="16643" y="1918"/>
                </a:cubicBezTo>
                <a:cubicBezTo>
                  <a:pt x="16887" y="2079"/>
                  <a:pt x="17129" y="2249"/>
                  <a:pt x="17359" y="2428"/>
                </a:cubicBezTo>
                <a:cubicBezTo>
                  <a:pt x="17378" y="2442"/>
                  <a:pt x="17399" y="2450"/>
                  <a:pt x="17420" y="2450"/>
                </a:cubicBezTo>
                <a:cubicBezTo>
                  <a:pt x="17450" y="2450"/>
                  <a:pt x="17480" y="2437"/>
                  <a:pt x="17501" y="2411"/>
                </a:cubicBezTo>
                <a:cubicBezTo>
                  <a:pt x="17535" y="2367"/>
                  <a:pt x="17527" y="2305"/>
                  <a:pt x="17484" y="2272"/>
                </a:cubicBezTo>
                <a:cubicBezTo>
                  <a:pt x="17247" y="2089"/>
                  <a:pt x="17002" y="1912"/>
                  <a:pt x="16754" y="1752"/>
                </a:cubicBezTo>
                <a:cubicBezTo>
                  <a:pt x="16736" y="1740"/>
                  <a:pt x="16717" y="1735"/>
                  <a:pt x="16698" y="1735"/>
                </a:cubicBezTo>
                <a:close/>
                <a:moveTo>
                  <a:pt x="4231" y="2272"/>
                </a:moveTo>
                <a:cubicBezTo>
                  <a:pt x="4209" y="2272"/>
                  <a:pt x="4188" y="2279"/>
                  <a:pt x="4170" y="2293"/>
                </a:cubicBezTo>
                <a:cubicBezTo>
                  <a:pt x="3935" y="2478"/>
                  <a:pt x="3706" y="2671"/>
                  <a:pt x="3487" y="2875"/>
                </a:cubicBezTo>
                <a:cubicBezTo>
                  <a:pt x="3447" y="2912"/>
                  <a:pt x="3445" y="2974"/>
                  <a:pt x="3483" y="3014"/>
                </a:cubicBezTo>
                <a:cubicBezTo>
                  <a:pt x="3501" y="3035"/>
                  <a:pt x="3528" y="3047"/>
                  <a:pt x="3556" y="3047"/>
                </a:cubicBezTo>
                <a:cubicBezTo>
                  <a:pt x="3578" y="3047"/>
                  <a:pt x="3604" y="3038"/>
                  <a:pt x="3622" y="3021"/>
                </a:cubicBezTo>
                <a:cubicBezTo>
                  <a:pt x="3837" y="2822"/>
                  <a:pt x="4063" y="2630"/>
                  <a:pt x="4293" y="2451"/>
                </a:cubicBezTo>
                <a:cubicBezTo>
                  <a:pt x="4337" y="2417"/>
                  <a:pt x="4344" y="2353"/>
                  <a:pt x="4310" y="2310"/>
                </a:cubicBezTo>
                <a:cubicBezTo>
                  <a:pt x="4291" y="2285"/>
                  <a:pt x="4261" y="2272"/>
                  <a:pt x="4231" y="2272"/>
                </a:cubicBezTo>
                <a:close/>
                <a:moveTo>
                  <a:pt x="18098" y="2824"/>
                </a:moveTo>
                <a:cubicBezTo>
                  <a:pt x="18071" y="2824"/>
                  <a:pt x="18045" y="2835"/>
                  <a:pt x="18026" y="2856"/>
                </a:cubicBezTo>
                <a:cubicBezTo>
                  <a:pt x="17989" y="2897"/>
                  <a:pt x="17990" y="2960"/>
                  <a:pt x="18031" y="2997"/>
                </a:cubicBezTo>
                <a:cubicBezTo>
                  <a:pt x="18248" y="3193"/>
                  <a:pt x="18455" y="3402"/>
                  <a:pt x="18654" y="3617"/>
                </a:cubicBezTo>
                <a:cubicBezTo>
                  <a:pt x="18674" y="3638"/>
                  <a:pt x="18701" y="3649"/>
                  <a:pt x="18728" y="3649"/>
                </a:cubicBezTo>
                <a:cubicBezTo>
                  <a:pt x="18752" y="3649"/>
                  <a:pt x="18775" y="3639"/>
                  <a:pt x="18795" y="3624"/>
                </a:cubicBezTo>
                <a:cubicBezTo>
                  <a:pt x="18836" y="3587"/>
                  <a:pt x="18837" y="3524"/>
                  <a:pt x="18800" y="3483"/>
                </a:cubicBezTo>
                <a:cubicBezTo>
                  <a:pt x="18600" y="3265"/>
                  <a:pt x="18384" y="3052"/>
                  <a:pt x="18167" y="2850"/>
                </a:cubicBezTo>
                <a:cubicBezTo>
                  <a:pt x="18147" y="2833"/>
                  <a:pt x="18122" y="2824"/>
                  <a:pt x="18098" y="2824"/>
                </a:cubicBezTo>
                <a:close/>
                <a:moveTo>
                  <a:pt x="2927" y="3476"/>
                </a:moveTo>
                <a:cubicBezTo>
                  <a:pt x="2901" y="3476"/>
                  <a:pt x="2875" y="3487"/>
                  <a:pt x="2855" y="3509"/>
                </a:cubicBezTo>
                <a:cubicBezTo>
                  <a:pt x="2653" y="3727"/>
                  <a:pt x="2460" y="3958"/>
                  <a:pt x="2276" y="4192"/>
                </a:cubicBezTo>
                <a:cubicBezTo>
                  <a:pt x="2242" y="4236"/>
                  <a:pt x="2251" y="4299"/>
                  <a:pt x="2293" y="4333"/>
                </a:cubicBezTo>
                <a:cubicBezTo>
                  <a:pt x="2312" y="4347"/>
                  <a:pt x="2333" y="4354"/>
                  <a:pt x="2354" y="4354"/>
                </a:cubicBezTo>
                <a:cubicBezTo>
                  <a:pt x="2384" y="4354"/>
                  <a:pt x="2414" y="4340"/>
                  <a:pt x="2433" y="4314"/>
                </a:cubicBezTo>
                <a:cubicBezTo>
                  <a:pt x="2612" y="4084"/>
                  <a:pt x="2804" y="3858"/>
                  <a:pt x="3001" y="3644"/>
                </a:cubicBezTo>
                <a:cubicBezTo>
                  <a:pt x="3038" y="3602"/>
                  <a:pt x="3037" y="3540"/>
                  <a:pt x="2995" y="3503"/>
                </a:cubicBezTo>
                <a:cubicBezTo>
                  <a:pt x="2976" y="3485"/>
                  <a:pt x="2952" y="3476"/>
                  <a:pt x="2927" y="3476"/>
                </a:cubicBezTo>
                <a:close/>
                <a:moveTo>
                  <a:pt x="19303" y="4125"/>
                </a:moveTo>
                <a:cubicBezTo>
                  <a:pt x="19281" y="4125"/>
                  <a:pt x="19259" y="4132"/>
                  <a:pt x="19241" y="4147"/>
                </a:cubicBezTo>
                <a:cubicBezTo>
                  <a:pt x="19197" y="4179"/>
                  <a:pt x="19190" y="4243"/>
                  <a:pt x="19223" y="4286"/>
                </a:cubicBezTo>
                <a:cubicBezTo>
                  <a:pt x="19405" y="4518"/>
                  <a:pt x="19577" y="4758"/>
                  <a:pt x="19737" y="5001"/>
                </a:cubicBezTo>
                <a:cubicBezTo>
                  <a:pt x="19756" y="5029"/>
                  <a:pt x="19788" y="5045"/>
                  <a:pt x="19820" y="5045"/>
                </a:cubicBezTo>
                <a:cubicBezTo>
                  <a:pt x="19840" y="5045"/>
                  <a:pt x="19859" y="5039"/>
                  <a:pt x="19875" y="5029"/>
                </a:cubicBezTo>
                <a:cubicBezTo>
                  <a:pt x="19922" y="5000"/>
                  <a:pt x="19933" y="4937"/>
                  <a:pt x="19904" y="4890"/>
                </a:cubicBezTo>
                <a:cubicBezTo>
                  <a:pt x="19740" y="4644"/>
                  <a:pt x="19564" y="4398"/>
                  <a:pt x="19382" y="4164"/>
                </a:cubicBezTo>
                <a:cubicBezTo>
                  <a:pt x="19362" y="4138"/>
                  <a:pt x="19333" y="4125"/>
                  <a:pt x="19303" y="4125"/>
                </a:cubicBezTo>
                <a:close/>
                <a:moveTo>
                  <a:pt x="1839" y="4877"/>
                </a:moveTo>
                <a:cubicBezTo>
                  <a:pt x="1807" y="4877"/>
                  <a:pt x="1775" y="4893"/>
                  <a:pt x="1756" y="4923"/>
                </a:cubicBezTo>
                <a:cubicBezTo>
                  <a:pt x="1592" y="5172"/>
                  <a:pt x="1439" y="5430"/>
                  <a:pt x="1297" y="5692"/>
                </a:cubicBezTo>
                <a:cubicBezTo>
                  <a:pt x="1273" y="5740"/>
                  <a:pt x="1290" y="5800"/>
                  <a:pt x="1338" y="5827"/>
                </a:cubicBezTo>
                <a:cubicBezTo>
                  <a:pt x="1354" y="5835"/>
                  <a:pt x="1369" y="5840"/>
                  <a:pt x="1386" y="5840"/>
                </a:cubicBezTo>
                <a:cubicBezTo>
                  <a:pt x="1419" y="5840"/>
                  <a:pt x="1455" y="5820"/>
                  <a:pt x="1473" y="5787"/>
                </a:cubicBezTo>
                <a:cubicBezTo>
                  <a:pt x="1611" y="5533"/>
                  <a:pt x="1763" y="5278"/>
                  <a:pt x="1922" y="5032"/>
                </a:cubicBezTo>
                <a:cubicBezTo>
                  <a:pt x="1952" y="4987"/>
                  <a:pt x="1941" y="4924"/>
                  <a:pt x="1894" y="4894"/>
                </a:cubicBezTo>
                <a:cubicBezTo>
                  <a:pt x="1877" y="4883"/>
                  <a:pt x="1858" y="4877"/>
                  <a:pt x="1839" y="4877"/>
                </a:cubicBezTo>
                <a:close/>
                <a:moveTo>
                  <a:pt x="20277" y="5607"/>
                </a:moveTo>
                <a:cubicBezTo>
                  <a:pt x="20261" y="5607"/>
                  <a:pt x="20244" y="5611"/>
                  <a:pt x="20229" y="5619"/>
                </a:cubicBezTo>
                <a:cubicBezTo>
                  <a:pt x="20181" y="5646"/>
                  <a:pt x="20164" y="5706"/>
                  <a:pt x="20189" y="5754"/>
                </a:cubicBezTo>
                <a:cubicBezTo>
                  <a:pt x="20330" y="6010"/>
                  <a:pt x="20462" y="6276"/>
                  <a:pt x="20579" y="6543"/>
                </a:cubicBezTo>
                <a:cubicBezTo>
                  <a:pt x="20594" y="6580"/>
                  <a:pt x="20633" y="6602"/>
                  <a:pt x="20670" y="6602"/>
                </a:cubicBezTo>
                <a:cubicBezTo>
                  <a:pt x="20682" y="6602"/>
                  <a:pt x="20697" y="6600"/>
                  <a:pt x="20708" y="6593"/>
                </a:cubicBezTo>
                <a:cubicBezTo>
                  <a:pt x="20761" y="6570"/>
                  <a:pt x="20782" y="6511"/>
                  <a:pt x="20761" y="6461"/>
                </a:cubicBezTo>
                <a:cubicBezTo>
                  <a:pt x="20640" y="6189"/>
                  <a:pt x="20506" y="5919"/>
                  <a:pt x="20364" y="5658"/>
                </a:cubicBezTo>
                <a:cubicBezTo>
                  <a:pt x="20346" y="5626"/>
                  <a:pt x="20312" y="5607"/>
                  <a:pt x="20277" y="5607"/>
                </a:cubicBezTo>
                <a:close/>
                <a:moveTo>
                  <a:pt x="996" y="6439"/>
                </a:moveTo>
                <a:cubicBezTo>
                  <a:pt x="958" y="6439"/>
                  <a:pt x="920" y="6461"/>
                  <a:pt x="905" y="6498"/>
                </a:cubicBezTo>
                <a:cubicBezTo>
                  <a:pt x="785" y="6771"/>
                  <a:pt x="676" y="7052"/>
                  <a:pt x="579" y="7334"/>
                </a:cubicBezTo>
                <a:cubicBezTo>
                  <a:pt x="562" y="7385"/>
                  <a:pt x="590" y="7442"/>
                  <a:pt x="642" y="7460"/>
                </a:cubicBezTo>
                <a:cubicBezTo>
                  <a:pt x="651" y="7463"/>
                  <a:pt x="663" y="7466"/>
                  <a:pt x="673" y="7466"/>
                </a:cubicBezTo>
                <a:cubicBezTo>
                  <a:pt x="715" y="7466"/>
                  <a:pt x="754" y="7439"/>
                  <a:pt x="769" y="7398"/>
                </a:cubicBezTo>
                <a:cubicBezTo>
                  <a:pt x="863" y="7122"/>
                  <a:pt x="970" y="6848"/>
                  <a:pt x="1088" y="6579"/>
                </a:cubicBezTo>
                <a:cubicBezTo>
                  <a:pt x="1109" y="6528"/>
                  <a:pt x="1085" y="6468"/>
                  <a:pt x="1035" y="6447"/>
                </a:cubicBezTo>
                <a:cubicBezTo>
                  <a:pt x="1023" y="6441"/>
                  <a:pt x="1009" y="6439"/>
                  <a:pt x="996" y="6439"/>
                </a:cubicBezTo>
                <a:close/>
                <a:moveTo>
                  <a:pt x="20995" y="7229"/>
                </a:moveTo>
                <a:cubicBezTo>
                  <a:pt x="20984" y="7229"/>
                  <a:pt x="20973" y="7231"/>
                  <a:pt x="20963" y="7234"/>
                </a:cubicBezTo>
                <a:cubicBezTo>
                  <a:pt x="20910" y="7253"/>
                  <a:pt x="20883" y="7309"/>
                  <a:pt x="20900" y="7361"/>
                </a:cubicBezTo>
                <a:cubicBezTo>
                  <a:pt x="20997" y="7636"/>
                  <a:pt x="21080" y="7921"/>
                  <a:pt x="21153" y="8202"/>
                </a:cubicBezTo>
                <a:cubicBezTo>
                  <a:pt x="21163" y="8248"/>
                  <a:pt x="21204" y="8277"/>
                  <a:pt x="21248" y="8277"/>
                </a:cubicBezTo>
                <a:cubicBezTo>
                  <a:pt x="21255" y="8277"/>
                  <a:pt x="21265" y="8277"/>
                  <a:pt x="21275" y="8276"/>
                </a:cubicBezTo>
                <a:cubicBezTo>
                  <a:pt x="21329" y="8262"/>
                  <a:pt x="21361" y="8208"/>
                  <a:pt x="21346" y="8155"/>
                </a:cubicBezTo>
                <a:cubicBezTo>
                  <a:pt x="21272" y="7867"/>
                  <a:pt x="21187" y="7577"/>
                  <a:pt x="21089" y="7297"/>
                </a:cubicBezTo>
                <a:cubicBezTo>
                  <a:pt x="21074" y="7254"/>
                  <a:pt x="21036" y="7229"/>
                  <a:pt x="20995" y="7229"/>
                </a:cubicBezTo>
                <a:close/>
                <a:moveTo>
                  <a:pt x="422" y="8117"/>
                </a:moveTo>
                <a:cubicBezTo>
                  <a:pt x="377" y="8117"/>
                  <a:pt x="337" y="8146"/>
                  <a:pt x="325" y="8192"/>
                </a:cubicBezTo>
                <a:cubicBezTo>
                  <a:pt x="253" y="8482"/>
                  <a:pt x="192" y="8776"/>
                  <a:pt x="144" y="9069"/>
                </a:cubicBezTo>
                <a:cubicBezTo>
                  <a:pt x="136" y="9123"/>
                  <a:pt x="171" y="9174"/>
                  <a:pt x="225" y="9183"/>
                </a:cubicBezTo>
                <a:cubicBezTo>
                  <a:pt x="231" y="9186"/>
                  <a:pt x="236" y="9186"/>
                  <a:pt x="242" y="9186"/>
                </a:cubicBezTo>
                <a:cubicBezTo>
                  <a:pt x="289" y="9186"/>
                  <a:pt x="332" y="9150"/>
                  <a:pt x="342" y="9100"/>
                </a:cubicBezTo>
                <a:cubicBezTo>
                  <a:pt x="387" y="8812"/>
                  <a:pt x="448" y="8522"/>
                  <a:pt x="519" y="8241"/>
                </a:cubicBezTo>
                <a:cubicBezTo>
                  <a:pt x="531" y="8187"/>
                  <a:pt x="499" y="8134"/>
                  <a:pt x="445" y="8120"/>
                </a:cubicBezTo>
                <a:cubicBezTo>
                  <a:pt x="437" y="8118"/>
                  <a:pt x="430" y="8117"/>
                  <a:pt x="422" y="8117"/>
                </a:cubicBezTo>
                <a:close/>
                <a:moveTo>
                  <a:pt x="21430" y="8947"/>
                </a:moveTo>
                <a:cubicBezTo>
                  <a:pt x="21425" y="8947"/>
                  <a:pt x="21420" y="8948"/>
                  <a:pt x="21415" y="8948"/>
                </a:cubicBezTo>
                <a:cubicBezTo>
                  <a:pt x="21359" y="8960"/>
                  <a:pt x="21324" y="9010"/>
                  <a:pt x="21332" y="9064"/>
                </a:cubicBezTo>
                <a:cubicBezTo>
                  <a:pt x="21380" y="9352"/>
                  <a:pt x="21417" y="9645"/>
                  <a:pt x="21443" y="9936"/>
                </a:cubicBezTo>
                <a:cubicBezTo>
                  <a:pt x="21447" y="9989"/>
                  <a:pt x="21490" y="10027"/>
                  <a:pt x="21542" y="10027"/>
                </a:cubicBezTo>
                <a:cubicBezTo>
                  <a:pt x="21544" y="10027"/>
                  <a:pt x="21546" y="10027"/>
                  <a:pt x="21548" y="10027"/>
                </a:cubicBezTo>
                <a:cubicBezTo>
                  <a:pt x="21548" y="10027"/>
                  <a:pt x="21550" y="10027"/>
                  <a:pt x="21551" y="10027"/>
                </a:cubicBezTo>
                <a:cubicBezTo>
                  <a:pt x="21605" y="10022"/>
                  <a:pt x="21646" y="9975"/>
                  <a:pt x="21641" y="9919"/>
                </a:cubicBezTo>
                <a:cubicBezTo>
                  <a:pt x="21616" y="9622"/>
                  <a:pt x="21579" y="9324"/>
                  <a:pt x="21530" y="9031"/>
                </a:cubicBezTo>
                <a:cubicBezTo>
                  <a:pt x="21519" y="8981"/>
                  <a:pt x="21477" y="8947"/>
                  <a:pt x="21430" y="8947"/>
                </a:cubicBezTo>
                <a:close/>
                <a:moveTo>
                  <a:pt x="135" y="9866"/>
                </a:moveTo>
                <a:cubicBezTo>
                  <a:pt x="84" y="9866"/>
                  <a:pt x="39" y="9905"/>
                  <a:pt x="36" y="9958"/>
                </a:cubicBezTo>
                <a:cubicBezTo>
                  <a:pt x="12" y="10249"/>
                  <a:pt x="0" y="10546"/>
                  <a:pt x="0" y="10839"/>
                </a:cubicBezTo>
                <a:lnTo>
                  <a:pt x="0" y="10852"/>
                </a:lnTo>
                <a:cubicBezTo>
                  <a:pt x="0" y="10907"/>
                  <a:pt x="45" y="10951"/>
                  <a:pt x="100" y="10951"/>
                </a:cubicBezTo>
                <a:cubicBezTo>
                  <a:pt x="154" y="10951"/>
                  <a:pt x="199" y="10907"/>
                  <a:pt x="197" y="10852"/>
                </a:cubicBezTo>
                <a:lnTo>
                  <a:pt x="197" y="10839"/>
                </a:lnTo>
                <a:cubicBezTo>
                  <a:pt x="197" y="10552"/>
                  <a:pt x="209" y="10260"/>
                  <a:pt x="232" y="9973"/>
                </a:cubicBezTo>
                <a:cubicBezTo>
                  <a:pt x="238" y="9919"/>
                  <a:pt x="197" y="9871"/>
                  <a:pt x="143" y="9867"/>
                </a:cubicBezTo>
                <a:cubicBezTo>
                  <a:pt x="140" y="9866"/>
                  <a:pt x="137" y="9866"/>
                  <a:pt x="135" y="9866"/>
                </a:cubicBezTo>
                <a:close/>
                <a:moveTo>
                  <a:pt x="21581" y="10715"/>
                </a:moveTo>
                <a:cubicBezTo>
                  <a:pt x="21525" y="10715"/>
                  <a:pt x="21481" y="10759"/>
                  <a:pt x="21481" y="10815"/>
                </a:cubicBezTo>
                <a:lnTo>
                  <a:pt x="21481" y="10842"/>
                </a:lnTo>
                <a:cubicBezTo>
                  <a:pt x="21481" y="11133"/>
                  <a:pt x="21469" y="11429"/>
                  <a:pt x="21446" y="11719"/>
                </a:cubicBezTo>
                <a:cubicBezTo>
                  <a:pt x="21440" y="11773"/>
                  <a:pt x="21481" y="11820"/>
                  <a:pt x="21537" y="11825"/>
                </a:cubicBezTo>
                <a:lnTo>
                  <a:pt x="21545" y="11825"/>
                </a:lnTo>
                <a:cubicBezTo>
                  <a:pt x="21595" y="11825"/>
                  <a:pt x="21639" y="11787"/>
                  <a:pt x="21645" y="11734"/>
                </a:cubicBezTo>
                <a:cubicBezTo>
                  <a:pt x="21668" y="11439"/>
                  <a:pt x="21680" y="11137"/>
                  <a:pt x="21680" y="10839"/>
                </a:cubicBezTo>
                <a:lnTo>
                  <a:pt x="21680" y="10815"/>
                </a:lnTo>
                <a:cubicBezTo>
                  <a:pt x="21680" y="10759"/>
                  <a:pt x="21636" y="10715"/>
                  <a:pt x="21581" y="10715"/>
                </a:cubicBezTo>
                <a:close/>
                <a:moveTo>
                  <a:pt x="140" y="11640"/>
                </a:moveTo>
                <a:cubicBezTo>
                  <a:pt x="137" y="11640"/>
                  <a:pt x="133" y="11640"/>
                  <a:pt x="130" y="11641"/>
                </a:cubicBezTo>
                <a:cubicBezTo>
                  <a:pt x="74" y="11645"/>
                  <a:pt x="33" y="11692"/>
                  <a:pt x="39" y="11747"/>
                </a:cubicBezTo>
                <a:cubicBezTo>
                  <a:pt x="64" y="12044"/>
                  <a:pt x="101" y="12343"/>
                  <a:pt x="150" y="12636"/>
                </a:cubicBezTo>
                <a:cubicBezTo>
                  <a:pt x="157" y="12685"/>
                  <a:pt x="199" y="12719"/>
                  <a:pt x="246" y="12719"/>
                </a:cubicBezTo>
                <a:cubicBezTo>
                  <a:pt x="252" y="12719"/>
                  <a:pt x="258" y="12719"/>
                  <a:pt x="263" y="12718"/>
                </a:cubicBezTo>
                <a:cubicBezTo>
                  <a:pt x="316" y="12708"/>
                  <a:pt x="353" y="12658"/>
                  <a:pt x="344" y="12604"/>
                </a:cubicBezTo>
                <a:cubicBezTo>
                  <a:pt x="296" y="12316"/>
                  <a:pt x="261" y="12023"/>
                  <a:pt x="236" y="11732"/>
                </a:cubicBezTo>
                <a:cubicBezTo>
                  <a:pt x="232" y="11680"/>
                  <a:pt x="191" y="11640"/>
                  <a:pt x="140" y="11640"/>
                </a:cubicBezTo>
                <a:close/>
                <a:moveTo>
                  <a:pt x="21435" y="12508"/>
                </a:moveTo>
                <a:cubicBezTo>
                  <a:pt x="21387" y="12508"/>
                  <a:pt x="21344" y="12543"/>
                  <a:pt x="21336" y="12592"/>
                </a:cubicBezTo>
                <a:cubicBezTo>
                  <a:pt x="21288" y="12879"/>
                  <a:pt x="21227" y="13169"/>
                  <a:pt x="21156" y="13452"/>
                </a:cubicBezTo>
                <a:cubicBezTo>
                  <a:pt x="21144" y="13504"/>
                  <a:pt x="21176" y="13558"/>
                  <a:pt x="21230" y="13572"/>
                </a:cubicBezTo>
                <a:cubicBezTo>
                  <a:pt x="21238" y="13574"/>
                  <a:pt x="21245" y="13575"/>
                  <a:pt x="21254" y="13575"/>
                </a:cubicBezTo>
                <a:cubicBezTo>
                  <a:pt x="21298" y="13575"/>
                  <a:pt x="21339" y="13545"/>
                  <a:pt x="21348" y="13500"/>
                </a:cubicBezTo>
                <a:cubicBezTo>
                  <a:pt x="21422" y="13211"/>
                  <a:pt x="21483" y="12917"/>
                  <a:pt x="21531" y="12623"/>
                </a:cubicBezTo>
                <a:cubicBezTo>
                  <a:pt x="21540" y="12570"/>
                  <a:pt x="21503" y="12519"/>
                  <a:pt x="21450" y="12509"/>
                </a:cubicBezTo>
                <a:cubicBezTo>
                  <a:pt x="21445" y="12508"/>
                  <a:pt x="21440" y="12508"/>
                  <a:pt x="21435" y="12508"/>
                </a:cubicBezTo>
                <a:close/>
                <a:moveTo>
                  <a:pt x="430" y="13389"/>
                </a:moveTo>
                <a:cubicBezTo>
                  <a:pt x="422" y="13389"/>
                  <a:pt x="414" y="13390"/>
                  <a:pt x="406" y="13392"/>
                </a:cubicBezTo>
                <a:cubicBezTo>
                  <a:pt x="352" y="13407"/>
                  <a:pt x="317" y="13460"/>
                  <a:pt x="332" y="13514"/>
                </a:cubicBezTo>
                <a:cubicBezTo>
                  <a:pt x="406" y="13801"/>
                  <a:pt x="491" y="14091"/>
                  <a:pt x="588" y="14371"/>
                </a:cubicBezTo>
                <a:cubicBezTo>
                  <a:pt x="602" y="14412"/>
                  <a:pt x="642" y="14439"/>
                  <a:pt x="683" y="14439"/>
                </a:cubicBezTo>
                <a:cubicBezTo>
                  <a:pt x="693" y="14439"/>
                  <a:pt x="704" y="14435"/>
                  <a:pt x="715" y="14434"/>
                </a:cubicBezTo>
                <a:cubicBezTo>
                  <a:pt x="769" y="14417"/>
                  <a:pt x="796" y="14358"/>
                  <a:pt x="778" y="14307"/>
                </a:cubicBezTo>
                <a:cubicBezTo>
                  <a:pt x="683" y="14031"/>
                  <a:pt x="597" y="13747"/>
                  <a:pt x="526" y="13466"/>
                </a:cubicBezTo>
                <a:cubicBezTo>
                  <a:pt x="514" y="13420"/>
                  <a:pt x="474" y="13389"/>
                  <a:pt x="430" y="13389"/>
                </a:cubicBezTo>
                <a:close/>
                <a:moveTo>
                  <a:pt x="21001" y="14226"/>
                </a:moveTo>
                <a:cubicBezTo>
                  <a:pt x="20960" y="14226"/>
                  <a:pt x="20922" y="14252"/>
                  <a:pt x="20907" y="14293"/>
                </a:cubicBezTo>
                <a:cubicBezTo>
                  <a:pt x="20813" y="14569"/>
                  <a:pt x="20705" y="14845"/>
                  <a:pt x="20587" y="15113"/>
                </a:cubicBezTo>
                <a:cubicBezTo>
                  <a:pt x="20566" y="15164"/>
                  <a:pt x="20590" y="15223"/>
                  <a:pt x="20640" y="15244"/>
                </a:cubicBezTo>
                <a:cubicBezTo>
                  <a:pt x="20651" y="15250"/>
                  <a:pt x="20664" y="15252"/>
                  <a:pt x="20678" y="15252"/>
                </a:cubicBezTo>
                <a:cubicBezTo>
                  <a:pt x="20718" y="15252"/>
                  <a:pt x="20754" y="15231"/>
                  <a:pt x="20771" y="15193"/>
                </a:cubicBezTo>
                <a:cubicBezTo>
                  <a:pt x="20890" y="14918"/>
                  <a:pt x="20999" y="14638"/>
                  <a:pt x="21096" y="14357"/>
                </a:cubicBezTo>
                <a:cubicBezTo>
                  <a:pt x="21113" y="14306"/>
                  <a:pt x="21085" y="14249"/>
                  <a:pt x="21034" y="14232"/>
                </a:cubicBezTo>
                <a:cubicBezTo>
                  <a:pt x="21023" y="14228"/>
                  <a:pt x="21012" y="14226"/>
                  <a:pt x="21001" y="14226"/>
                </a:cubicBezTo>
                <a:close/>
                <a:moveTo>
                  <a:pt x="1007" y="15065"/>
                </a:moveTo>
                <a:cubicBezTo>
                  <a:pt x="994" y="15065"/>
                  <a:pt x="980" y="15067"/>
                  <a:pt x="967" y="15073"/>
                </a:cubicBezTo>
                <a:cubicBezTo>
                  <a:pt x="914" y="15096"/>
                  <a:pt x="893" y="15156"/>
                  <a:pt x="914" y="15206"/>
                </a:cubicBezTo>
                <a:cubicBezTo>
                  <a:pt x="1034" y="15477"/>
                  <a:pt x="1167" y="15747"/>
                  <a:pt x="1310" y="16009"/>
                </a:cubicBezTo>
                <a:cubicBezTo>
                  <a:pt x="1327" y="16040"/>
                  <a:pt x="1361" y="16060"/>
                  <a:pt x="1396" y="16060"/>
                </a:cubicBezTo>
                <a:cubicBezTo>
                  <a:pt x="1412" y="16060"/>
                  <a:pt x="1429" y="16056"/>
                  <a:pt x="1446" y="16048"/>
                </a:cubicBezTo>
                <a:cubicBezTo>
                  <a:pt x="1494" y="16023"/>
                  <a:pt x="1511" y="15962"/>
                  <a:pt x="1486" y="15913"/>
                </a:cubicBezTo>
                <a:cubicBezTo>
                  <a:pt x="1345" y="15658"/>
                  <a:pt x="1216" y="15392"/>
                  <a:pt x="1098" y="15125"/>
                </a:cubicBezTo>
                <a:cubicBezTo>
                  <a:pt x="1081" y="15087"/>
                  <a:pt x="1045" y="15065"/>
                  <a:pt x="1007" y="15065"/>
                </a:cubicBezTo>
                <a:close/>
                <a:moveTo>
                  <a:pt x="20289" y="15851"/>
                </a:moveTo>
                <a:cubicBezTo>
                  <a:pt x="20253" y="15851"/>
                  <a:pt x="20218" y="15870"/>
                  <a:pt x="20201" y="15903"/>
                </a:cubicBezTo>
                <a:cubicBezTo>
                  <a:pt x="20061" y="16159"/>
                  <a:pt x="19909" y="16414"/>
                  <a:pt x="19749" y="16658"/>
                </a:cubicBezTo>
                <a:cubicBezTo>
                  <a:pt x="19719" y="16705"/>
                  <a:pt x="19732" y="16766"/>
                  <a:pt x="19777" y="16798"/>
                </a:cubicBezTo>
                <a:cubicBezTo>
                  <a:pt x="19795" y="16808"/>
                  <a:pt x="19815" y="16813"/>
                  <a:pt x="19832" y="16813"/>
                </a:cubicBezTo>
                <a:cubicBezTo>
                  <a:pt x="19867" y="16813"/>
                  <a:pt x="19898" y="16798"/>
                  <a:pt x="19918" y="16766"/>
                </a:cubicBezTo>
                <a:cubicBezTo>
                  <a:pt x="20080" y="16518"/>
                  <a:pt x="20233" y="16259"/>
                  <a:pt x="20375" y="15997"/>
                </a:cubicBezTo>
                <a:cubicBezTo>
                  <a:pt x="20401" y="15949"/>
                  <a:pt x="20384" y="15889"/>
                  <a:pt x="20336" y="15862"/>
                </a:cubicBezTo>
                <a:cubicBezTo>
                  <a:pt x="20321" y="15855"/>
                  <a:pt x="20305" y="15851"/>
                  <a:pt x="20289" y="15851"/>
                </a:cubicBezTo>
                <a:close/>
                <a:moveTo>
                  <a:pt x="1851" y="16621"/>
                </a:moveTo>
                <a:cubicBezTo>
                  <a:pt x="1832" y="16621"/>
                  <a:pt x="1813" y="16626"/>
                  <a:pt x="1796" y="16637"/>
                </a:cubicBezTo>
                <a:cubicBezTo>
                  <a:pt x="1750" y="16667"/>
                  <a:pt x="1737" y="16729"/>
                  <a:pt x="1767" y="16776"/>
                </a:cubicBezTo>
                <a:cubicBezTo>
                  <a:pt x="1931" y="17025"/>
                  <a:pt x="2107" y="17269"/>
                  <a:pt x="2290" y="17504"/>
                </a:cubicBezTo>
                <a:cubicBezTo>
                  <a:pt x="2310" y="17531"/>
                  <a:pt x="2339" y="17544"/>
                  <a:pt x="2369" y="17544"/>
                </a:cubicBezTo>
                <a:cubicBezTo>
                  <a:pt x="2390" y="17544"/>
                  <a:pt x="2413" y="17537"/>
                  <a:pt x="2428" y="17520"/>
                </a:cubicBezTo>
                <a:cubicBezTo>
                  <a:pt x="2474" y="17487"/>
                  <a:pt x="2481" y="17423"/>
                  <a:pt x="2447" y="17380"/>
                </a:cubicBezTo>
                <a:cubicBezTo>
                  <a:pt x="2268" y="17150"/>
                  <a:pt x="2094" y="16908"/>
                  <a:pt x="1935" y="16665"/>
                </a:cubicBezTo>
                <a:cubicBezTo>
                  <a:pt x="1916" y="16637"/>
                  <a:pt x="1884" y="16621"/>
                  <a:pt x="1851" y="16621"/>
                </a:cubicBezTo>
                <a:close/>
                <a:moveTo>
                  <a:pt x="19319" y="17336"/>
                </a:moveTo>
                <a:cubicBezTo>
                  <a:pt x="19289" y="17336"/>
                  <a:pt x="19259" y="17350"/>
                  <a:pt x="19240" y="17375"/>
                </a:cubicBezTo>
                <a:cubicBezTo>
                  <a:pt x="19059" y="17605"/>
                  <a:pt x="18867" y="17831"/>
                  <a:pt x="18671" y="18046"/>
                </a:cubicBezTo>
                <a:cubicBezTo>
                  <a:pt x="18633" y="18087"/>
                  <a:pt x="18636" y="18149"/>
                  <a:pt x="18675" y="18186"/>
                </a:cubicBezTo>
                <a:cubicBezTo>
                  <a:pt x="18695" y="18205"/>
                  <a:pt x="18718" y="18213"/>
                  <a:pt x="18744" y="18213"/>
                </a:cubicBezTo>
                <a:cubicBezTo>
                  <a:pt x="18771" y="18213"/>
                  <a:pt x="18796" y="18202"/>
                  <a:pt x="18818" y="18181"/>
                </a:cubicBezTo>
                <a:cubicBezTo>
                  <a:pt x="19021" y="17960"/>
                  <a:pt x="19214" y="17731"/>
                  <a:pt x="19397" y="17497"/>
                </a:cubicBezTo>
                <a:cubicBezTo>
                  <a:pt x="19432" y="17453"/>
                  <a:pt x="19422" y="17390"/>
                  <a:pt x="19379" y="17356"/>
                </a:cubicBezTo>
                <a:cubicBezTo>
                  <a:pt x="19361" y="17343"/>
                  <a:pt x="19340" y="17336"/>
                  <a:pt x="19319" y="17336"/>
                </a:cubicBezTo>
                <a:close/>
                <a:moveTo>
                  <a:pt x="2943" y="18021"/>
                </a:moveTo>
                <a:cubicBezTo>
                  <a:pt x="2919" y="18021"/>
                  <a:pt x="2894" y="18030"/>
                  <a:pt x="2875" y="18048"/>
                </a:cubicBezTo>
                <a:cubicBezTo>
                  <a:pt x="2833" y="18085"/>
                  <a:pt x="2832" y="18148"/>
                  <a:pt x="2869" y="18188"/>
                </a:cubicBezTo>
                <a:cubicBezTo>
                  <a:pt x="3072" y="18407"/>
                  <a:pt x="3285" y="18620"/>
                  <a:pt x="3504" y="18820"/>
                </a:cubicBezTo>
                <a:cubicBezTo>
                  <a:pt x="3523" y="18839"/>
                  <a:pt x="3547" y="18847"/>
                  <a:pt x="3571" y="18847"/>
                </a:cubicBezTo>
                <a:cubicBezTo>
                  <a:pt x="3598" y="18847"/>
                  <a:pt x="3625" y="18837"/>
                  <a:pt x="3642" y="18816"/>
                </a:cubicBezTo>
                <a:cubicBezTo>
                  <a:pt x="3679" y="18775"/>
                  <a:pt x="3678" y="18712"/>
                  <a:pt x="3637" y="18675"/>
                </a:cubicBezTo>
                <a:cubicBezTo>
                  <a:pt x="3422" y="18476"/>
                  <a:pt x="3213" y="18269"/>
                  <a:pt x="3015" y="18053"/>
                </a:cubicBezTo>
                <a:cubicBezTo>
                  <a:pt x="2996" y="18032"/>
                  <a:pt x="2970" y="18021"/>
                  <a:pt x="2943" y="18021"/>
                </a:cubicBezTo>
                <a:close/>
                <a:moveTo>
                  <a:pt x="18117" y="18640"/>
                </a:moveTo>
                <a:cubicBezTo>
                  <a:pt x="18093" y="18640"/>
                  <a:pt x="18068" y="18648"/>
                  <a:pt x="18049" y="18667"/>
                </a:cubicBezTo>
                <a:cubicBezTo>
                  <a:pt x="17834" y="18863"/>
                  <a:pt x="17609" y="19055"/>
                  <a:pt x="17379" y="19235"/>
                </a:cubicBezTo>
                <a:cubicBezTo>
                  <a:pt x="17335" y="19268"/>
                  <a:pt x="17328" y="19332"/>
                  <a:pt x="17361" y="19375"/>
                </a:cubicBezTo>
                <a:cubicBezTo>
                  <a:pt x="17380" y="19402"/>
                  <a:pt x="17409" y="19414"/>
                  <a:pt x="17439" y="19414"/>
                </a:cubicBezTo>
                <a:cubicBezTo>
                  <a:pt x="17460" y="19414"/>
                  <a:pt x="17481" y="19407"/>
                  <a:pt x="17501" y="19392"/>
                </a:cubicBezTo>
                <a:cubicBezTo>
                  <a:pt x="17734" y="19208"/>
                  <a:pt x="17965" y="19015"/>
                  <a:pt x="18184" y="18812"/>
                </a:cubicBezTo>
                <a:cubicBezTo>
                  <a:pt x="18225" y="18775"/>
                  <a:pt x="18226" y="18712"/>
                  <a:pt x="18189" y="18671"/>
                </a:cubicBezTo>
                <a:cubicBezTo>
                  <a:pt x="18170" y="18650"/>
                  <a:pt x="18144" y="18640"/>
                  <a:pt x="18117" y="18640"/>
                </a:cubicBezTo>
                <a:close/>
                <a:moveTo>
                  <a:pt x="4249" y="19221"/>
                </a:moveTo>
                <a:cubicBezTo>
                  <a:pt x="4219" y="19221"/>
                  <a:pt x="4189" y="19235"/>
                  <a:pt x="4170" y="19260"/>
                </a:cubicBezTo>
                <a:cubicBezTo>
                  <a:pt x="4137" y="19304"/>
                  <a:pt x="4145" y="19366"/>
                  <a:pt x="4188" y="19400"/>
                </a:cubicBezTo>
                <a:cubicBezTo>
                  <a:pt x="4423" y="19584"/>
                  <a:pt x="4667" y="19757"/>
                  <a:pt x="4916" y="19920"/>
                </a:cubicBezTo>
                <a:cubicBezTo>
                  <a:pt x="4934" y="19932"/>
                  <a:pt x="4951" y="19936"/>
                  <a:pt x="4971" y="19936"/>
                </a:cubicBezTo>
                <a:cubicBezTo>
                  <a:pt x="5004" y="19936"/>
                  <a:pt x="5035" y="19920"/>
                  <a:pt x="5055" y="19892"/>
                </a:cubicBezTo>
                <a:cubicBezTo>
                  <a:pt x="5085" y="19847"/>
                  <a:pt x="5072" y="19784"/>
                  <a:pt x="5027" y="19754"/>
                </a:cubicBezTo>
                <a:cubicBezTo>
                  <a:pt x="4781" y="19594"/>
                  <a:pt x="4542" y="19422"/>
                  <a:pt x="4310" y="19242"/>
                </a:cubicBezTo>
                <a:cubicBezTo>
                  <a:pt x="4292" y="19228"/>
                  <a:pt x="4270" y="19221"/>
                  <a:pt x="4249" y="19221"/>
                </a:cubicBezTo>
                <a:close/>
                <a:moveTo>
                  <a:pt x="16720" y="19732"/>
                </a:moveTo>
                <a:cubicBezTo>
                  <a:pt x="16701" y="19732"/>
                  <a:pt x="16681" y="19737"/>
                  <a:pt x="16664" y="19748"/>
                </a:cubicBezTo>
                <a:cubicBezTo>
                  <a:pt x="16420" y="19908"/>
                  <a:pt x="16165" y="20061"/>
                  <a:pt x="15909" y="20199"/>
                </a:cubicBezTo>
                <a:cubicBezTo>
                  <a:pt x="15860" y="20226"/>
                  <a:pt x="15842" y="20287"/>
                  <a:pt x="15868" y="20334"/>
                </a:cubicBezTo>
                <a:cubicBezTo>
                  <a:pt x="15887" y="20367"/>
                  <a:pt x="15921" y="20387"/>
                  <a:pt x="15956" y="20387"/>
                </a:cubicBezTo>
                <a:cubicBezTo>
                  <a:pt x="15972" y="20387"/>
                  <a:pt x="15987" y="20382"/>
                  <a:pt x="16006" y="20375"/>
                </a:cubicBezTo>
                <a:cubicBezTo>
                  <a:pt x="16266" y="20233"/>
                  <a:pt x="16526" y="20078"/>
                  <a:pt x="16775" y="19915"/>
                </a:cubicBezTo>
                <a:cubicBezTo>
                  <a:pt x="16820" y="19885"/>
                  <a:pt x="16833" y="19822"/>
                  <a:pt x="16803" y="19777"/>
                </a:cubicBezTo>
                <a:cubicBezTo>
                  <a:pt x="16785" y="19747"/>
                  <a:pt x="16753" y="19732"/>
                  <a:pt x="16720" y="19732"/>
                </a:cubicBezTo>
                <a:close/>
                <a:moveTo>
                  <a:pt x="5735" y="20190"/>
                </a:moveTo>
                <a:cubicBezTo>
                  <a:pt x="5700" y="20190"/>
                  <a:pt x="5665" y="20209"/>
                  <a:pt x="5646" y="20242"/>
                </a:cubicBezTo>
                <a:cubicBezTo>
                  <a:pt x="5622" y="20290"/>
                  <a:pt x="5639" y="20351"/>
                  <a:pt x="5688" y="20377"/>
                </a:cubicBezTo>
                <a:cubicBezTo>
                  <a:pt x="5949" y="20519"/>
                  <a:pt x="6221" y="20653"/>
                  <a:pt x="6492" y="20772"/>
                </a:cubicBezTo>
                <a:cubicBezTo>
                  <a:pt x="6505" y="20778"/>
                  <a:pt x="6518" y="20780"/>
                  <a:pt x="6532" y="20780"/>
                </a:cubicBezTo>
                <a:cubicBezTo>
                  <a:pt x="6570" y="20780"/>
                  <a:pt x="6606" y="20759"/>
                  <a:pt x="6624" y="20718"/>
                </a:cubicBezTo>
                <a:cubicBezTo>
                  <a:pt x="6646" y="20667"/>
                  <a:pt x="6622" y="20608"/>
                  <a:pt x="6572" y="20587"/>
                </a:cubicBezTo>
                <a:cubicBezTo>
                  <a:pt x="6305" y="20469"/>
                  <a:pt x="6039" y="20340"/>
                  <a:pt x="5781" y="20202"/>
                </a:cubicBezTo>
                <a:cubicBezTo>
                  <a:pt x="5767" y="20194"/>
                  <a:pt x="5751" y="20190"/>
                  <a:pt x="5735" y="20190"/>
                </a:cubicBezTo>
                <a:close/>
                <a:moveTo>
                  <a:pt x="15160" y="20578"/>
                </a:moveTo>
                <a:cubicBezTo>
                  <a:pt x="15147" y="20578"/>
                  <a:pt x="15133" y="20580"/>
                  <a:pt x="15120" y="20586"/>
                </a:cubicBezTo>
                <a:cubicBezTo>
                  <a:pt x="14852" y="20702"/>
                  <a:pt x="14577" y="20810"/>
                  <a:pt x="14302" y="20906"/>
                </a:cubicBezTo>
                <a:cubicBezTo>
                  <a:pt x="14250" y="20923"/>
                  <a:pt x="14222" y="20979"/>
                  <a:pt x="14239" y="21031"/>
                </a:cubicBezTo>
                <a:cubicBezTo>
                  <a:pt x="14253" y="21072"/>
                  <a:pt x="14293" y="21099"/>
                  <a:pt x="14333" y="21099"/>
                </a:cubicBezTo>
                <a:cubicBezTo>
                  <a:pt x="14344" y="21099"/>
                  <a:pt x="14354" y="21097"/>
                  <a:pt x="14367" y="21093"/>
                </a:cubicBezTo>
                <a:cubicBezTo>
                  <a:pt x="14648" y="20997"/>
                  <a:pt x="14928" y="20887"/>
                  <a:pt x="15200" y="20768"/>
                </a:cubicBezTo>
                <a:cubicBezTo>
                  <a:pt x="15253" y="20745"/>
                  <a:pt x="15274" y="20687"/>
                  <a:pt x="15253" y="20637"/>
                </a:cubicBezTo>
                <a:cubicBezTo>
                  <a:pt x="15235" y="20599"/>
                  <a:pt x="15198" y="20578"/>
                  <a:pt x="15160" y="20578"/>
                </a:cubicBezTo>
                <a:close/>
                <a:moveTo>
                  <a:pt x="7361" y="20905"/>
                </a:moveTo>
                <a:cubicBezTo>
                  <a:pt x="7319" y="20905"/>
                  <a:pt x="7279" y="20931"/>
                  <a:pt x="7265" y="20972"/>
                </a:cubicBezTo>
                <a:cubicBezTo>
                  <a:pt x="7247" y="21024"/>
                  <a:pt x="7275" y="21080"/>
                  <a:pt x="7328" y="21099"/>
                </a:cubicBezTo>
                <a:cubicBezTo>
                  <a:pt x="7608" y="21194"/>
                  <a:pt x="7898" y="21279"/>
                  <a:pt x="8185" y="21353"/>
                </a:cubicBezTo>
                <a:cubicBezTo>
                  <a:pt x="8195" y="21355"/>
                  <a:pt x="8202" y="21356"/>
                  <a:pt x="8211" y="21356"/>
                </a:cubicBezTo>
                <a:cubicBezTo>
                  <a:pt x="8255" y="21356"/>
                  <a:pt x="8296" y="21326"/>
                  <a:pt x="8306" y="21282"/>
                </a:cubicBezTo>
                <a:cubicBezTo>
                  <a:pt x="8319" y="21228"/>
                  <a:pt x="8287" y="21176"/>
                  <a:pt x="8233" y="21161"/>
                </a:cubicBezTo>
                <a:cubicBezTo>
                  <a:pt x="7951" y="21090"/>
                  <a:pt x="7669" y="21005"/>
                  <a:pt x="7392" y="20910"/>
                </a:cubicBezTo>
                <a:cubicBezTo>
                  <a:pt x="7382" y="20906"/>
                  <a:pt x="7371" y="20905"/>
                  <a:pt x="7361" y="20905"/>
                </a:cubicBezTo>
                <a:close/>
                <a:moveTo>
                  <a:pt x="13482" y="21154"/>
                </a:moveTo>
                <a:cubicBezTo>
                  <a:pt x="13474" y="21154"/>
                  <a:pt x="13466" y="21155"/>
                  <a:pt x="13457" y="21157"/>
                </a:cubicBezTo>
                <a:cubicBezTo>
                  <a:pt x="13174" y="21228"/>
                  <a:pt x="12886" y="21289"/>
                  <a:pt x="12597" y="21336"/>
                </a:cubicBezTo>
                <a:cubicBezTo>
                  <a:pt x="12545" y="21346"/>
                  <a:pt x="12506" y="21396"/>
                  <a:pt x="12516" y="21450"/>
                </a:cubicBezTo>
                <a:cubicBezTo>
                  <a:pt x="12523" y="21500"/>
                  <a:pt x="12566" y="21534"/>
                  <a:pt x="12613" y="21534"/>
                </a:cubicBezTo>
                <a:lnTo>
                  <a:pt x="12630" y="21534"/>
                </a:lnTo>
                <a:cubicBezTo>
                  <a:pt x="12923" y="21485"/>
                  <a:pt x="13217" y="21424"/>
                  <a:pt x="13506" y="21350"/>
                </a:cubicBezTo>
                <a:cubicBezTo>
                  <a:pt x="13558" y="21336"/>
                  <a:pt x="13592" y="21284"/>
                  <a:pt x="13578" y="21230"/>
                </a:cubicBezTo>
                <a:cubicBezTo>
                  <a:pt x="13566" y="21185"/>
                  <a:pt x="13527" y="21154"/>
                  <a:pt x="13482" y="21154"/>
                </a:cubicBezTo>
                <a:close/>
                <a:moveTo>
                  <a:pt x="9079" y="21339"/>
                </a:moveTo>
                <a:cubicBezTo>
                  <a:pt x="9032" y="21339"/>
                  <a:pt x="8990" y="21373"/>
                  <a:pt x="8981" y="21422"/>
                </a:cubicBezTo>
                <a:cubicBezTo>
                  <a:pt x="8973" y="21476"/>
                  <a:pt x="9008" y="21527"/>
                  <a:pt x="9064" y="21535"/>
                </a:cubicBezTo>
                <a:cubicBezTo>
                  <a:pt x="9356" y="21584"/>
                  <a:pt x="9655" y="21619"/>
                  <a:pt x="9952" y="21645"/>
                </a:cubicBezTo>
                <a:lnTo>
                  <a:pt x="9961" y="21645"/>
                </a:lnTo>
                <a:cubicBezTo>
                  <a:pt x="10010" y="21645"/>
                  <a:pt x="10054" y="21605"/>
                  <a:pt x="10059" y="21554"/>
                </a:cubicBezTo>
                <a:cubicBezTo>
                  <a:pt x="10064" y="21500"/>
                  <a:pt x="10023" y="21450"/>
                  <a:pt x="9968" y="21447"/>
                </a:cubicBezTo>
                <a:cubicBezTo>
                  <a:pt x="9676" y="21423"/>
                  <a:pt x="9383" y="21387"/>
                  <a:pt x="9095" y="21341"/>
                </a:cubicBezTo>
                <a:cubicBezTo>
                  <a:pt x="9090" y="21340"/>
                  <a:pt x="9084" y="21339"/>
                  <a:pt x="9079" y="21339"/>
                </a:cubicBezTo>
                <a:close/>
                <a:moveTo>
                  <a:pt x="11733" y="21444"/>
                </a:moveTo>
                <a:cubicBezTo>
                  <a:pt x="11730" y="21444"/>
                  <a:pt x="11727" y="21444"/>
                  <a:pt x="11725" y="21444"/>
                </a:cubicBezTo>
                <a:cubicBezTo>
                  <a:pt x="11433" y="21468"/>
                  <a:pt x="11139" y="21480"/>
                  <a:pt x="10846" y="21480"/>
                </a:cubicBezTo>
                <a:cubicBezTo>
                  <a:pt x="10791" y="21480"/>
                  <a:pt x="10747" y="21525"/>
                  <a:pt x="10747" y="21581"/>
                </a:cubicBezTo>
                <a:cubicBezTo>
                  <a:pt x="10747" y="21635"/>
                  <a:pt x="10791" y="21680"/>
                  <a:pt x="10846" y="21680"/>
                </a:cubicBezTo>
                <a:cubicBezTo>
                  <a:pt x="11145" y="21680"/>
                  <a:pt x="11446" y="21667"/>
                  <a:pt x="11742" y="21642"/>
                </a:cubicBezTo>
                <a:cubicBezTo>
                  <a:pt x="11796" y="21639"/>
                  <a:pt x="11837" y="21591"/>
                  <a:pt x="11831" y="21535"/>
                </a:cubicBezTo>
                <a:cubicBezTo>
                  <a:pt x="11828" y="21483"/>
                  <a:pt x="11785" y="21444"/>
                  <a:pt x="11733" y="2144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27"/>
          <p:cNvGrpSpPr/>
          <p:nvPr/>
        </p:nvGrpSpPr>
        <p:grpSpPr>
          <a:xfrm>
            <a:off x="7690861" y="4115924"/>
            <a:ext cx="1340552" cy="926951"/>
            <a:chOff x="5849800" y="3361099"/>
            <a:chExt cx="1808868" cy="1250778"/>
          </a:xfrm>
        </p:grpSpPr>
        <p:sp>
          <p:nvSpPr>
            <p:cNvPr id="153" name="Google Shape;153;p27"/>
            <p:cNvSpPr/>
            <p:nvPr/>
          </p:nvSpPr>
          <p:spPr>
            <a:xfrm>
              <a:off x="6772854" y="4222479"/>
              <a:ext cx="875009" cy="378524"/>
            </a:xfrm>
            <a:custGeom>
              <a:avLst/>
              <a:gdLst/>
              <a:ahLst/>
              <a:cxnLst/>
              <a:rect l="l" t="t" r="r" b="b"/>
              <a:pathLst>
                <a:path w="12714" h="5500" extrusionOk="0">
                  <a:moveTo>
                    <a:pt x="2489" y="0"/>
                  </a:moveTo>
                  <a:lnTo>
                    <a:pt x="2489" y="1568"/>
                  </a:lnTo>
                  <a:lnTo>
                    <a:pt x="12714" y="1568"/>
                  </a:lnTo>
                  <a:lnTo>
                    <a:pt x="12714" y="0"/>
                  </a:lnTo>
                  <a:close/>
                  <a:moveTo>
                    <a:pt x="0" y="1924"/>
                  </a:moveTo>
                  <a:lnTo>
                    <a:pt x="0" y="3493"/>
                  </a:lnTo>
                  <a:lnTo>
                    <a:pt x="10223" y="3493"/>
                  </a:lnTo>
                  <a:lnTo>
                    <a:pt x="10223" y="1924"/>
                  </a:lnTo>
                  <a:close/>
                  <a:moveTo>
                    <a:pt x="1246" y="3932"/>
                  </a:moveTo>
                  <a:lnTo>
                    <a:pt x="1246" y="5500"/>
                  </a:lnTo>
                  <a:lnTo>
                    <a:pt x="11470" y="5500"/>
                  </a:lnTo>
                  <a:lnTo>
                    <a:pt x="11470" y="393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6760190" y="3797157"/>
              <a:ext cx="875078" cy="378593"/>
            </a:xfrm>
            <a:custGeom>
              <a:avLst/>
              <a:gdLst/>
              <a:ahLst/>
              <a:cxnLst/>
              <a:rect l="l" t="t" r="r" b="b"/>
              <a:pathLst>
                <a:path w="12715" h="5501" extrusionOk="0">
                  <a:moveTo>
                    <a:pt x="2490" y="0"/>
                  </a:moveTo>
                  <a:lnTo>
                    <a:pt x="2490" y="1569"/>
                  </a:lnTo>
                  <a:lnTo>
                    <a:pt x="12714" y="1569"/>
                  </a:lnTo>
                  <a:lnTo>
                    <a:pt x="12714" y="0"/>
                  </a:lnTo>
                  <a:close/>
                  <a:moveTo>
                    <a:pt x="1" y="1925"/>
                  </a:moveTo>
                  <a:lnTo>
                    <a:pt x="1" y="3494"/>
                  </a:lnTo>
                  <a:lnTo>
                    <a:pt x="10225" y="3494"/>
                  </a:lnTo>
                  <a:lnTo>
                    <a:pt x="10225" y="1925"/>
                  </a:lnTo>
                  <a:close/>
                  <a:moveTo>
                    <a:pt x="1246" y="3932"/>
                  </a:moveTo>
                  <a:lnTo>
                    <a:pt x="1246" y="5501"/>
                  </a:lnTo>
                  <a:lnTo>
                    <a:pt x="11471" y="5501"/>
                  </a:lnTo>
                  <a:lnTo>
                    <a:pt x="11471" y="393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6747596" y="3371904"/>
              <a:ext cx="875009" cy="378593"/>
            </a:xfrm>
            <a:custGeom>
              <a:avLst/>
              <a:gdLst/>
              <a:ahLst/>
              <a:cxnLst/>
              <a:rect l="l" t="t" r="r" b="b"/>
              <a:pathLst>
                <a:path w="12714" h="5501" extrusionOk="0">
                  <a:moveTo>
                    <a:pt x="2491" y="0"/>
                  </a:moveTo>
                  <a:lnTo>
                    <a:pt x="2491" y="1568"/>
                  </a:lnTo>
                  <a:lnTo>
                    <a:pt x="12714" y="1568"/>
                  </a:lnTo>
                  <a:lnTo>
                    <a:pt x="12714" y="0"/>
                  </a:lnTo>
                  <a:close/>
                  <a:moveTo>
                    <a:pt x="1" y="1923"/>
                  </a:moveTo>
                  <a:lnTo>
                    <a:pt x="1" y="3492"/>
                  </a:lnTo>
                  <a:lnTo>
                    <a:pt x="10225" y="3492"/>
                  </a:lnTo>
                  <a:lnTo>
                    <a:pt x="10225" y="1923"/>
                  </a:lnTo>
                  <a:close/>
                  <a:moveTo>
                    <a:pt x="1247" y="3932"/>
                  </a:moveTo>
                  <a:lnTo>
                    <a:pt x="1247" y="5501"/>
                  </a:lnTo>
                  <a:lnTo>
                    <a:pt x="11470" y="5501"/>
                  </a:lnTo>
                  <a:lnTo>
                    <a:pt x="11470" y="393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6762049" y="4211743"/>
              <a:ext cx="896620" cy="400134"/>
            </a:xfrm>
            <a:custGeom>
              <a:avLst/>
              <a:gdLst/>
              <a:ahLst/>
              <a:cxnLst/>
              <a:rect l="l" t="t" r="r" b="b"/>
              <a:pathLst>
                <a:path w="13028" h="5814" extrusionOk="0">
                  <a:moveTo>
                    <a:pt x="8760" y="336"/>
                  </a:moveTo>
                  <a:cubicBezTo>
                    <a:pt x="8673" y="336"/>
                    <a:pt x="8604" y="404"/>
                    <a:pt x="8604" y="492"/>
                  </a:cubicBezTo>
                  <a:lnTo>
                    <a:pt x="8604" y="1348"/>
                  </a:lnTo>
                  <a:cubicBezTo>
                    <a:pt x="8604" y="1434"/>
                    <a:pt x="8673" y="1504"/>
                    <a:pt x="8760" y="1504"/>
                  </a:cubicBezTo>
                  <a:cubicBezTo>
                    <a:pt x="8845" y="1504"/>
                    <a:pt x="8916" y="1433"/>
                    <a:pt x="8916" y="1348"/>
                  </a:cubicBezTo>
                  <a:lnTo>
                    <a:pt x="8916" y="492"/>
                  </a:lnTo>
                  <a:cubicBezTo>
                    <a:pt x="8916" y="405"/>
                    <a:pt x="8848" y="336"/>
                    <a:pt x="8760" y="336"/>
                  </a:cubicBezTo>
                  <a:close/>
                  <a:moveTo>
                    <a:pt x="9901" y="336"/>
                  </a:moveTo>
                  <a:cubicBezTo>
                    <a:pt x="9815" y="336"/>
                    <a:pt x="9745" y="404"/>
                    <a:pt x="9745" y="492"/>
                  </a:cubicBezTo>
                  <a:lnTo>
                    <a:pt x="9745" y="1348"/>
                  </a:lnTo>
                  <a:cubicBezTo>
                    <a:pt x="9745" y="1434"/>
                    <a:pt x="9815" y="1504"/>
                    <a:pt x="9901" y="1504"/>
                  </a:cubicBezTo>
                  <a:cubicBezTo>
                    <a:pt x="9988" y="1504"/>
                    <a:pt x="10058" y="1433"/>
                    <a:pt x="10058" y="1348"/>
                  </a:cubicBezTo>
                  <a:lnTo>
                    <a:pt x="10058" y="492"/>
                  </a:lnTo>
                  <a:cubicBezTo>
                    <a:pt x="10058" y="405"/>
                    <a:pt x="9988" y="336"/>
                    <a:pt x="9901" y="336"/>
                  </a:cubicBezTo>
                  <a:close/>
                  <a:moveTo>
                    <a:pt x="11044" y="336"/>
                  </a:moveTo>
                  <a:cubicBezTo>
                    <a:pt x="10956" y="336"/>
                    <a:pt x="10888" y="404"/>
                    <a:pt x="10888" y="492"/>
                  </a:cubicBezTo>
                  <a:lnTo>
                    <a:pt x="10888" y="1348"/>
                  </a:lnTo>
                  <a:cubicBezTo>
                    <a:pt x="10888" y="1434"/>
                    <a:pt x="10956" y="1504"/>
                    <a:pt x="11044" y="1504"/>
                  </a:cubicBezTo>
                  <a:cubicBezTo>
                    <a:pt x="11131" y="1504"/>
                    <a:pt x="11201" y="1433"/>
                    <a:pt x="11201" y="1348"/>
                  </a:cubicBezTo>
                  <a:lnTo>
                    <a:pt x="11201" y="492"/>
                  </a:lnTo>
                  <a:cubicBezTo>
                    <a:pt x="11201" y="405"/>
                    <a:pt x="11131" y="336"/>
                    <a:pt x="11044" y="336"/>
                  </a:cubicBezTo>
                  <a:close/>
                  <a:moveTo>
                    <a:pt x="12184" y="336"/>
                  </a:moveTo>
                  <a:cubicBezTo>
                    <a:pt x="12097" y="336"/>
                    <a:pt x="12028" y="404"/>
                    <a:pt x="12028" y="492"/>
                  </a:cubicBezTo>
                  <a:lnTo>
                    <a:pt x="12028" y="1348"/>
                  </a:lnTo>
                  <a:cubicBezTo>
                    <a:pt x="12028" y="1434"/>
                    <a:pt x="12097" y="1504"/>
                    <a:pt x="12184" y="1504"/>
                  </a:cubicBezTo>
                  <a:cubicBezTo>
                    <a:pt x="12271" y="1504"/>
                    <a:pt x="12341" y="1433"/>
                    <a:pt x="12341" y="1348"/>
                  </a:cubicBezTo>
                  <a:lnTo>
                    <a:pt x="12341" y="492"/>
                  </a:lnTo>
                  <a:cubicBezTo>
                    <a:pt x="12341" y="405"/>
                    <a:pt x="12271" y="336"/>
                    <a:pt x="12184" y="336"/>
                  </a:cubicBezTo>
                  <a:close/>
                  <a:moveTo>
                    <a:pt x="2646" y="0"/>
                  </a:moveTo>
                  <a:cubicBezTo>
                    <a:pt x="2560" y="0"/>
                    <a:pt x="2490" y="68"/>
                    <a:pt x="2490" y="156"/>
                  </a:cubicBezTo>
                  <a:lnTo>
                    <a:pt x="2490" y="1724"/>
                  </a:lnTo>
                  <a:cubicBezTo>
                    <a:pt x="2490" y="1812"/>
                    <a:pt x="2560" y="1881"/>
                    <a:pt x="2646" y="1881"/>
                  </a:cubicBezTo>
                  <a:lnTo>
                    <a:pt x="12871" y="1881"/>
                  </a:lnTo>
                  <a:cubicBezTo>
                    <a:pt x="12957" y="1881"/>
                    <a:pt x="13027" y="1812"/>
                    <a:pt x="13027" y="1724"/>
                  </a:cubicBezTo>
                  <a:lnTo>
                    <a:pt x="13027" y="156"/>
                  </a:lnTo>
                  <a:cubicBezTo>
                    <a:pt x="13027" y="71"/>
                    <a:pt x="12957" y="0"/>
                    <a:pt x="12871" y="0"/>
                  </a:cubicBezTo>
                  <a:lnTo>
                    <a:pt x="7058" y="0"/>
                  </a:lnTo>
                  <a:cubicBezTo>
                    <a:pt x="6972" y="0"/>
                    <a:pt x="6902" y="68"/>
                    <a:pt x="6902" y="156"/>
                  </a:cubicBezTo>
                  <a:cubicBezTo>
                    <a:pt x="6902" y="243"/>
                    <a:pt x="6972" y="313"/>
                    <a:pt x="7058" y="313"/>
                  </a:cubicBezTo>
                  <a:lnTo>
                    <a:pt x="12714" y="313"/>
                  </a:lnTo>
                  <a:lnTo>
                    <a:pt x="12714" y="1568"/>
                  </a:lnTo>
                  <a:lnTo>
                    <a:pt x="2803" y="1568"/>
                  </a:lnTo>
                  <a:lnTo>
                    <a:pt x="2803" y="156"/>
                  </a:lnTo>
                  <a:cubicBezTo>
                    <a:pt x="2803" y="68"/>
                    <a:pt x="2733" y="0"/>
                    <a:pt x="2646" y="0"/>
                  </a:cubicBezTo>
                  <a:close/>
                  <a:moveTo>
                    <a:pt x="6488" y="2280"/>
                  </a:moveTo>
                  <a:cubicBezTo>
                    <a:pt x="6400" y="2280"/>
                    <a:pt x="6332" y="2350"/>
                    <a:pt x="6332" y="2438"/>
                  </a:cubicBezTo>
                  <a:lnTo>
                    <a:pt x="6332" y="3294"/>
                  </a:lnTo>
                  <a:cubicBezTo>
                    <a:pt x="6332" y="3380"/>
                    <a:pt x="6400" y="3450"/>
                    <a:pt x="6488" y="3450"/>
                  </a:cubicBezTo>
                  <a:cubicBezTo>
                    <a:pt x="6574" y="3450"/>
                    <a:pt x="6645" y="3379"/>
                    <a:pt x="6645" y="3294"/>
                  </a:cubicBezTo>
                  <a:lnTo>
                    <a:pt x="6645" y="2438"/>
                  </a:lnTo>
                  <a:cubicBezTo>
                    <a:pt x="6645" y="2350"/>
                    <a:pt x="6575" y="2280"/>
                    <a:pt x="6488" y="2280"/>
                  </a:cubicBezTo>
                  <a:close/>
                  <a:moveTo>
                    <a:pt x="7684" y="2280"/>
                  </a:moveTo>
                  <a:cubicBezTo>
                    <a:pt x="7597" y="2280"/>
                    <a:pt x="7528" y="2350"/>
                    <a:pt x="7528" y="2438"/>
                  </a:cubicBezTo>
                  <a:lnTo>
                    <a:pt x="7528" y="3294"/>
                  </a:lnTo>
                  <a:cubicBezTo>
                    <a:pt x="7528" y="3380"/>
                    <a:pt x="7597" y="3450"/>
                    <a:pt x="7684" y="3450"/>
                  </a:cubicBezTo>
                  <a:cubicBezTo>
                    <a:pt x="7771" y="3450"/>
                    <a:pt x="7840" y="3379"/>
                    <a:pt x="7840" y="3294"/>
                  </a:cubicBezTo>
                  <a:lnTo>
                    <a:pt x="7840" y="2438"/>
                  </a:lnTo>
                  <a:cubicBezTo>
                    <a:pt x="7840" y="2350"/>
                    <a:pt x="7771" y="2280"/>
                    <a:pt x="7684" y="2280"/>
                  </a:cubicBezTo>
                  <a:close/>
                  <a:moveTo>
                    <a:pt x="157" y="1923"/>
                  </a:moveTo>
                  <a:cubicBezTo>
                    <a:pt x="71" y="1923"/>
                    <a:pt x="1" y="1993"/>
                    <a:pt x="1" y="2080"/>
                  </a:cubicBezTo>
                  <a:lnTo>
                    <a:pt x="1" y="3649"/>
                  </a:lnTo>
                  <a:cubicBezTo>
                    <a:pt x="1" y="3736"/>
                    <a:pt x="71" y="3805"/>
                    <a:pt x="157" y="3805"/>
                  </a:cubicBezTo>
                  <a:lnTo>
                    <a:pt x="10380" y="3805"/>
                  </a:lnTo>
                  <a:cubicBezTo>
                    <a:pt x="10468" y="3805"/>
                    <a:pt x="10537" y="3736"/>
                    <a:pt x="10537" y="3649"/>
                  </a:cubicBezTo>
                  <a:lnTo>
                    <a:pt x="10537" y="2080"/>
                  </a:lnTo>
                  <a:cubicBezTo>
                    <a:pt x="10537" y="1993"/>
                    <a:pt x="10468" y="1923"/>
                    <a:pt x="10380" y="1923"/>
                  </a:cubicBezTo>
                  <a:cubicBezTo>
                    <a:pt x="10294" y="1923"/>
                    <a:pt x="10224" y="1993"/>
                    <a:pt x="10224" y="2080"/>
                  </a:cubicBezTo>
                  <a:lnTo>
                    <a:pt x="10224" y="3493"/>
                  </a:lnTo>
                  <a:lnTo>
                    <a:pt x="314" y="3493"/>
                  </a:lnTo>
                  <a:lnTo>
                    <a:pt x="314" y="2080"/>
                  </a:lnTo>
                  <a:cubicBezTo>
                    <a:pt x="314" y="1993"/>
                    <a:pt x="244" y="1923"/>
                    <a:pt x="157" y="1923"/>
                  </a:cubicBezTo>
                  <a:close/>
                  <a:moveTo>
                    <a:pt x="1403" y="3932"/>
                  </a:moveTo>
                  <a:cubicBezTo>
                    <a:pt x="1316" y="3932"/>
                    <a:pt x="1246" y="4001"/>
                    <a:pt x="1246" y="4088"/>
                  </a:cubicBezTo>
                  <a:lnTo>
                    <a:pt x="1246" y="5657"/>
                  </a:lnTo>
                  <a:cubicBezTo>
                    <a:pt x="1246" y="5744"/>
                    <a:pt x="1316" y="5814"/>
                    <a:pt x="1403" y="5814"/>
                  </a:cubicBezTo>
                  <a:lnTo>
                    <a:pt x="11627" y="5814"/>
                  </a:lnTo>
                  <a:cubicBezTo>
                    <a:pt x="11714" y="5814"/>
                    <a:pt x="11783" y="5744"/>
                    <a:pt x="11783" y="5657"/>
                  </a:cubicBezTo>
                  <a:lnTo>
                    <a:pt x="11783" y="4088"/>
                  </a:lnTo>
                  <a:cubicBezTo>
                    <a:pt x="11783" y="4003"/>
                    <a:pt x="11714" y="3932"/>
                    <a:pt x="11626" y="3932"/>
                  </a:cubicBezTo>
                  <a:cubicBezTo>
                    <a:pt x="11539" y="3932"/>
                    <a:pt x="11471" y="4001"/>
                    <a:pt x="11471" y="4088"/>
                  </a:cubicBezTo>
                  <a:lnTo>
                    <a:pt x="11471" y="5501"/>
                  </a:lnTo>
                  <a:lnTo>
                    <a:pt x="1559" y="5501"/>
                  </a:lnTo>
                  <a:lnTo>
                    <a:pt x="1559" y="4088"/>
                  </a:lnTo>
                  <a:cubicBezTo>
                    <a:pt x="1559" y="4001"/>
                    <a:pt x="1489" y="3932"/>
                    <a:pt x="1403" y="39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6749454" y="3786352"/>
              <a:ext cx="896551" cy="400203"/>
            </a:xfrm>
            <a:custGeom>
              <a:avLst/>
              <a:gdLst/>
              <a:ahLst/>
              <a:cxnLst/>
              <a:rect l="l" t="t" r="r" b="b"/>
              <a:pathLst>
                <a:path w="13027" h="5815" extrusionOk="0">
                  <a:moveTo>
                    <a:pt x="8761" y="336"/>
                  </a:moveTo>
                  <a:cubicBezTo>
                    <a:pt x="8673" y="336"/>
                    <a:pt x="8605" y="406"/>
                    <a:pt x="8605" y="492"/>
                  </a:cubicBezTo>
                  <a:lnTo>
                    <a:pt x="8605" y="1350"/>
                  </a:lnTo>
                  <a:cubicBezTo>
                    <a:pt x="8605" y="1436"/>
                    <a:pt x="8673" y="1506"/>
                    <a:pt x="8761" y="1506"/>
                  </a:cubicBezTo>
                  <a:cubicBezTo>
                    <a:pt x="8846" y="1506"/>
                    <a:pt x="8917" y="1435"/>
                    <a:pt x="8917" y="1350"/>
                  </a:cubicBezTo>
                  <a:lnTo>
                    <a:pt x="8917" y="492"/>
                  </a:lnTo>
                  <a:cubicBezTo>
                    <a:pt x="8917" y="406"/>
                    <a:pt x="8848" y="336"/>
                    <a:pt x="8761" y="336"/>
                  </a:cubicBezTo>
                  <a:close/>
                  <a:moveTo>
                    <a:pt x="9901" y="336"/>
                  </a:moveTo>
                  <a:cubicBezTo>
                    <a:pt x="9814" y="336"/>
                    <a:pt x="9745" y="406"/>
                    <a:pt x="9745" y="492"/>
                  </a:cubicBezTo>
                  <a:lnTo>
                    <a:pt x="9745" y="1350"/>
                  </a:lnTo>
                  <a:cubicBezTo>
                    <a:pt x="9745" y="1436"/>
                    <a:pt x="9814" y="1506"/>
                    <a:pt x="9901" y="1506"/>
                  </a:cubicBezTo>
                  <a:cubicBezTo>
                    <a:pt x="9988" y="1506"/>
                    <a:pt x="10057" y="1435"/>
                    <a:pt x="10057" y="1350"/>
                  </a:cubicBezTo>
                  <a:lnTo>
                    <a:pt x="10057" y="492"/>
                  </a:lnTo>
                  <a:cubicBezTo>
                    <a:pt x="10057" y="406"/>
                    <a:pt x="9988" y="336"/>
                    <a:pt x="9901" y="336"/>
                  </a:cubicBezTo>
                  <a:close/>
                  <a:moveTo>
                    <a:pt x="11044" y="336"/>
                  </a:moveTo>
                  <a:cubicBezTo>
                    <a:pt x="10957" y="336"/>
                    <a:pt x="10887" y="406"/>
                    <a:pt x="10887" y="492"/>
                  </a:cubicBezTo>
                  <a:lnTo>
                    <a:pt x="10887" y="1350"/>
                  </a:lnTo>
                  <a:cubicBezTo>
                    <a:pt x="10887" y="1436"/>
                    <a:pt x="10957" y="1506"/>
                    <a:pt x="11044" y="1506"/>
                  </a:cubicBezTo>
                  <a:cubicBezTo>
                    <a:pt x="11129" y="1506"/>
                    <a:pt x="11200" y="1435"/>
                    <a:pt x="11200" y="1350"/>
                  </a:cubicBezTo>
                  <a:lnTo>
                    <a:pt x="11200" y="492"/>
                  </a:lnTo>
                  <a:cubicBezTo>
                    <a:pt x="11200" y="406"/>
                    <a:pt x="11130" y="336"/>
                    <a:pt x="11044" y="336"/>
                  </a:cubicBezTo>
                  <a:close/>
                  <a:moveTo>
                    <a:pt x="12184" y="336"/>
                  </a:moveTo>
                  <a:cubicBezTo>
                    <a:pt x="12097" y="336"/>
                    <a:pt x="12027" y="406"/>
                    <a:pt x="12027" y="492"/>
                  </a:cubicBezTo>
                  <a:lnTo>
                    <a:pt x="12027" y="1350"/>
                  </a:lnTo>
                  <a:cubicBezTo>
                    <a:pt x="12027" y="1436"/>
                    <a:pt x="12097" y="1506"/>
                    <a:pt x="12184" y="1506"/>
                  </a:cubicBezTo>
                  <a:cubicBezTo>
                    <a:pt x="12272" y="1506"/>
                    <a:pt x="12340" y="1435"/>
                    <a:pt x="12340" y="1350"/>
                  </a:cubicBezTo>
                  <a:lnTo>
                    <a:pt x="12340" y="492"/>
                  </a:lnTo>
                  <a:cubicBezTo>
                    <a:pt x="12340" y="406"/>
                    <a:pt x="12272" y="336"/>
                    <a:pt x="12184" y="336"/>
                  </a:cubicBezTo>
                  <a:close/>
                  <a:moveTo>
                    <a:pt x="2646" y="1"/>
                  </a:moveTo>
                  <a:cubicBezTo>
                    <a:pt x="2559" y="1"/>
                    <a:pt x="2490" y="70"/>
                    <a:pt x="2490" y="157"/>
                  </a:cubicBezTo>
                  <a:lnTo>
                    <a:pt x="2490" y="1726"/>
                  </a:lnTo>
                  <a:cubicBezTo>
                    <a:pt x="2490" y="1813"/>
                    <a:pt x="2559" y="1883"/>
                    <a:pt x="2646" y="1883"/>
                  </a:cubicBezTo>
                  <a:lnTo>
                    <a:pt x="12870" y="1883"/>
                  </a:lnTo>
                  <a:cubicBezTo>
                    <a:pt x="12957" y="1883"/>
                    <a:pt x="13027" y="1813"/>
                    <a:pt x="13027" y="1726"/>
                  </a:cubicBezTo>
                  <a:lnTo>
                    <a:pt x="13027" y="157"/>
                  </a:lnTo>
                  <a:cubicBezTo>
                    <a:pt x="13027" y="72"/>
                    <a:pt x="12957" y="1"/>
                    <a:pt x="12870" y="1"/>
                  </a:cubicBezTo>
                  <a:lnTo>
                    <a:pt x="7058" y="1"/>
                  </a:lnTo>
                  <a:cubicBezTo>
                    <a:pt x="6971" y="1"/>
                    <a:pt x="6902" y="70"/>
                    <a:pt x="6902" y="157"/>
                  </a:cubicBezTo>
                  <a:cubicBezTo>
                    <a:pt x="6902" y="244"/>
                    <a:pt x="6971" y="313"/>
                    <a:pt x="7058" y="313"/>
                  </a:cubicBezTo>
                  <a:lnTo>
                    <a:pt x="12714" y="313"/>
                  </a:lnTo>
                  <a:lnTo>
                    <a:pt x="12714" y="1570"/>
                  </a:lnTo>
                  <a:lnTo>
                    <a:pt x="2802" y="1570"/>
                  </a:lnTo>
                  <a:lnTo>
                    <a:pt x="2802" y="157"/>
                  </a:lnTo>
                  <a:cubicBezTo>
                    <a:pt x="2802" y="70"/>
                    <a:pt x="2734" y="1"/>
                    <a:pt x="2646" y="1"/>
                  </a:cubicBezTo>
                  <a:close/>
                  <a:moveTo>
                    <a:pt x="6488" y="2282"/>
                  </a:moveTo>
                  <a:cubicBezTo>
                    <a:pt x="6401" y="2282"/>
                    <a:pt x="6332" y="2352"/>
                    <a:pt x="6332" y="2438"/>
                  </a:cubicBezTo>
                  <a:lnTo>
                    <a:pt x="6332" y="3296"/>
                  </a:lnTo>
                  <a:cubicBezTo>
                    <a:pt x="6332" y="3382"/>
                    <a:pt x="6401" y="3452"/>
                    <a:pt x="6488" y="3452"/>
                  </a:cubicBezTo>
                  <a:cubicBezTo>
                    <a:pt x="6573" y="3450"/>
                    <a:pt x="6644" y="3379"/>
                    <a:pt x="6644" y="3296"/>
                  </a:cubicBezTo>
                  <a:lnTo>
                    <a:pt x="6644" y="2438"/>
                  </a:lnTo>
                  <a:cubicBezTo>
                    <a:pt x="6644" y="2352"/>
                    <a:pt x="6575" y="2282"/>
                    <a:pt x="6488" y="2282"/>
                  </a:cubicBezTo>
                  <a:close/>
                  <a:moveTo>
                    <a:pt x="7683" y="2282"/>
                  </a:moveTo>
                  <a:cubicBezTo>
                    <a:pt x="7597" y="2282"/>
                    <a:pt x="7527" y="2352"/>
                    <a:pt x="7527" y="2438"/>
                  </a:cubicBezTo>
                  <a:lnTo>
                    <a:pt x="7527" y="3296"/>
                  </a:lnTo>
                  <a:cubicBezTo>
                    <a:pt x="7527" y="3382"/>
                    <a:pt x="7597" y="3452"/>
                    <a:pt x="7683" y="3452"/>
                  </a:cubicBezTo>
                  <a:cubicBezTo>
                    <a:pt x="7770" y="3450"/>
                    <a:pt x="7840" y="3379"/>
                    <a:pt x="7840" y="3296"/>
                  </a:cubicBezTo>
                  <a:lnTo>
                    <a:pt x="7840" y="2438"/>
                  </a:lnTo>
                  <a:cubicBezTo>
                    <a:pt x="7840" y="2352"/>
                    <a:pt x="7770" y="2282"/>
                    <a:pt x="7683" y="2282"/>
                  </a:cubicBezTo>
                  <a:close/>
                  <a:moveTo>
                    <a:pt x="157" y="1925"/>
                  </a:moveTo>
                  <a:cubicBezTo>
                    <a:pt x="70" y="1925"/>
                    <a:pt x="1" y="1994"/>
                    <a:pt x="1" y="2082"/>
                  </a:cubicBezTo>
                  <a:lnTo>
                    <a:pt x="1" y="3651"/>
                  </a:lnTo>
                  <a:cubicBezTo>
                    <a:pt x="1" y="3738"/>
                    <a:pt x="70" y="3807"/>
                    <a:pt x="157" y="3807"/>
                  </a:cubicBezTo>
                  <a:lnTo>
                    <a:pt x="10381" y="3807"/>
                  </a:lnTo>
                  <a:cubicBezTo>
                    <a:pt x="10468" y="3806"/>
                    <a:pt x="10538" y="3738"/>
                    <a:pt x="10538" y="3651"/>
                  </a:cubicBezTo>
                  <a:lnTo>
                    <a:pt x="10538" y="2082"/>
                  </a:lnTo>
                  <a:cubicBezTo>
                    <a:pt x="10538" y="1995"/>
                    <a:pt x="10468" y="1925"/>
                    <a:pt x="10381" y="1925"/>
                  </a:cubicBezTo>
                  <a:cubicBezTo>
                    <a:pt x="10293" y="1925"/>
                    <a:pt x="10225" y="1994"/>
                    <a:pt x="10225" y="2082"/>
                  </a:cubicBezTo>
                  <a:lnTo>
                    <a:pt x="10225" y="3495"/>
                  </a:lnTo>
                  <a:lnTo>
                    <a:pt x="313" y="3495"/>
                  </a:lnTo>
                  <a:lnTo>
                    <a:pt x="313" y="2082"/>
                  </a:lnTo>
                  <a:cubicBezTo>
                    <a:pt x="313" y="1995"/>
                    <a:pt x="244" y="1925"/>
                    <a:pt x="157" y="1925"/>
                  </a:cubicBezTo>
                  <a:close/>
                  <a:moveTo>
                    <a:pt x="1402" y="3932"/>
                  </a:moveTo>
                  <a:cubicBezTo>
                    <a:pt x="1315" y="3932"/>
                    <a:pt x="1246" y="4002"/>
                    <a:pt x="1246" y="4089"/>
                  </a:cubicBezTo>
                  <a:lnTo>
                    <a:pt x="1246" y="5658"/>
                  </a:lnTo>
                  <a:cubicBezTo>
                    <a:pt x="1246" y="5745"/>
                    <a:pt x="1315" y="5814"/>
                    <a:pt x="1402" y="5814"/>
                  </a:cubicBezTo>
                  <a:lnTo>
                    <a:pt x="11627" y="5814"/>
                  </a:lnTo>
                  <a:cubicBezTo>
                    <a:pt x="11713" y="5814"/>
                    <a:pt x="11783" y="5745"/>
                    <a:pt x="11783" y="5658"/>
                  </a:cubicBezTo>
                  <a:lnTo>
                    <a:pt x="11783" y="4089"/>
                  </a:lnTo>
                  <a:cubicBezTo>
                    <a:pt x="11783" y="4002"/>
                    <a:pt x="11713" y="3932"/>
                    <a:pt x="11627" y="3932"/>
                  </a:cubicBezTo>
                  <a:cubicBezTo>
                    <a:pt x="11540" y="3932"/>
                    <a:pt x="11470" y="4002"/>
                    <a:pt x="11470" y="4089"/>
                  </a:cubicBezTo>
                  <a:lnTo>
                    <a:pt x="11470" y="5502"/>
                  </a:lnTo>
                  <a:lnTo>
                    <a:pt x="1558" y="5502"/>
                  </a:lnTo>
                  <a:lnTo>
                    <a:pt x="1558" y="4089"/>
                  </a:lnTo>
                  <a:cubicBezTo>
                    <a:pt x="1558" y="4002"/>
                    <a:pt x="1490" y="3932"/>
                    <a:pt x="1402" y="39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6736859" y="3361099"/>
              <a:ext cx="896551" cy="400203"/>
            </a:xfrm>
            <a:custGeom>
              <a:avLst/>
              <a:gdLst/>
              <a:ahLst/>
              <a:cxnLst/>
              <a:rect l="l" t="t" r="r" b="b"/>
              <a:pathLst>
                <a:path w="13027" h="5815" extrusionOk="0">
                  <a:moveTo>
                    <a:pt x="8761" y="335"/>
                  </a:moveTo>
                  <a:cubicBezTo>
                    <a:pt x="8674" y="335"/>
                    <a:pt x="8604" y="403"/>
                    <a:pt x="8604" y="491"/>
                  </a:cubicBezTo>
                  <a:lnTo>
                    <a:pt x="8604" y="1347"/>
                  </a:lnTo>
                  <a:cubicBezTo>
                    <a:pt x="8604" y="1433"/>
                    <a:pt x="8674" y="1503"/>
                    <a:pt x="8761" y="1503"/>
                  </a:cubicBezTo>
                  <a:cubicBezTo>
                    <a:pt x="8847" y="1503"/>
                    <a:pt x="8917" y="1433"/>
                    <a:pt x="8917" y="1347"/>
                  </a:cubicBezTo>
                  <a:lnTo>
                    <a:pt x="8917" y="491"/>
                  </a:lnTo>
                  <a:cubicBezTo>
                    <a:pt x="8917" y="403"/>
                    <a:pt x="8847" y="335"/>
                    <a:pt x="8761" y="335"/>
                  </a:cubicBezTo>
                  <a:close/>
                  <a:moveTo>
                    <a:pt x="9901" y="335"/>
                  </a:moveTo>
                  <a:cubicBezTo>
                    <a:pt x="9814" y="335"/>
                    <a:pt x="9744" y="403"/>
                    <a:pt x="9744" y="491"/>
                  </a:cubicBezTo>
                  <a:lnTo>
                    <a:pt x="9744" y="1347"/>
                  </a:lnTo>
                  <a:cubicBezTo>
                    <a:pt x="9744" y="1433"/>
                    <a:pt x="9814" y="1503"/>
                    <a:pt x="9901" y="1503"/>
                  </a:cubicBezTo>
                  <a:cubicBezTo>
                    <a:pt x="9989" y="1503"/>
                    <a:pt x="10057" y="1433"/>
                    <a:pt x="10057" y="1347"/>
                  </a:cubicBezTo>
                  <a:lnTo>
                    <a:pt x="10057" y="491"/>
                  </a:lnTo>
                  <a:cubicBezTo>
                    <a:pt x="10057" y="403"/>
                    <a:pt x="9989" y="335"/>
                    <a:pt x="9901" y="335"/>
                  </a:cubicBezTo>
                  <a:close/>
                  <a:moveTo>
                    <a:pt x="11043" y="335"/>
                  </a:moveTo>
                  <a:cubicBezTo>
                    <a:pt x="10957" y="335"/>
                    <a:pt x="10887" y="403"/>
                    <a:pt x="10887" y="491"/>
                  </a:cubicBezTo>
                  <a:lnTo>
                    <a:pt x="10887" y="1347"/>
                  </a:lnTo>
                  <a:cubicBezTo>
                    <a:pt x="10887" y="1433"/>
                    <a:pt x="10957" y="1503"/>
                    <a:pt x="11043" y="1503"/>
                  </a:cubicBezTo>
                  <a:cubicBezTo>
                    <a:pt x="11129" y="1503"/>
                    <a:pt x="11200" y="1433"/>
                    <a:pt x="11200" y="1347"/>
                  </a:cubicBezTo>
                  <a:lnTo>
                    <a:pt x="11200" y="491"/>
                  </a:lnTo>
                  <a:cubicBezTo>
                    <a:pt x="11200" y="403"/>
                    <a:pt x="11130" y="335"/>
                    <a:pt x="11043" y="335"/>
                  </a:cubicBezTo>
                  <a:close/>
                  <a:moveTo>
                    <a:pt x="12185" y="335"/>
                  </a:moveTo>
                  <a:cubicBezTo>
                    <a:pt x="12097" y="335"/>
                    <a:pt x="12028" y="403"/>
                    <a:pt x="12028" y="491"/>
                  </a:cubicBezTo>
                  <a:lnTo>
                    <a:pt x="12028" y="1347"/>
                  </a:lnTo>
                  <a:cubicBezTo>
                    <a:pt x="12028" y="1433"/>
                    <a:pt x="12097" y="1503"/>
                    <a:pt x="12185" y="1503"/>
                  </a:cubicBezTo>
                  <a:cubicBezTo>
                    <a:pt x="12272" y="1503"/>
                    <a:pt x="12341" y="1433"/>
                    <a:pt x="12341" y="1347"/>
                  </a:cubicBezTo>
                  <a:lnTo>
                    <a:pt x="12341" y="491"/>
                  </a:lnTo>
                  <a:cubicBezTo>
                    <a:pt x="12341" y="403"/>
                    <a:pt x="12272" y="335"/>
                    <a:pt x="12185" y="335"/>
                  </a:cubicBezTo>
                  <a:close/>
                  <a:moveTo>
                    <a:pt x="2647" y="1"/>
                  </a:moveTo>
                  <a:cubicBezTo>
                    <a:pt x="2559" y="1"/>
                    <a:pt x="2491" y="69"/>
                    <a:pt x="2491" y="157"/>
                  </a:cubicBezTo>
                  <a:lnTo>
                    <a:pt x="2491" y="1725"/>
                  </a:lnTo>
                  <a:cubicBezTo>
                    <a:pt x="2491" y="1813"/>
                    <a:pt x="2559" y="1881"/>
                    <a:pt x="2647" y="1881"/>
                  </a:cubicBezTo>
                  <a:lnTo>
                    <a:pt x="12870" y="1881"/>
                  </a:lnTo>
                  <a:cubicBezTo>
                    <a:pt x="12957" y="1881"/>
                    <a:pt x="13026" y="1813"/>
                    <a:pt x="13026" y="1725"/>
                  </a:cubicBezTo>
                  <a:lnTo>
                    <a:pt x="13026" y="157"/>
                  </a:lnTo>
                  <a:cubicBezTo>
                    <a:pt x="13026" y="69"/>
                    <a:pt x="12957" y="1"/>
                    <a:pt x="12870" y="1"/>
                  </a:cubicBezTo>
                  <a:lnTo>
                    <a:pt x="7058" y="1"/>
                  </a:lnTo>
                  <a:cubicBezTo>
                    <a:pt x="6971" y="1"/>
                    <a:pt x="6901" y="69"/>
                    <a:pt x="6901" y="157"/>
                  </a:cubicBezTo>
                  <a:cubicBezTo>
                    <a:pt x="6901" y="244"/>
                    <a:pt x="6971" y="313"/>
                    <a:pt x="7058" y="313"/>
                  </a:cubicBezTo>
                  <a:lnTo>
                    <a:pt x="12714" y="313"/>
                  </a:lnTo>
                  <a:lnTo>
                    <a:pt x="12714" y="1569"/>
                  </a:lnTo>
                  <a:lnTo>
                    <a:pt x="2803" y="1569"/>
                  </a:lnTo>
                  <a:lnTo>
                    <a:pt x="2803" y="157"/>
                  </a:lnTo>
                  <a:cubicBezTo>
                    <a:pt x="2803" y="69"/>
                    <a:pt x="2734" y="1"/>
                    <a:pt x="2647" y="1"/>
                  </a:cubicBezTo>
                  <a:close/>
                  <a:moveTo>
                    <a:pt x="6488" y="2279"/>
                  </a:moveTo>
                  <a:cubicBezTo>
                    <a:pt x="6401" y="2279"/>
                    <a:pt x="6331" y="2349"/>
                    <a:pt x="6331" y="2436"/>
                  </a:cubicBezTo>
                  <a:lnTo>
                    <a:pt x="6331" y="3293"/>
                  </a:lnTo>
                  <a:cubicBezTo>
                    <a:pt x="6331" y="3379"/>
                    <a:pt x="6401" y="3449"/>
                    <a:pt x="6488" y="3449"/>
                  </a:cubicBezTo>
                  <a:cubicBezTo>
                    <a:pt x="6573" y="3449"/>
                    <a:pt x="6644" y="3379"/>
                    <a:pt x="6644" y="3293"/>
                  </a:cubicBezTo>
                  <a:lnTo>
                    <a:pt x="6644" y="2436"/>
                  </a:lnTo>
                  <a:cubicBezTo>
                    <a:pt x="6644" y="2349"/>
                    <a:pt x="6574" y="2279"/>
                    <a:pt x="6488" y="2279"/>
                  </a:cubicBezTo>
                  <a:close/>
                  <a:moveTo>
                    <a:pt x="7683" y="2279"/>
                  </a:moveTo>
                  <a:cubicBezTo>
                    <a:pt x="7596" y="2279"/>
                    <a:pt x="7527" y="2349"/>
                    <a:pt x="7527" y="2436"/>
                  </a:cubicBezTo>
                  <a:lnTo>
                    <a:pt x="7527" y="3293"/>
                  </a:lnTo>
                  <a:cubicBezTo>
                    <a:pt x="7527" y="3379"/>
                    <a:pt x="7596" y="3449"/>
                    <a:pt x="7683" y="3449"/>
                  </a:cubicBezTo>
                  <a:cubicBezTo>
                    <a:pt x="7771" y="3449"/>
                    <a:pt x="7839" y="3379"/>
                    <a:pt x="7839" y="3293"/>
                  </a:cubicBezTo>
                  <a:lnTo>
                    <a:pt x="7839" y="2436"/>
                  </a:lnTo>
                  <a:cubicBezTo>
                    <a:pt x="7839" y="2349"/>
                    <a:pt x="7771" y="2279"/>
                    <a:pt x="7683" y="2279"/>
                  </a:cubicBezTo>
                  <a:close/>
                  <a:moveTo>
                    <a:pt x="157" y="1924"/>
                  </a:moveTo>
                  <a:cubicBezTo>
                    <a:pt x="70" y="1924"/>
                    <a:pt x="0" y="1994"/>
                    <a:pt x="0" y="2080"/>
                  </a:cubicBezTo>
                  <a:lnTo>
                    <a:pt x="0" y="3649"/>
                  </a:lnTo>
                  <a:cubicBezTo>
                    <a:pt x="0" y="3736"/>
                    <a:pt x="70" y="3806"/>
                    <a:pt x="157" y="3806"/>
                  </a:cubicBezTo>
                  <a:lnTo>
                    <a:pt x="10381" y="3806"/>
                  </a:lnTo>
                  <a:cubicBezTo>
                    <a:pt x="10468" y="3806"/>
                    <a:pt x="10537" y="3735"/>
                    <a:pt x="10537" y="3649"/>
                  </a:cubicBezTo>
                  <a:lnTo>
                    <a:pt x="10537" y="2080"/>
                  </a:lnTo>
                  <a:cubicBezTo>
                    <a:pt x="10537" y="1994"/>
                    <a:pt x="10468" y="1924"/>
                    <a:pt x="10381" y="1924"/>
                  </a:cubicBezTo>
                  <a:cubicBezTo>
                    <a:pt x="10294" y="1924"/>
                    <a:pt x="10225" y="1994"/>
                    <a:pt x="10225" y="2080"/>
                  </a:cubicBezTo>
                  <a:lnTo>
                    <a:pt x="10225" y="3493"/>
                  </a:lnTo>
                  <a:lnTo>
                    <a:pt x="313" y="3493"/>
                  </a:lnTo>
                  <a:lnTo>
                    <a:pt x="313" y="2080"/>
                  </a:lnTo>
                  <a:cubicBezTo>
                    <a:pt x="313" y="1994"/>
                    <a:pt x="245" y="1924"/>
                    <a:pt x="157" y="1924"/>
                  </a:cubicBezTo>
                  <a:close/>
                  <a:moveTo>
                    <a:pt x="1403" y="3932"/>
                  </a:moveTo>
                  <a:cubicBezTo>
                    <a:pt x="1315" y="3932"/>
                    <a:pt x="1247" y="4002"/>
                    <a:pt x="1247" y="4089"/>
                  </a:cubicBezTo>
                  <a:lnTo>
                    <a:pt x="1247" y="5658"/>
                  </a:lnTo>
                  <a:cubicBezTo>
                    <a:pt x="1247" y="5745"/>
                    <a:pt x="1315" y="5814"/>
                    <a:pt x="1403" y="5814"/>
                  </a:cubicBezTo>
                  <a:lnTo>
                    <a:pt x="11626" y="5814"/>
                  </a:lnTo>
                  <a:cubicBezTo>
                    <a:pt x="11713" y="5814"/>
                    <a:pt x="11783" y="5745"/>
                    <a:pt x="11783" y="5658"/>
                  </a:cubicBezTo>
                  <a:lnTo>
                    <a:pt x="11783" y="4089"/>
                  </a:lnTo>
                  <a:cubicBezTo>
                    <a:pt x="11783" y="4002"/>
                    <a:pt x="11713" y="3932"/>
                    <a:pt x="11626" y="3932"/>
                  </a:cubicBezTo>
                  <a:cubicBezTo>
                    <a:pt x="11540" y="3932"/>
                    <a:pt x="11470" y="4002"/>
                    <a:pt x="11470" y="4089"/>
                  </a:cubicBezTo>
                  <a:lnTo>
                    <a:pt x="11470" y="5502"/>
                  </a:lnTo>
                  <a:lnTo>
                    <a:pt x="1560" y="5502"/>
                  </a:lnTo>
                  <a:lnTo>
                    <a:pt x="1560" y="4089"/>
                  </a:lnTo>
                  <a:cubicBezTo>
                    <a:pt x="1560" y="4002"/>
                    <a:pt x="1490" y="3932"/>
                    <a:pt x="1403" y="39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6366385" y="3944575"/>
              <a:ext cx="643972" cy="644041"/>
            </a:xfrm>
            <a:custGeom>
              <a:avLst/>
              <a:gdLst/>
              <a:ahLst/>
              <a:cxnLst/>
              <a:rect l="l" t="t" r="r" b="b"/>
              <a:pathLst>
                <a:path w="9357" h="9358" extrusionOk="0">
                  <a:moveTo>
                    <a:pt x="4678" y="0"/>
                  </a:moveTo>
                  <a:cubicBezTo>
                    <a:pt x="2094" y="0"/>
                    <a:pt x="0" y="2095"/>
                    <a:pt x="0" y="4680"/>
                  </a:cubicBezTo>
                  <a:cubicBezTo>
                    <a:pt x="0" y="7262"/>
                    <a:pt x="2094" y="9357"/>
                    <a:pt x="4678" y="9357"/>
                  </a:cubicBezTo>
                  <a:cubicBezTo>
                    <a:pt x="7262" y="9357"/>
                    <a:pt x="9356" y="7262"/>
                    <a:pt x="9356" y="4680"/>
                  </a:cubicBezTo>
                  <a:cubicBezTo>
                    <a:pt x="9356" y="2095"/>
                    <a:pt x="7262" y="0"/>
                    <a:pt x="4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6408161" y="3986419"/>
              <a:ext cx="560422" cy="560422"/>
            </a:xfrm>
            <a:custGeom>
              <a:avLst/>
              <a:gdLst/>
              <a:ahLst/>
              <a:cxnLst/>
              <a:rect l="l" t="t" r="r" b="b"/>
              <a:pathLst>
                <a:path w="8143" h="8143" extrusionOk="0">
                  <a:moveTo>
                    <a:pt x="4071" y="313"/>
                  </a:moveTo>
                  <a:cubicBezTo>
                    <a:pt x="6144" y="313"/>
                    <a:pt x="7829" y="1999"/>
                    <a:pt x="7829" y="4072"/>
                  </a:cubicBezTo>
                  <a:cubicBezTo>
                    <a:pt x="7829" y="6143"/>
                    <a:pt x="6144" y="7828"/>
                    <a:pt x="4071" y="7828"/>
                  </a:cubicBezTo>
                  <a:cubicBezTo>
                    <a:pt x="2000" y="7828"/>
                    <a:pt x="313" y="6143"/>
                    <a:pt x="313" y="4072"/>
                  </a:cubicBezTo>
                  <a:cubicBezTo>
                    <a:pt x="313" y="1999"/>
                    <a:pt x="2000" y="313"/>
                    <a:pt x="4071" y="313"/>
                  </a:cubicBezTo>
                  <a:close/>
                  <a:moveTo>
                    <a:pt x="4071" y="1"/>
                  </a:moveTo>
                  <a:cubicBezTo>
                    <a:pt x="1827" y="1"/>
                    <a:pt x="0" y="1827"/>
                    <a:pt x="0" y="4072"/>
                  </a:cubicBezTo>
                  <a:cubicBezTo>
                    <a:pt x="0" y="6316"/>
                    <a:pt x="1827" y="8143"/>
                    <a:pt x="4071" y="8143"/>
                  </a:cubicBezTo>
                  <a:cubicBezTo>
                    <a:pt x="6316" y="8143"/>
                    <a:pt x="8142" y="6316"/>
                    <a:pt x="8142" y="4072"/>
                  </a:cubicBezTo>
                  <a:cubicBezTo>
                    <a:pt x="8142" y="1827"/>
                    <a:pt x="6316" y="1"/>
                    <a:pt x="4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5860605" y="4206650"/>
              <a:ext cx="875009" cy="378661"/>
            </a:xfrm>
            <a:custGeom>
              <a:avLst/>
              <a:gdLst/>
              <a:ahLst/>
              <a:cxnLst/>
              <a:rect l="l" t="t" r="r" b="b"/>
              <a:pathLst>
                <a:path w="12714" h="5502" extrusionOk="0">
                  <a:moveTo>
                    <a:pt x="2489" y="0"/>
                  </a:moveTo>
                  <a:lnTo>
                    <a:pt x="2489" y="1569"/>
                  </a:lnTo>
                  <a:lnTo>
                    <a:pt x="12714" y="1569"/>
                  </a:lnTo>
                  <a:lnTo>
                    <a:pt x="12714" y="0"/>
                  </a:lnTo>
                  <a:close/>
                  <a:moveTo>
                    <a:pt x="0" y="1925"/>
                  </a:moveTo>
                  <a:lnTo>
                    <a:pt x="0" y="3494"/>
                  </a:lnTo>
                  <a:lnTo>
                    <a:pt x="10223" y="3494"/>
                  </a:lnTo>
                  <a:lnTo>
                    <a:pt x="10223" y="1925"/>
                  </a:lnTo>
                  <a:close/>
                  <a:moveTo>
                    <a:pt x="1246" y="3933"/>
                  </a:moveTo>
                  <a:lnTo>
                    <a:pt x="1246" y="5501"/>
                  </a:lnTo>
                  <a:lnTo>
                    <a:pt x="11470" y="5501"/>
                  </a:lnTo>
                  <a:lnTo>
                    <a:pt x="11470" y="39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5849800" y="4195845"/>
              <a:ext cx="896620" cy="400203"/>
            </a:xfrm>
            <a:custGeom>
              <a:avLst/>
              <a:gdLst/>
              <a:ahLst/>
              <a:cxnLst/>
              <a:rect l="l" t="t" r="r" b="b"/>
              <a:pathLst>
                <a:path w="13028" h="5815" extrusionOk="0">
                  <a:moveTo>
                    <a:pt x="8760" y="335"/>
                  </a:moveTo>
                  <a:cubicBezTo>
                    <a:pt x="8673" y="335"/>
                    <a:pt x="8604" y="404"/>
                    <a:pt x="8604" y="491"/>
                  </a:cubicBezTo>
                  <a:lnTo>
                    <a:pt x="8604" y="1348"/>
                  </a:lnTo>
                  <a:cubicBezTo>
                    <a:pt x="8604" y="1435"/>
                    <a:pt x="8673" y="1505"/>
                    <a:pt x="8760" y="1505"/>
                  </a:cubicBezTo>
                  <a:cubicBezTo>
                    <a:pt x="8845" y="1505"/>
                    <a:pt x="8916" y="1435"/>
                    <a:pt x="8916" y="1348"/>
                  </a:cubicBezTo>
                  <a:lnTo>
                    <a:pt x="8916" y="491"/>
                  </a:lnTo>
                  <a:cubicBezTo>
                    <a:pt x="8916" y="404"/>
                    <a:pt x="8848" y="335"/>
                    <a:pt x="8760" y="335"/>
                  </a:cubicBezTo>
                  <a:close/>
                  <a:moveTo>
                    <a:pt x="9901" y="335"/>
                  </a:moveTo>
                  <a:cubicBezTo>
                    <a:pt x="9815" y="335"/>
                    <a:pt x="9745" y="404"/>
                    <a:pt x="9745" y="491"/>
                  </a:cubicBezTo>
                  <a:lnTo>
                    <a:pt x="9745" y="1348"/>
                  </a:lnTo>
                  <a:cubicBezTo>
                    <a:pt x="9745" y="1435"/>
                    <a:pt x="9815" y="1505"/>
                    <a:pt x="9901" y="1505"/>
                  </a:cubicBezTo>
                  <a:cubicBezTo>
                    <a:pt x="9988" y="1505"/>
                    <a:pt x="10058" y="1435"/>
                    <a:pt x="10058" y="1348"/>
                  </a:cubicBezTo>
                  <a:lnTo>
                    <a:pt x="10058" y="491"/>
                  </a:lnTo>
                  <a:cubicBezTo>
                    <a:pt x="10058" y="404"/>
                    <a:pt x="9988" y="335"/>
                    <a:pt x="9901" y="335"/>
                  </a:cubicBezTo>
                  <a:close/>
                  <a:moveTo>
                    <a:pt x="11044" y="335"/>
                  </a:moveTo>
                  <a:cubicBezTo>
                    <a:pt x="10956" y="335"/>
                    <a:pt x="10888" y="404"/>
                    <a:pt x="10888" y="491"/>
                  </a:cubicBezTo>
                  <a:lnTo>
                    <a:pt x="10888" y="1348"/>
                  </a:lnTo>
                  <a:cubicBezTo>
                    <a:pt x="10888" y="1435"/>
                    <a:pt x="10956" y="1505"/>
                    <a:pt x="11044" y="1505"/>
                  </a:cubicBezTo>
                  <a:cubicBezTo>
                    <a:pt x="11129" y="1505"/>
                    <a:pt x="11201" y="1435"/>
                    <a:pt x="11201" y="1348"/>
                  </a:cubicBezTo>
                  <a:lnTo>
                    <a:pt x="11201" y="491"/>
                  </a:lnTo>
                  <a:cubicBezTo>
                    <a:pt x="11201" y="404"/>
                    <a:pt x="11131" y="335"/>
                    <a:pt x="11044" y="335"/>
                  </a:cubicBezTo>
                  <a:close/>
                  <a:moveTo>
                    <a:pt x="12184" y="335"/>
                  </a:moveTo>
                  <a:cubicBezTo>
                    <a:pt x="12097" y="335"/>
                    <a:pt x="12028" y="404"/>
                    <a:pt x="12028" y="491"/>
                  </a:cubicBezTo>
                  <a:lnTo>
                    <a:pt x="12028" y="1348"/>
                  </a:lnTo>
                  <a:cubicBezTo>
                    <a:pt x="12028" y="1435"/>
                    <a:pt x="12097" y="1505"/>
                    <a:pt x="12184" y="1505"/>
                  </a:cubicBezTo>
                  <a:cubicBezTo>
                    <a:pt x="12271" y="1505"/>
                    <a:pt x="12341" y="1435"/>
                    <a:pt x="12341" y="1348"/>
                  </a:cubicBezTo>
                  <a:lnTo>
                    <a:pt x="12341" y="491"/>
                  </a:lnTo>
                  <a:cubicBezTo>
                    <a:pt x="12341" y="404"/>
                    <a:pt x="12271" y="335"/>
                    <a:pt x="12184" y="335"/>
                  </a:cubicBezTo>
                  <a:close/>
                  <a:moveTo>
                    <a:pt x="2646" y="1"/>
                  </a:moveTo>
                  <a:cubicBezTo>
                    <a:pt x="2560" y="1"/>
                    <a:pt x="2490" y="70"/>
                    <a:pt x="2490" y="157"/>
                  </a:cubicBezTo>
                  <a:lnTo>
                    <a:pt x="2490" y="1726"/>
                  </a:lnTo>
                  <a:cubicBezTo>
                    <a:pt x="2490" y="1813"/>
                    <a:pt x="2560" y="1883"/>
                    <a:pt x="2646" y="1883"/>
                  </a:cubicBezTo>
                  <a:lnTo>
                    <a:pt x="12871" y="1883"/>
                  </a:lnTo>
                  <a:cubicBezTo>
                    <a:pt x="12957" y="1883"/>
                    <a:pt x="13027" y="1813"/>
                    <a:pt x="13027" y="1726"/>
                  </a:cubicBezTo>
                  <a:lnTo>
                    <a:pt x="13027" y="157"/>
                  </a:lnTo>
                  <a:cubicBezTo>
                    <a:pt x="13027" y="70"/>
                    <a:pt x="12957" y="1"/>
                    <a:pt x="12871" y="1"/>
                  </a:cubicBezTo>
                  <a:lnTo>
                    <a:pt x="7058" y="1"/>
                  </a:lnTo>
                  <a:cubicBezTo>
                    <a:pt x="6972" y="1"/>
                    <a:pt x="6902" y="70"/>
                    <a:pt x="6902" y="157"/>
                  </a:cubicBezTo>
                  <a:cubicBezTo>
                    <a:pt x="6902" y="245"/>
                    <a:pt x="6972" y="314"/>
                    <a:pt x="7058" y="314"/>
                  </a:cubicBezTo>
                  <a:lnTo>
                    <a:pt x="12714" y="314"/>
                  </a:lnTo>
                  <a:lnTo>
                    <a:pt x="12714" y="1570"/>
                  </a:lnTo>
                  <a:lnTo>
                    <a:pt x="2803" y="1570"/>
                  </a:lnTo>
                  <a:lnTo>
                    <a:pt x="2803" y="157"/>
                  </a:lnTo>
                  <a:cubicBezTo>
                    <a:pt x="2803" y="70"/>
                    <a:pt x="2733" y="1"/>
                    <a:pt x="2646" y="1"/>
                  </a:cubicBezTo>
                  <a:close/>
                  <a:moveTo>
                    <a:pt x="6488" y="2281"/>
                  </a:moveTo>
                  <a:cubicBezTo>
                    <a:pt x="6400" y="2281"/>
                    <a:pt x="6332" y="2350"/>
                    <a:pt x="6332" y="2437"/>
                  </a:cubicBezTo>
                  <a:lnTo>
                    <a:pt x="6332" y="3293"/>
                  </a:lnTo>
                  <a:cubicBezTo>
                    <a:pt x="6332" y="3381"/>
                    <a:pt x="6400" y="3451"/>
                    <a:pt x="6488" y="3451"/>
                  </a:cubicBezTo>
                  <a:cubicBezTo>
                    <a:pt x="6574" y="3451"/>
                    <a:pt x="6645" y="3381"/>
                    <a:pt x="6645" y="3293"/>
                  </a:cubicBezTo>
                  <a:lnTo>
                    <a:pt x="6645" y="2437"/>
                  </a:lnTo>
                  <a:cubicBezTo>
                    <a:pt x="6645" y="2350"/>
                    <a:pt x="6575" y="2281"/>
                    <a:pt x="6488" y="2281"/>
                  </a:cubicBezTo>
                  <a:close/>
                  <a:moveTo>
                    <a:pt x="7684" y="2281"/>
                  </a:moveTo>
                  <a:cubicBezTo>
                    <a:pt x="7597" y="2281"/>
                    <a:pt x="7528" y="2350"/>
                    <a:pt x="7528" y="2437"/>
                  </a:cubicBezTo>
                  <a:lnTo>
                    <a:pt x="7528" y="3293"/>
                  </a:lnTo>
                  <a:cubicBezTo>
                    <a:pt x="7528" y="3381"/>
                    <a:pt x="7597" y="3451"/>
                    <a:pt x="7684" y="3451"/>
                  </a:cubicBezTo>
                  <a:cubicBezTo>
                    <a:pt x="7769" y="3451"/>
                    <a:pt x="7840" y="3381"/>
                    <a:pt x="7840" y="3293"/>
                  </a:cubicBezTo>
                  <a:lnTo>
                    <a:pt x="7840" y="2437"/>
                  </a:lnTo>
                  <a:cubicBezTo>
                    <a:pt x="7840" y="2350"/>
                    <a:pt x="7771" y="2281"/>
                    <a:pt x="7684" y="2281"/>
                  </a:cubicBezTo>
                  <a:close/>
                  <a:moveTo>
                    <a:pt x="157" y="1925"/>
                  </a:moveTo>
                  <a:cubicBezTo>
                    <a:pt x="71" y="1925"/>
                    <a:pt x="1" y="1995"/>
                    <a:pt x="1" y="2082"/>
                  </a:cubicBezTo>
                  <a:lnTo>
                    <a:pt x="1" y="3651"/>
                  </a:lnTo>
                  <a:cubicBezTo>
                    <a:pt x="1" y="3738"/>
                    <a:pt x="71" y="3807"/>
                    <a:pt x="157" y="3807"/>
                  </a:cubicBezTo>
                  <a:lnTo>
                    <a:pt x="10380" y="3807"/>
                  </a:lnTo>
                  <a:cubicBezTo>
                    <a:pt x="10469" y="3807"/>
                    <a:pt x="10537" y="3736"/>
                    <a:pt x="10537" y="3651"/>
                  </a:cubicBezTo>
                  <a:lnTo>
                    <a:pt x="10537" y="2082"/>
                  </a:lnTo>
                  <a:cubicBezTo>
                    <a:pt x="10537" y="1995"/>
                    <a:pt x="10469" y="1925"/>
                    <a:pt x="10380" y="1925"/>
                  </a:cubicBezTo>
                  <a:cubicBezTo>
                    <a:pt x="10294" y="1925"/>
                    <a:pt x="10224" y="1995"/>
                    <a:pt x="10224" y="2082"/>
                  </a:cubicBezTo>
                  <a:lnTo>
                    <a:pt x="10224" y="3495"/>
                  </a:lnTo>
                  <a:lnTo>
                    <a:pt x="314" y="3495"/>
                  </a:lnTo>
                  <a:lnTo>
                    <a:pt x="314" y="2082"/>
                  </a:lnTo>
                  <a:cubicBezTo>
                    <a:pt x="314" y="1995"/>
                    <a:pt x="244" y="1925"/>
                    <a:pt x="157" y="1925"/>
                  </a:cubicBezTo>
                  <a:close/>
                  <a:moveTo>
                    <a:pt x="1403" y="3933"/>
                  </a:moveTo>
                  <a:cubicBezTo>
                    <a:pt x="1316" y="3933"/>
                    <a:pt x="1246" y="4002"/>
                    <a:pt x="1246" y="4090"/>
                  </a:cubicBezTo>
                  <a:lnTo>
                    <a:pt x="1246" y="5658"/>
                  </a:lnTo>
                  <a:cubicBezTo>
                    <a:pt x="1246" y="5746"/>
                    <a:pt x="1316" y="5814"/>
                    <a:pt x="1403" y="5814"/>
                  </a:cubicBezTo>
                  <a:lnTo>
                    <a:pt x="11627" y="5814"/>
                  </a:lnTo>
                  <a:cubicBezTo>
                    <a:pt x="11714" y="5814"/>
                    <a:pt x="11783" y="5745"/>
                    <a:pt x="11783" y="5658"/>
                  </a:cubicBezTo>
                  <a:lnTo>
                    <a:pt x="11783" y="4090"/>
                  </a:lnTo>
                  <a:cubicBezTo>
                    <a:pt x="11783" y="4002"/>
                    <a:pt x="11714" y="3933"/>
                    <a:pt x="11626" y="3933"/>
                  </a:cubicBezTo>
                  <a:cubicBezTo>
                    <a:pt x="11539" y="3933"/>
                    <a:pt x="11471" y="4002"/>
                    <a:pt x="11471" y="4090"/>
                  </a:cubicBezTo>
                  <a:lnTo>
                    <a:pt x="11471" y="5502"/>
                  </a:lnTo>
                  <a:lnTo>
                    <a:pt x="1559" y="5502"/>
                  </a:lnTo>
                  <a:lnTo>
                    <a:pt x="1559" y="4090"/>
                  </a:lnTo>
                  <a:cubicBezTo>
                    <a:pt x="1559" y="4002"/>
                    <a:pt x="1489" y="3933"/>
                    <a:pt x="1403" y="39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63" name="Google Shape;163;p27"/>
          <p:cNvGrpSpPr/>
          <p:nvPr/>
        </p:nvGrpSpPr>
        <p:grpSpPr>
          <a:xfrm>
            <a:off x="8568906" y="2116152"/>
            <a:ext cx="797170" cy="658369"/>
            <a:chOff x="6178997" y="3344040"/>
            <a:chExt cx="1039199" cy="858257"/>
          </a:xfrm>
        </p:grpSpPr>
        <p:sp>
          <p:nvSpPr>
            <p:cNvPr id="164" name="Google Shape;164;p27"/>
            <p:cNvSpPr/>
            <p:nvPr/>
          </p:nvSpPr>
          <p:spPr>
            <a:xfrm rot="-8999970">
              <a:off x="6276549" y="3587453"/>
              <a:ext cx="832606" cy="365134"/>
            </a:xfrm>
            <a:custGeom>
              <a:avLst/>
              <a:gdLst/>
              <a:ahLst/>
              <a:cxnLst/>
              <a:rect l="l" t="t" r="r" b="b"/>
              <a:pathLst>
                <a:path w="14555" h="6383" extrusionOk="0">
                  <a:moveTo>
                    <a:pt x="14390" y="0"/>
                  </a:moveTo>
                  <a:lnTo>
                    <a:pt x="104" y="140"/>
                  </a:lnTo>
                  <a:cubicBezTo>
                    <a:pt x="63" y="181"/>
                    <a:pt x="41" y="204"/>
                    <a:pt x="0" y="245"/>
                  </a:cubicBezTo>
                  <a:lnTo>
                    <a:pt x="61" y="6279"/>
                  </a:lnTo>
                  <a:cubicBezTo>
                    <a:pt x="101" y="6320"/>
                    <a:pt x="125" y="6341"/>
                    <a:pt x="165" y="6383"/>
                  </a:cubicBezTo>
                  <a:lnTo>
                    <a:pt x="14451" y="6242"/>
                  </a:lnTo>
                  <a:cubicBezTo>
                    <a:pt x="14492" y="6201"/>
                    <a:pt x="14513" y="6178"/>
                    <a:pt x="14554" y="6137"/>
                  </a:cubicBezTo>
                  <a:lnTo>
                    <a:pt x="14493" y="103"/>
                  </a:lnTo>
                  <a:cubicBezTo>
                    <a:pt x="14453" y="62"/>
                    <a:pt x="14429" y="40"/>
                    <a:pt x="14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 rot="-8999970">
              <a:off x="6227749" y="3549501"/>
              <a:ext cx="941695" cy="447336"/>
            </a:xfrm>
            <a:custGeom>
              <a:avLst/>
              <a:gdLst/>
              <a:ahLst/>
              <a:cxnLst/>
              <a:rect l="l" t="t" r="r" b="b"/>
              <a:pathLst>
                <a:path w="16462" h="7820" extrusionOk="0">
                  <a:moveTo>
                    <a:pt x="13909" y="2948"/>
                  </a:moveTo>
                  <a:cubicBezTo>
                    <a:pt x="13906" y="2948"/>
                    <a:pt x="13904" y="2948"/>
                    <a:pt x="13901" y="2948"/>
                  </a:cubicBezTo>
                  <a:cubicBezTo>
                    <a:pt x="13401" y="2952"/>
                    <a:pt x="13000" y="3362"/>
                    <a:pt x="13006" y="3861"/>
                  </a:cubicBezTo>
                  <a:cubicBezTo>
                    <a:pt x="13010" y="4356"/>
                    <a:pt x="13413" y="4756"/>
                    <a:pt x="13908" y="4756"/>
                  </a:cubicBezTo>
                  <a:cubicBezTo>
                    <a:pt x="13911" y="4756"/>
                    <a:pt x="13915" y="4756"/>
                    <a:pt x="13918" y="4756"/>
                  </a:cubicBezTo>
                  <a:cubicBezTo>
                    <a:pt x="14417" y="4750"/>
                    <a:pt x="14819" y="4343"/>
                    <a:pt x="14814" y="3842"/>
                  </a:cubicBezTo>
                  <a:cubicBezTo>
                    <a:pt x="14808" y="3346"/>
                    <a:pt x="14404" y="2948"/>
                    <a:pt x="13909" y="2948"/>
                  </a:cubicBezTo>
                  <a:close/>
                  <a:moveTo>
                    <a:pt x="3023" y="3056"/>
                  </a:moveTo>
                  <a:cubicBezTo>
                    <a:pt x="3020" y="3056"/>
                    <a:pt x="3016" y="3056"/>
                    <a:pt x="3013" y="3056"/>
                  </a:cubicBezTo>
                  <a:cubicBezTo>
                    <a:pt x="2512" y="3062"/>
                    <a:pt x="2112" y="3470"/>
                    <a:pt x="2117" y="3969"/>
                  </a:cubicBezTo>
                  <a:cubicBezTo>
                    <a:pt x="2122" y="4464"/>
                    <a:pt x="2525" y="4864"/>
                    <a:pt x="3019" y="4864"/>
                  </a:cubicBezTo>
                  <a:cubicBezTo>
                    <a:pt x="3023" y="4864"/>
                    <a:pt x="3026" y="4864"/>
                    <a:pt x="3030" y="4864"/>
                  </a:cubicBezTo>
                  <a:cubicBezTo>
                    <a:pt x="3529" y="4859"/>
                    <a:pt x="3931" y="4451"/>
                    <a:pt x="3925" y="3952"/>
                  </a:cubicBezTo>
                  <a:cubicBezTo>
                    <a:pt x="3920" y="3456"/>
                    <a:pt x="3517" y="3056"/>
                    <a:pt x="3023" y="3056"/>
                  </a:cubicBezTo>
                  <a:close/>
                  <a:moveTo>
                    <a:pt x="8232" y="1684"/>
                  </a:moveTo>
                  <a:cubicBezTo>
                    <a:pt x="8224" y="1684"/>
                    <a:pt x="8216" y="1684"/>
                    <a:pt x="8208" y="1684"/>
                  </a:cubicBezTo>
                  <a:cubicBezTo>
                    <a:pt x="6979" y="1697"/>
                    <a:pt x="5992" y="2702"/>
                    <a:pt x="6005" y="3932"/>
                  </a:cubicBezTo>
                  <a:cubicBezTo>
                    <a:pt x="6016" y="5153"/>
                    <a:pt x="7010" y="6135"/>
                    <a:pt x="8229" y="6135"/>
                  </a:cubicBezTo>
                  <a:cubicBezTo>
                    <a:pt x="8236" y="6135"/>
                    <a:pt x="8244" y="6135"/>
                    <a:pt x="8252" y="6135"/>
                  </a:cubicBezTo>
                  <a:cubicBezTo>
                    <a:pt x="9482" y="6122"/>
                    <a:pt x="10468" y="5117"/>
                    <a:pt x="10455" y="3888"/>
                  </a:cubicBezTo>
                  <a:cubicBezTo>
                    <a:pt x="10444" y="2666"/>
                    <a:pt x="9451" y="1684"/>
                    <a:pt x="8232" y="1684"/>
                  </a:cubicBezTo>
                  <a:close/>
                  <a:moveTo>
                    <a:pt x="15458" y="716"/>
                  </a:moveTo>
                  <a:cubicBezTo>
                    <a:pt x="15497" y="756"/>
                    <a:pt x="15521" y="778"/>
                    <a:pt x="15561" y="819"/>
                  </a:cubicBezTo>
                  <a:lnTo>
                    <a:pt x="15622" y="6853"/>
                  </a:lnTo>
                  <a:cubicBezTo>
                    <a:pt x="15581" y="6894"/>
                    <a:pt x="15560" y="6917"/>
                    <a:pt x="15519" y="6958"/>
                  </a:cubicBezTo>
                  <a:lnTo>
                    <a:pt x="1233" y="7099"/>
                  </a:lnTo>
                  <a:cubicBezTo>
                    <a:pt x="1193" y="7057"/>
                    <a:pt x="1169" y="7036"/>
                    <a:pt x="1129" y="6995"/>
                  </a:cubicBezTo>
                  <a:lnTo>
                    <a:pt x="1068" y="961"/>
                  </a:lnTo>
                  <a:cubicBezTo>
                    <a:pt x="1109" y="920"/>
                    <a:pt x="1131" y="897"/>
                    <a:pt x="1172" y="856"/>
                  </a:cubicBezTo>
                  <a:lnTo>
                    <a:pt x="15458" y="716"/>
                  </a:lnTo>
                  <a:close/>
                  <a:moveTo>
                    <a:pt x="16384" y="0"/>
                  </a:moveTo>
                  <a:lnTo>
                    <a:pt x="1" y="162"/>
                  </a:lnTo>
                  <a:lnTo>
                    <a:pt x="77" y="7819"/>
                  </a:lnTo>
                  <a:lnTo>
                    <a:pt x="16461" y="7657"/>
                  </a:lnTo>
                  <a:lnTo>
                    <a:pt x="163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27"/>
          <p:cNvGrpSpPr/>
          <p:nvPr/>
        </p:nvGrpSpPr>
        <p:grpSpPr>
          <a:xfrm rot="7188417">
            <a:off x="-141852" y="1395488"/>
            <a:ext cx="797150" cy="658353"/>
            <a:chOff x="6178997" y="3344040"/>
            <a:chExt cx="1039199" cy="858257"/>
          </a:xfrm>
        </p:grpSpPr>
        <p:sp>
          <p:nvSpPr>
            <p:cNvPr id="167" name="Google Shape;167;p27"/>
            <p:cNvSpPr/>
            <p:nvPr/>
          </p:nvSpPr>
          <p:spPr>
            <a:xfrm rot="-8999970">
              <a:off x="6276549" y="3587453"/>
              <a:ext cx="832606" cy="365134"/>
            </a:xfrm>
            <a:custGeom>
              <a:avLst/>
              <a:gdLst/>
              <a:ahLst/>
              <a:cxnLst/>
              <a:rect l="l" t="t" r="r" b="b"/>
              <a:pathLst>
                <a:path w="14555" h="6383" extrusionOk="0">
                  <a:moveTo>
                    <a:pt x="14390" y="0"/>
                  </a:moveTo>
                  <a:lnTo>
                    <a:pt x="104" y="140"/>
                  </a:lnTo>
                  <a:cubicBezTo>
                    <a:pt x="63" y="181"/>
                    <a:pt x="41" y="204"/>
                    <a:pt x="0" y="245"/>
                  </a:cubicBezTo>
                  <a:lnTo>
                    <a:pt x="61" y="6279"/>
                  </a:lnTo>
                  <a:cubicBezTo>
                    <a:pt x="101" y="6320"/>
                    <a:pt x="125" y="6341"/>
                    <a:pt x="165" y="6383"/>
                  </a:cubicBezTo>
                  <a:lnTo>
                    <a:pt x="14451" y="6242"/>
                  </a:lnTo>
                  <a:cubicBezTo>
                    <a:pt x="14492" y="6201"/>
                    <a:pt x="14513" y="6178"/>
                    <a:pt x="14554" y="6137"/>
                  </a:cubicBezTo>
                  <a:lnTo>
                    <a:pt x="14493" y="103"/>
                  </a:lnTo>
                  <a:cubicBezTo>
                    <a:pt x="14453" y="62"/>
                    <a:pt x="14429" y="40"/>
                    <a:pt x="14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 rot="-8999970">
              <a:off x="6227749" y="3549501"/>
              <a:ext cx="941695" cy="447336"/>
            </a:xfrm>
            <a:custGeom>
              <a:avLst/>
              <a:gdLst/>
              <a:ahLst/>
              <a:cxnLst/>
              <a:rect l="l" t="t" r="r" b="b"/>
              <a:pathLst>
                <a:path w="16462" h="7820" extrusionOk="0">
                  <a:moveTo>
                    <a:pt x="13909" y="2948"/>
                  </a:moveTo>
                  <a:cubicBezTo>
                    <a:pt x="13906" y="2948"/>
                    <a:pt x="13904" y="2948"/>
                    <a:pt x="13901" y="2948"/>
                  </a:cubicBezTo>
                  <a:cubicBezTo>
                    <a:pt x="13401" y="2952"/>
                    <a:pt x="13000" y="3362"/>
                    <a:pt x="13006" y="3861"/>
                  </a:cubicBezTo>
                  <a:cubicBezTo>
                    <a:pt x="13010" y="4356"/>
                    <a:pt x="13413" y="4756"/>
                    <a:pt x="13908" y="4756"/>
                  </a:cubicBezTo>
                  <a:cubicBezTo>
                    <a:pt x="13911" y="4756"/>
                    <a:pt x="13915" y="4756"/>
                    <a:pt x="13918" y="4756"/>
                  </a:cubicBezTo>
                  <a:cubicBezTo>
                    <a:pt x="14417" y="4750"/>
                    <a:pt x="14819" y="4343"/>
                    <a:pt x="14814" y="3842"/>
                  </a:cubicBezTo>
                  <a:cubicBezTo>
                    <a:pt x="14808" y="3346"/>
                    <a:pt x="14404" y="2948"/>
                    <a:pt x="13909" y="2948"/>
                  </a:cubicBezTo>
                  <a:close/>
                  <a:moveTo>
                    <a:pt x="3023" y="3056"/>
                  </a:moveTo>
                  <a:cubicBezTo>
                    <a:pt x="3020" y="3056"/>
                    <a:pt x="3016" y="3056"/>
                    <a:pt x="3013" y="3056"/>
                  </a:cubicBezTo>
                  <a:cubicBezTo>
                    <a:pt x="2512" y="3062"/>
                    <a:pt x="2112" y="3470"/>
                    <a:pt x="2117" y="3969"/>
                  </a:cubicBezTo>
                  <a:cubicBezTo>
                    <a:pt x="2122" y="4464"/>
                    <a:pt x="2525" y="4864"/>
                    <a:pt x="3019" y="4864"/>
                  </a:cubicBezTo>
                  <a:cubicBezTo>
                    <a:pt x="3023" y="4864"/>
                    <a:pt x="3026" y="4864"/>
                    <a:pt x="3030" y="4864"/>
                  </a:cubicBezTo>
                  <a:cubicBezTo>
                    <a:pt x="3529" y="4859"/>
                    <a:pt x="3931" y="4451"/>
                    <a:pt x="3925" y="3952"/>
                  </a:cubicBezTo>
                  <a:cubicBezTo>
                    <a:pt x="3920" y="3456"/>
                    <a:pt x="3517" y="3056"/>
                    <a:pt x="3023" y="3056"/>
                  </a:cubicBezTo>
                  <a:close/>
                  <a:moveTo>
                    <a:pt x="8232" y="1684"/>
                  </a:moveTo>
                  <a:cubicBezTo>
                    <a:pt x="8224" y="1684"/>
                    <a:pt x="8216" y="1684"/>
                    <a:pt x="8208" y="1684"/>
                  </a:cubicBezTo>
                  <a:cubicBezTo>
                    <a:pt x="6979" y="1697"/>
                    <a:pt x="5992" y="2702"/>
                    <a:pt x="6005" y="3932"/>
                  </a:cubicBezTo>
                  <a:cubicBezTo>
                    <a:pt x="6016" y="5153"/>
                    <a:pt x="7010" y="6135"/>
                    <a:pt x="8229" y="6135"/>
                  </a:cubicBezTo>
                  <a:cubicBezTo>
                    <a:pt x="8236" y="6135"/>
                    <a:pt x="8244" y="6135"/>
                    <a:pt x="8252" y="6135"/>
                  </a:cubicBezTo>
                  <a:cubicBezTo>
                    <a:pt x="9482" y="6122"/>
                    <a:pt x="10468" y="5117"/>
                    <a:pt x="10455" y="3888"/>
                  </a:cubicBezTo>
                  <a:cubicBezTo>
                    <a:pt x="10444" y="2666"/>
                    <a:pt x="9451" y="1684"/>
                    <a:pt x="8232" y="1684"/>
                  </a:cubicBezTo>
                  <a:close/>
                  <a:moveTo>
                    <a:pt x="15458" y="716"/>
                  </a:moveTo>
                  <a:cubicBezTo>
                    <a:pt x="15497" y="756"/>
                    <a:pt x="15521" y="778"/>
                    <a:pt x="15561" y="819"/>
                  </a:cubicBezTo>
                  <a:lnTo>
                    <a:pt x="15622" y="6853"/>
                  </a:lnTo>
                  <a:cubicBezTo>
                    <a:pt x="15581" y="6894"/>
                    <a:pt x="15560" y="6917"/>
                    <a:pt x="15519" y="6958"/>
                  </a:cubicBezTo>
                  <a:lnTo>
                    <a:pt x="1233" y="7099"/>
                  </a:lnTo>
                  <a:cubicBezTo>
                    <a:pt x="1193" y="7057"/>
                    <a:pt x="1169" y="7036"/>
                    <a:pt x="1129" y="6995"/>
                  </a:cubicBezTo>
                  <a:lnTo>
                    <a:pt x="1068" y="961"/>
                  </a:lnTo>
                  <a:cubicBezTo>
                    <a:pt x="1109" y="920"/>
                    <a:pt x="1131" y="897"/>
                    <a:pt x="1172" y="856"/>
                  </a:cubicBezTo>
                  <a:lnTo>
                    <a:pt x="15458" y="716"/>
                  </a:lnTo>
                  <a:close/>
                  <a:moveTo>
                    <a:pt x="16384" y="0"/>
                  </a:moveTo>
                  <a:lnTo>
                    <a:pt x="1" y="162"/>
                  </a:lnTo>
                  <a:lnTo>
                    <a:pt x="77" y="7819"/>
                  </a:lnTo>
                  <a:lnTo>
                    <a:pt x="16461" y="7657"/>
                  </a:lnTo>
                  <a:lnTo>
                    <a:pt x="163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27"/>
          <p:cNvGrpSpPr/>
          <p:nvPr/>
        </p:nvGrpSpPr>
        <p:grpSpPr>
          <a:xfrm rot="-9882492">
            <a:off x="-84788" y="1889099"/>
            <a:ext cx="797125" cy="658333"/>
            <a:chOff x="6178997" y="3344040"/>
            <a:chExt cx="1039199" cy="858257"/>
          </a:xfrm>
        </p:grpSpPr>
        <p:sp>
          <p:nvSpPr>
            <p:cNvPr id="170" name="Google Shape;170;p27"/>
            <p:cNvSpPr/>
            <p:nvPr/>
          </p:nvSpPr>
          <p:spPr>
            <a:xfrm rot="-8999970">
              <a:off x="6276549" y="3587453"/>
              <a:ext cx="832606" cy="365134"/>
            </a:xfrm>
            <a:custGeom>
              <a:avLst/>
              <a:gdLst/>
              <a:ahLst/>
              <a:cxnLst/>
              <a:rect l="l" t="t" r="r" b="b"/>
              <a:pathLst>
                <a:path w="14555" h="6383" extrusionOk="0">
                  <a:moveTo>
                    <a:pt x="14390" y="0"/>
                  </a:moveTo>
                  <a:lnTo>
                    <a:pt x="104" y="140"/>
                  </a:lnTo>
                  <a:cubicBezTo>
                    <a:pt x="63" y="181"/>
                    <a:pt x="41" y="204"/>
                    <a:pt x="0" y="245"/>
                  </a:cubicBezTo>
                  <a:lnTo>
                    <a:pt x="61" y="6279"/>
                  </a:lnTo>
                  <a:cubicBezTo>
                    <a:pt x="101" y="6320"/>
                    <a:pt x="125" y="6341"/>
                    <a:pt x="165" y="6383"/>
                  </a:cubicBezTo>
                  <a:lnTo>
                    <a:pt x="14451" y="6242"/>
                  </a:lnTo>
                  <a:cubicBezTo>
                    <a:pt x="14492" y="6201"/>
                    <a:pt x="14513" y="6178"/>
                    <a:pt x="14554" y="6137"/>
                  </a:cubicBezTo>
                  <a:lnTo>
                    <a:pt x="14493" y="103"/>
                  </a:lnTo>
                  <a:cubicBezTo>
                    <a:pt x="14453" y="62"/>
                    <a:pt x="14429" y="40"/>
                    <a:pt x="14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 rot="-8999970">
              <a:off x="6227749" y="3549501"/>
              <a:ext cx="941695" cy="447336"/>
            </a:xfrm>
            <a:custGeom>
              <a:avLst/>
              <a:gdLst/>
              <a:ahLst/>
              <a:cxnLst/>
              <a:rect l="l" t="t" r="r" b="b"/>
              <a:pathLst>
                <a:path w="16462" h="7820" extrusionOk="0">
                  <a:moveTo>
                    <a:pt x="13909" y="2948"/>
                  </a:moveTo>
                  <a:cubicBezTo>
                    <a:pt x="13906" y="2948"/>
                    <a:pt x="13904" y="2948"/>
                    <a:pt x="13901" y="2948"/>
                  </a:cubicBezTo>
                  <a:cubicBezTo>
                    <a:pt x="13401" y="2952"/>
                    <a:pt x="13000" y="3362"/>
                    <a:pt x="13006" y="3861"/>
                  </a:cubicBezTo>
                  <a:cubicBezTo>
                    <a:pt x="13010" y="4356"/>
                    <a:pt x="13413" y="4756"/>
                    <a:pt x="13908" y="4756"/>
                  </a:cubicBezTo>
                  <a:cubicBezTo>
                    <a:pt x="13911" y="4756"/>
                    <a:pt x="13915" y="4756"/>
                    <a:pt x="13918" y="4756"/>
                  </a:cubicBezTo>
                  <a:cubicBezTo>
                    <a:pt x="14417" y="4750"/>
                    <a:pt x="14819" y="4343"/>
                    <a:pt x="14814" y="3842"/>
                  </a:cubicBezTo>
                  <a:cubicBezTo>
                    <a:pt x="14808" y="3346"/>
                    <a:pt x="14404" y="2948"/>
                    <a:pt x="13909" y="2948"/>
                  </a:cubicBezTo>
                  <a:close/>
                  <a:moveTo>
                    <a:pt x="3023" y="3056"/>
                  </a:moveTo>
                  <a:cubicBezTo>
                    <a:pt x="3020" y="3056"/>
                    <a:pt x="3016" y="3056"/>
                    <a:pt x="3013" y="3056"/>
                  </a:cubicBezTo>
                  <a:cubicBezTo>
                    <a:pt x="2512" y="3062"/>
                    <a:pt x="2112" y="3470"/>
                    <a:pt x="2117" y="3969"/>
                  </a:cubicBezTo>
                  <a:cubicBezTo>
                    <a:pt x="2122" y="4464"/>
                    <a:pt x="2525" y="4864"/>
                    <a:pt x="3019" y="4864"/>
                  </a:cubicBezTo>
                  <a:cubicBezTo>
                    <a:pt x="3023" y="4864"/>
                    <a:pt x="3026" y="4864"/>
                    <a:pt x="3030" y="4864"/>
                  </a:cubicBezTo>
                  <a:cubicBezTo>
                    <a:pt x="3529" y="4859"/>
                    <a:pt x="3931" y="4451"/>
                    <a:pt x="3925" y="3952"/>
                  </a:cubicBezTo>
                  <a:cubicBezTo>
                    <a:pt x="3920" y="3456"/>
                    <a:pt x="3517" y="3056"/>
                    <a:pt x="3023" y="3056"/>
                  </a:cubicBezTo>
                  <a:close/>
                  <a:moveTo>
                    <a:pt x="8232" y="1684"/>
                  </a:moveTo>
                  <a:cubicBezTo>
                    <a:pt x="8224" y="1684"/>
                    <a:pt x="8216" y="1684"/>
                    <a:pt x="8208" y="1684"/>
                  </a:cubicBezTo>
                  <a:cubicBezTo>
                    <a:pt x="6979" y="1697"/>
                    <a:pt x="5992" y="2702"/>
                    <a:pt x="6005" y="3932"/>
                  </a:cubicBezTo>
                  <a:cubicBezTo>
                    <a:pt x="6016" y="5153"/>
                    <a:pt x="7010" y="6135"/>
                    <a:pt x="8229" y="6135"/>
                  </a:cubicBezTo>
                  <a:cubicBezTo>
                    <a:pt x="8236" y="6135"/>
                    <a:pt x="8244" y="6135"/>
                    <a:pt x="8252" y="6135"/>
                  </a:cubicBezTo>
                  <a:cubicBezTo>
                    <a:pt x="9482" y="6122"/>
                    <a:pt x="10468" y="5117"/>
                    <a:pt x="10455" y="3888"/>
                  </a:cubicBezTo>
                  <a:cubicBezTo>
                    <a:pt x="10444" y="2666"/>
                    <a:pt x="9451" y="1684"/>
                    <a:pt x="8232" y="1684"/>
                  </a:cubicBezTo>
                  <a:close/>
                  <a:moveTo>
                    <a:pt x="15458" y="716"/>
                  </a:moveTo>
                  <a:cubicBezTo>
                    <a:pt x="15497" y="756"/>
                    <a:pt x="15521" y="778"/>
                    <a:pt x="15561" y="819"/>
                  </a:cubicBezTo>
                  <a:lnTo>
                    <a:pt x="15622" y="6853"/>
                  </a:lnTo>
                  <a:cubicBezTo>
                    <a:pt x="15581" y="6894"/>
                    <a:pt x="15560" y="6917"/>
                    <a:pt x="15519" y="6958"/>
                  </a:cubicBezTo>
                  <a:lnTo>
                    <a:pt x="1233" y="7099"/>
                  </a:lnTo>
                  <a:cubicBezTo>
                    <a:pt x="1193" y="7057"/>
                    <a:pt x="1169" y="7036"/>
                    <a:pt x="1129" y="6995"/>
                  </a:cubicBezTo>
                  <a:lnTo>
                    <a:pt x="1068" y="961"/>
                  </a:lnTo>
                  <a:cubicBezTo>
                    <a:pt x="1109" y="920"/>
                    <a:pt x="1131" y="897"/>
                    <a:pt x="1172" y="856"/>
                  </a:cubicBezTo>
                  <a:lnTo>
                    <a:pt x="15458" y="716"/>
                  </a:lnTo>
                  <a:close/>
                  <a:moveTo>
                    <a:pt x="16384" y="0"/>
                  </a:moveTo>
                  <a:lnTo>
                    <a:pt x="1" y="162"/>
                  </a:lnTo>
                  <a:lnTo>
                    <a:pt x="77" y="7819"/>
                  </a:lnTo>
                  <a:lnTo>
                    <a:pt x="16461" y="7657"/>
                  </a:lnTo>
                  <a:lnTo>
                    <a:pt x="163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8674105" y="1395780"/>
            <a:ext cx="384689" cy="384904"/>
          </a:xfrm>
          <a:custGeom>
            <a:avLst/>
            <a:gdLst/>
            <a:ahLst/>
            <a:cxnLst/>
            <a:rect l="l" t="t" r="r" b="b"/>
            <a:pathLst>
              <a:path w="4188" h="4190" extrusionOk="0">
                <a:moveTo>
                  <a:pt x="2094" y="921"/>
                </a:moveTo>
                <a:cubicBezTo>
                  <a:pt x="2206" y="921"/>
                  <a:pt x="2320" y="937"/>
                  <a:pt x="2432" y="971"/>
                </a:cubicBezTo>
                <a:cubicBezTo>
                  <a:pt x="3052" y="1157"/>
                  <a:pt x="3404" y="1811"/>
                  <a:pt x="3217" y="2434"/>
                </a:cubicBezTo>
                <a:cubicBezTo>
                  <a:pt x="3064" y="2941"/>
                  <a:pt x="2598" y="3268"/>
                  <a:pt x="2094" y="3268"/>
                </a:cubicBezTo>
                <a:cubicBezTo>
                  <a:pt x="1982" y="3268"/>
                  <a:pt x="1868" y="3252"/>
                  <a:pt x="1756" y="3219"/>
                </a:cubicBezTo>
                <a:cubicBezTo>
                  <a:pt x="1134" y="3032"/>
                  <a:pt x="783" y="2377"/>
                  <a:pt x="970" y="1756"/>
                </a:cubicBezTo>
                <a:cubicBezTo>
                  <a:pt x="1122" y="1249"/>
                  <a:pt x="1590" y="921"/>
                  <a:pt x="2094" y="921"/>
                </a:cubicBezTo>
                <a:close/>
                <a:moveTo>
                  <a:pt x="1692" y="0"/>
                </a:moveTo>
                <a:lnTo>
                  <a:pt x="1521" y="42"/>
                </a:lnTo>
                <a:lnTo>
                  <a:pt x="1432" y="597"/>
                </a:lnTo>
                <a:cubicBezTo>
                  <a:pt x="1355" y="632"/>
                  <a:pt x="1282" y="671"/>
                  <a:pt x="1211" y="715"/>
                </a:cubicBezTo>
                <a:lnTo>
                  <a:pt x="698" y="482"/>
                </a:lnTo>
                <a:lnTo>
                  <a:pt x="570" y="603"/>
                </a:lnTo>
                <a:lnTo>
                  <a:pt x="771" y="1129"/>
                </a:lnTo>
                <a:cubicBezTo>
                  <a:pt x="722" y="1197"/>
                  <a:pt x="678" y="1266"/>
                  <a:pt x="640" y="1342"/>
                </a:cubicBezTo>
                <a:lnTo>
                  <a:pt x="80" y="1398"/>
                </a:lnTo>
                <a:lnTo>
                  <a:pt x="29" y="1567"/>
                </a:lnTo>
                <a:lnTo>
                  <a:pt x="465" y="1922"/>
                </a:lnTo>
                <a:cubicBezTo>
                  <a:pt x="456" y="2005"/>
                  <a:pt x="452" y="2089"/>
                  <a:pt x="458" y="2171"/>
                </a:cubicBezTo>
                <a:lnTo>
                  <a:pt x="0" y="2498"/>
                </a:lnTo>
                <a:lnTo>
                  <a:pt x="40" y="2668"/>
                </a:lnTo>
                <a:lnTo>
                  <a:pt x="597" y="2757"/>
                </a:lnTo>
                <a:cubicBezTo>
                  <a:pt x="630" y="2833"/>
                  <a:pt x="670" y="2906"/>
                  <a:pt x="714" y="2977"/>
                </a:cubicBezTo>
                <a:lnTo>
                  <a:pt x="481" y="3490"/>
                </a:lnTo>
                <a:lnTo>
                  <a:pt x="601" y="3618"/>
                </a:lnTo>
                <a:lnTo>
                  <a:pt x="1127" y="3418"/>
                </a:lnTo>
                <a:cubicBezTo>
                  <a:pt x="1196" y="3466"/>
                  <a:pt x="1265" y="3510"/>
                  <a:pt x="1341" y="3550"/>
                </a:cubicBezTo>
                <a:lnTo>
                  <a:pt x="1396" y="4108"/>
                </a:lnTo>
                <a:lnTo>
                  <a:pt x="1565" y="4161"/>
                </a:lnTo>
                <a:lnTo>
                  <a:pt x="1920" y="3723"/>
                </a:lnTo>
                <a:cubicBezTo>
                  <a:pt x="1978" y="3729"/>
                  <a:pt x="2035" y="3733"/>
                  <a:pt x="2092" y="3733"/>
                </a:cubicBezTo>
                <a:cubicBezTo>
                  <a:pt x="2117" y="3733"/>
                  <a:pt x="2143" y="3732"/>
                  <a:pt x="2169" y="3730"/>
                </a:cubicBezTo>
                <a:lnTo>
                  <a:pt x="2496" y="4189"/>
                </a:lnTo>
                <a:lnTo>
                  <a:pt x="2667" y="4148"/>
                </a:lnTo>
                <a:lnTo>
                  <a:pt x="2755" y="3592"/>
                </a:lnTo>
                <a:cubicBezTo>
                  <a:pt x="2832" y="3558"/>
                  <a:pt x="2904" y="3518"/>
                  <a:pt x="2975" y="3474"/>
                </a:cubicBezTo>
                <a:lnTo>
                  <a:pt x="3490" y="3708"/>
                </a:lnTo>
                <a:lnTo>
                  <a:pt x="3618" y="3587"/>
                </a:lnTo>
                <a:lnTo>
                  <a:pt x="3416" y="3061"/>
                </a:lnTo>
                <a:cubicBezTo>
                  <a:pt x="3464" y="2993"/>
                  <a:pt x="3508" y="2924"/>
                  <a:pt x="3548" y="2848"/>
                </a:cubicBezTo>
                <a:lnTo>
                  <a:pt x="4108" y="2792"/>
                </a:lnTo>
                <a:lnTo>
                  <a:pt x="4159" y="2623"/>
                </a:lnTo>
                <a:lnTo>
                  <a:pt x="3721" y="2268"/>
                </a:lnTo>
                <a:cubicBezTo>
                  <a:pt x="3731" y="2185"/>
                  <a:pt x="3734" y="2101"/>
                  <a:pt x="3729" y="2019"/>
                </a:cubicBezTo>
                <a:lnTo>
                  <a:pt x="4188" y="1692"/>
                </a:lnTo>
                <a:lnTo>
                  <a:pt x="4146" y="1521"/>
                </a:lnTo>
                <a:lnTo>
                  <a:pt x="3591" y="1433"/>
                </a:lnTo>
                <a:cubicBezTo>
                  <a:pt x="3557" y="1356"/>
                  <a:pt x="3518" y="1284"/>
                  <a:pt x="3473" y="1213"/>
                </a:cubicBezTo>
                <a:lnTo>
                  <a:pt x="3706" y="700"/>
                </a:lnTo>
                <a:lnTo>
                  <a:pt x="3585" y="572"/>
                </a:lnTo>
                <a:lnTo>
                  <a:pt x="3059" y="772"/>
                </a:lnTo>
                <a:cubicBezTo>
                  <a:pt x="2992" y="724"/>
                  <a:pt x="2923" y="680"/>
                  <a:pt x="2846" y="640"/>
                </a:cubicBezTo>
                <a:lnTo>
                  <a:pt x="2790" y="81"/>
                </a:lnTo>
                <a:lnTo>
                  <a:pt x="2623" y="29"/>
                </a:lnTo>
                <a:lnTo>
                  <a:pt x="2267" y="467"/>
                </a:lnTo>
                <a:cubicBezTo>
                  <a:pt x="2210" y="461"/>
                  <a:pt x="2152" y="457"/>
                  <a:pt x="2096" y="457"/>
                </a:cubicBezTo>
                <a:cubicBezTo>
                  <a:pt x="2070" y="457"/>
                  <a:pt x="2044" y="458"/>
                  <a:pt x="2019" y="460"/>
                </a:cubicBezTo>
                <a:lnTo>
                  <a:pt x="16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7626523" y="148203"/>
            <a:ext cx="246778" cy="246896"/>
          </a:xfrm>
          <a:custGeom>
            <a:avLst/>
            <a:gdLst/>
            <a:ahLst/>
            <a:cxnLst/>
            <a:rect l="l" t="t" r="r" b="b"/>
            <a:pathLst>
              <a:path w="4188" h="4190" extrusionOk="0">
                <a:moveTo>
                  <a:pt x="2094" y="921"/>
                </a:moveTo>
                <a:cubicBezTo>
                  <a:pt x="2206" y="921"/>
                  <a:pt x="2320" y="937"/>
                  <a:pt x="2432" y="971"/>
                </a:cubicBezTo>
                <a:cubicBezTo>
                  <a:pt x="3052" y="1157"/>
                  <a:pt x="3404" y="1811"/>
                  <a:pt x="3217" y="2434"/>
                </a:cubicBezTo>
                <a:cubicBezTo>
                  <a:pt x="3064" y="2941"/>
                  <a:pt x="2598" y="3268"/>
                  <a:pt x="2094" y="3268"/>
                </a:cubicBezTo>
                <a:cubicBezTo>
                  <a:pt x="1982" y="3268"/>
                  <a:pt x="1868" y="3252"/>
                  <a:pt x="1756" y="3219"/>
                </a:cubicBezTo>
                <a:cubicBezTo>
                  <a:pt x="1134" y="3032"/>
                  <a:pt x="783" y="2377"/>
                  <a:pt x="970" y="1756"/>
                </a:cubicBezTo>
                <a:cubicBezTo>
                  <a:pt x="1122" y="1249"/>
                  <a:pt x="1590" y="921"/>
                  <a:pt x="2094" y="921"/>
                </a:cubicBezTo>
                <a:close/>
                <a:moveTo>
                  <a:pt x="1692" y="0"/>
                </a:moveTo>
                <a:lnTo>
                  <a:pt x="1521" y="42"/>
                </a:lnTo>
                <a:lnTo>
                  <a:pt x="1432" y="597"/>
                </a:lnTo>
                <a:cubicBezTo>
                  <a:pt x="1355" y="632"/>
                  <a:pt x="1282" y="671"/>
                  <a:pt x="1211" y="715"/>
                </a:cubicBezTo>
                <a:lnTo>
                  <a:pt x="698" y="482"/>
                </a:lnTo>
                <a:lnTo>
                  <a:pt x="570" y="603"/>
                </a:lnTo>
                <a:lnTo>
                  <a:pt x="771" y="1129"/>
                </a:lnTo>
                <a:cubicBezTo>
                  <a:pt x="722" y="1197"/>
                  <a:pt x="678" y="1266"/>
                  <a:pt x="640" y="1342"/>
                </a:cubicBezTo>
                <a:lnTo>
                  <a:pt x="80" y="1398"/>
                </a:lnTo>
                <a:lnTo>
                  <a:pt x="29" y="1567"/>
                </a:lnTo>
                <a:lnTo>
                  <a:pt x="465" y="1922"/>
                </a:lnTo>
                <a:cubicBezTo>
                  <a:pt x="456" y="2005"/>
                  <a:pt x="452" y="2089"/>
                  <a:pt x="458" y="2171"/>
                </a:cubicBezTo>
                <a:lnTo>
                  <a:pt x="0" y="2498"/>
                </a:lnTo>
                <a:lnTo>
                  <a:pt x="40" y="2668"/>
                </a:lnTo>
                <a:lnTo>
                  <a:pt x="597" y="2757"/>
                </a:lnTo>
                <a:cubicBezTo>
                  <a:pt x="630" y="2833"/>
                  <a:pt x="670" y="2906"/>
                  <a:pt x="714" y="2977"/>
                </a:cubicBezTo>
                <a:lnTo>
                  <a:pt x="481" y="3490"/>
                </a:lnTo>
                <a:lnTo>
                  <a:pt x="601" y="3618"/>
                </a:lnTo>
                <a:lnTo>
                  <a:pt x="1127" y="3418"/>
                </a:lnTo>
                <a:cubicBezTo>
                  <a:pt x="1196" y="3466"/>
                  <a:pt x="1265" y="3510"/>
                  <a:pt x="1341" y="3550"/>
                </a:cubicBezTo>
                <a:lnTo>
                  <a:pt x="1396" y="4108"/>
                </a:lnTo>
                <a:lnTo>
                  <a:pt x="1565" y="4161"/>
                </a:lnTo>
                <a:lnTo>
                  <a:pt x="1920" y="3723"/>
                </a:lnTo>
                <a:cubicBezTo>
                  <a:pt x="1978" y="3729"/>
                  <a:pt x="2035" y="3733"/>
                  <a:pt x="2092" y="3733"/>
                </a:cubicBezTo>
                <a:cubicBezTo>
                  <a:pt x="2117" y="3733"/>
                  <a:pt x="2143" y="3732"/>
                  <a:pt x="2169" y="3730"/>
                </a:cubicBezTo>
                <a:lnTo>
                  <a:pt x="2496" y="4189"/>
                </a:lnTo>
                <a:lnTo>
                  <a:pt x="2667" y="4148"/>
                </a:lnTo>
                <a:lnTo>
                  <a:pt x="2755" y="3592"/>
                </a:lnTo>
                <a:cubicBezTo>
                  <a:pt x="2832" y="3558"/>
                  <a:pt x="2904" y="3518"/>
                  <a:pt x="2975" y="3474"/>
                </a:cubicBezTo>
                <a:lnTo>
                  <a:pt x="3490" y="3708"/>
                </a:lnTo>
                <a:lnTo>
                  <a:pt x="3618" y="3587"/>
                </a:lnTo>
                <a:lnTo>
                  <a:pt x="3416" y="3061"/>
                </a:lnTo>
                <a:cubicBezTo>
                  <a:pt x="3464" y="2993"/>
                  <a:pt x="3508" y="2924"/>
                  <a:pt x="3548" y="2848"/>
                </a:cubicBezTo>
                <a:lnTo>
                  <a:pt x="4108" y="2792"/>
                </a:lnTo>
                <a:lnTo>
                  <a:pt x="4159" y="2623"/>
                </a:lnTo>
                <a:lnTo>
                  <a:pt x="3721" y="2268"/>
                </a:lnTo>
                <a:cubicBezTo>
                  <a:pt x="3731" y="2185"/>
                  <a:pt x="3734" y="2101"/>
                  <a:pt x="3729" y="2019"/>
                </a:cubicBezTo>
                <a:lnTo>
                  <a:pt x="4188" y="1692"/>
                </a:lnTo>
                <a:lnTo>
                  <a:pt x="4146" y="1521"/>
                </a:lnTo>
                <a:lnTo>
                  <a:pt x="3591" y="1433"/>
                </a:lnTo>
                <a:cubicBezTo>
                  <a:pt x="3557" y="1356"/>
                  <a:pt x="3518" y="1284"/>
                  <a:pt x="3473" y="1213"/>
                </a:cubicBezTo>
                <a:lnTo>
                  <a:pt x="3706" y="700"/>
                </a:lnTo>
                <a:lnTo>
                  <a:pt x="3585" y="572"/>
                </a:lnTo>
                <a:lnTo>
                  <a:pt x="3059" y="772"/>
                </a:lnTo>
                <a:cubicBezTo>
                  <a:pt x="2992" y="724"/>
                  <a:pt x="2923" y="680"/>
                  <a:pt x="2846" y="640"/>
                </a:cubicBezTo>
                <a:lnTo>
                  <a:pt x="2790" y="81"/>
                </a:lnTo>
                <a:lnTo>
                  <a:pt x="2623" y="29"/>
                </a:lnTo>
                <a:lnTo>
                  <a:pt x="2267" y="467"/>
                </a:lnTo>
                <a:cubicBezTo>
                  <a:pt x="2210" y="461"/>
                  <a:pt x="2152" y="457"/>
                  <a:pt x="2096" y="457"/>
                </a:cubicBezTo>
                <a:cubicBezTo>
                  <a:pt x="2070" y="457"/>
                  <a:pt x="2044" y="458"/>
                  <a:pt x="2019" y="460"/>
                </a:cubicBezTo>
                <a:lnTo>
                  <a:pt x="16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1"/>
          <p:cNvSpPr/>
          <p:nvPr/>
        </p:nvSpPr>
        <p:spPr>
          <a:xfrm rot="8380742">
            <a:off x="8173428" y="506074"/>
            <a:ext cx="931951" cy="673736"/>
          </a:xfrm>
          <a:custGeom>
            <a:avLst/>
            <a:gdLst/>
            <a:ahLst/>
            <a:cxnLst/>
            <a:rect l="l" t="t" r="r" b="b"/>
            <a:pathLst>
              <a:path w="15701" h="11351" extrusionOk="0">
                <a:moveTo>
                  <a:pt x="13196" y="1"/>
                </a:moveTo>
                <a:lnTo>
                  <a:pt x="56" y="5608"/>
                </a:lnTo>
                <a:cubicBezTo>
                  <a:pt x="35" y="5662"/>
                  <a:pt x="22" y="5692"/>
                  <a:pt x="1" y="5745"/>
                </a:cubicBezTo>
                <a:lnTo>
                  <a:pt x="2370" y="11295"/>
                </a:lnTo>
                <a:cubicBezTo>
                  <a:pt x="2423" y="11317"/>
                  <a:pt x="2453" y="11329"/>
                  <a:pt x="2507" y="11351"/>
                </a:cubicBezTo>
                <a:lnTo>
                  <a:pt x="15647" y="5743"/>
                </a:lnTo>
                <a:cubicBezTo>
                  <a:pt x="15668" y="5691"/>
                  <a:pt x="15678" y="5659"/>
                  <a:pt x="15701" y="5607"/>
                </a:cubicBezTo>
                <a:lnTo>
                  <a:pt x="13333" y="56"/>
                </a:lnTo>
                <a:cubicBezTo>
                  <a:pt x="13280" y="35"/>
                  <a:pt x="13249" y="22"/>
                  <a:pt x="131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1"/>
          <p:cNvSpPr/>
          <p:nvPr/>
        </p:nvSpPr>
        <p:spPr>
          <a:xfrm rot="8380742">
            <a:off x="8105939" y="436932"/>
            <a:ext cx="1073100" cy="799865"/>
          </a:xfrm>
          <a:custGeom>
            <a:avLst/>
            <a:gdLst/>
            <a:ahLst/>
            <a:cxnLst/>
            <a:rect l="l" t="t" r="r" b="b"/>
            <a:pathLst>
              <a:path w="18079" h="13476" extrusionOk="0">
                <a:moveTo>
                  <a:pt x="14262" y="3605"/>
                </a:moveTo>
                <a:cubicBezTo>
                  <a:pt x="14144" y="3605"/>
                  <a:pt x="14024" y="3629"/>
                  <a:pt x="13908" y="3678"/>
                </a:cubicBezTo>
                <a:cubicBezTo>
                  <a:pt x="13448" y="3874"/>
                  <a:pt x="13235" y="4407"/>
                  <a:pt x="13431" y="4865"/>
                </a:cubicBezTo>
                <a:cubicBezTo>
                  <a:pt x="13577" y="5210"/>
                  <a:pt x="13912" y="5416"/>
                  <a:pt x="14264" y="5416"/>
                </a:cubicBezTo>
                <a:cubicBezTo>
                  <a:pt x="14382" y="5416"/>
                  <a:pt x="14502" y="5393"/>
                  <a:pt x="14618" y="5344"/>
                </a:cubicBezTo>
                <a:cubicBezTo>
                  <a:pt x="15077" y="5148"/>
                  <a:pt x="15290" y="4615"/>
                  <a:pt x="15095" y="4157"/>
                </a:cubicBezTo>
                <a:cubicBezTo>
                  <a:pt x="14949" y="3812"/>
                  <a:pt x="14613" y="3605"/>
                  <a:pt x="14262" y="3605"/>
                </a:cubicBezTo>
                <a:close/>
                <a:moveTo>
                  <a:pt x="9040" y="4513"/>
                </a:moveTo>
                <a:cubicBezTo>
                  <a:pt x="8748" y="4513"/>
                  <a:pt x="8452" y="4571"/>
                  <a:pt x="8167" y="4693"/>
                </a:cubicBezTo>
                <a:cubicBezTo>
                  <a:pt x="7037" y="5175"/>
                  <a:pt x="6513" y="6483"/>
                  <a:pt x="6994" y="7613"/>
                </a:cubicBezTo>
                <a:cubicBezTo>
                  <a:pt x="7355" y="8458"/>
                  <a:pt x="8177" y="8964"/>
                  <a:pt x="9042" y="8964"/>
                </a:cubicBezTo>
                <a:cubicBezTo>
                  <a:pt x="9333" y="8964"/>
                  <a:pt x="9629" y="8907"/>
                  <a:pt x="9914" y="8785"/>
                </a:cubicBezTo>
                <a:cubicBezTo>
                  <a:pt x="11044" y="8303"/>
                  <a:pt x="11569" y="6996"/>
                  <a:pt x="11087" y="5866"/>
                </a:cubicBezTo>
                <a:cubicBezTo>
                  <a:pt x="10726" y="5021"/>
                  <a:pt x="9904" y="4513"/>
                  <a:pt x="9040" y="4513"/>
                </a:cubicBezTo>
                <a:close/>
                <a:moveTo>
                  <a:pt x="4247" y="7879"/>
                </a:moveTo>
                <a:cubicBezTo>
                  <a:pt x="4129" y="7879"/>
                  <a:pt x="4009" y="7903"/>
                  <a:pt x="3893" y="7952"/>
                </a:cubicBezTo>
                <a:cubicBezTo>
                  <a:pt x="3432" y="8147"/>
                  <a:pt x="3219" y="8680"/>
                  <a:pt x="3414" y="9141"/>
                </a:cubicBezTo>
                <a:cubicBezTo>
                  <a:pt x="3561" y="9484"/>
                  <a:pt x="3896" y="9690"/>
                  <a:pt x="4248" y="9690"/>
                </a:cubicBezTo>
                <a:cubicBezTo>
                  <a:pt x="4366" y="9690"/>
                  <a:pt x="4486" y="9667"/>
                  <a:pt x="4601" y="9618"/>
                </a:cubicBezTo>
                <a:cubicBezTo>
                  <a:pt x="5061" y="9422"/>
                  <a:pt x="5274" y="8889"/>
                  <a:pt x="5080" y="8431"/>
                </a:cubicBezTo>
                <a:cubicBezTo>
                  <a:pt x="4933" y="8086"/>
                  <a:pt x="4599" y="7879"/>
                  <a:pt x="4247" y="7879"/>
                </a:cubicBezTo>
                <a:close/>
                <a:moveTo>
                  <a:pt x="14491" y="1019"/>
                </a:moveTo>
                <a:cubicBezTo>
                  <a:pt x="14544" y="1040"/>
                  <a:pt x="14575" y="1053"/>
                  <a:pt x="14628" y="1074"/>
                </a:cubicBezTo>
                <a:lnTo>
                  <a:pt x="16996" y="6625"/>
                </a:lnTo>
                <a:cubicBezTo>
                  <a:pt x="16974" y="6677"/>
                  <a:pt x="16963" y="6709"/>
                  <a:pt x="16942" y="6761"/>
                </a:cubicBezTo>
                <a:lnTo>
                  <a:pt x="3802" y="12369"/>
                </a:lnTo>
                <a:cubicBezTo>
                  <a:pt x="3748" y="12347"/>
                  <a:pt x="3718" y="12335"/>
                  <a:pt x="3665" y="12313"/>
                </a:cubicBezTo>
                <a:lnTo>
                  <a:pt x="1296" y="6763"/>
                </a:lnTo>
                <a:cubicBezTo>
                  <a:pt x="1317" y="6710"/>
                  <a:pt x="1330" y="6680"/>
                  <a:pt x="1351" y="6626"/>
                </a:cubicBezTo>
                <a:lnTo>
                  <a:pt x="14491" y="1019"/>
                </a:lnTo>
                <a:close/>
                <a:moveTo>
                  <a:pt x="15070" y="1"/>
                </a:moveTo>
                <a:lnTo>
                  <a:pt x="1" y="6431"/>
                </a:lnTo>
                <a:lnTo>
                  <a:pt x="3007" y="13476"/>
                </a:lnTo>
                <a:lnTo>
                  <a:pt x="18079" y="7045"/>
                </a:lnTo>
                <a:lnTo>
                  <a:pt x="150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1"/>
          <p:cNvSpPr/>
          <p:nvPr/>
        </p:nvSpPr>
        <p:spPr>
          <a:xfrm rot="-10571483">
            <a:off x="7894668" y="248235"/>
            <a:ext cx="931911" cy="673753"/>
          </a:xfrm>
          <a:custGeom>
            <a:avLst/>
            <a:gdLst/>
            <a:ahLst/>
            <a:cxnLst/>
            <a:rect l="l" t="t" r="r" b="b"/>
            <a:pathLst>
              <a:path w="15701" h="11351" extrusionOk="0">
                <a:moveTo>
                  <a:pt x="13196" y="1"/>
                </a:moveTo>
                <a:lnTo>
                  <a:pt x="56" y="5608"/>
                </a:lnTo>
                <a:cubicBezTo>
                  <a:pt x="35" y="5662"/>
                  <a:pt x="22" y="5692"/>
                  <a:pt x="1" y="5745"/>
                </a:cubicBezTo>
                <a:lnTo>
                  <a:pt x="2370" y="11295"/>
                </a:lnTo>
                <a:cubicBezTo>
                  <a:pt x="2423" y="11317"/>
                  <a:pt x="2453" y="11329"/>
                  <a:pt x="2507" y="11351"/>
                </a:cubicBezTo>
                <a:lnTo>
                  <a:pt x="15647" y="5743"/>
                </a:lnTo>
                <a:cubicBezTo>
                  <a:pt x="15668" y="5691"/>
                  <a:pt x="15678" y="5659"/>
                  <a:pt x="15701" y="5607"/>
                </a:cubicBezTo>
                <a:lnTo>
                  <a:pt x="13333" y="56"/>
                </a:lnTo>
                <a:cubicBezTo>
                  <a:pt x="13280" y="35"/>
                  <a:pt x="13249" y="22"/>
                  <a:pt x="131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 rot="-10571483">
            <a:off x="7830544" y="182952"/>
            <a:ext cx="1073053" cy="799885"/>
          </a:xfrm>
          <a:custGeom>
            <a:avLst/>
            <a:gdLst/>
            <a:ahLst/>
            <a:cxnLst/>
            <a:rect l="l" t="t" r="r" b="b"/>
            <a:pathLst>
              <a:path w="18079" h="13476" extrusionOk="0">
                <a:moveTo>
                  <a:pt x="14262" y="3605"/>
                </a:moveTo>
                <a:cubicBezTo>
                  <a:pt x="14144" y="3605"/>
                  <a:pt x="14024" y="3629"/>
                  <a:pt x="13908" y="3678"/>
                </a:cubicBezTo>
                <a:cubicBezTo>
                  <a:pt x="13448" y="3874"/>
                  <a:pt x="13235" y="4407"/>
                  <a:pt x="13431" y="4865"/>
                </a:cubicBezTo>
                <a:cubicBezTo>
                  <a:pt x="13577" y="5210"/>
                  <a:pt x="13912" y="5416"/>
                  <a:pt x="14264" y="5416"/>
                </a:cubicBezTo>
                <a:cubicBezTo>
                  <a:pt x="14382" y="5416"/>
                  <a:pt x="14502" y="5393"/>
                  <a:pt x="14618" y="5344"/>
                </a:cubicBezTo>
                <a:cubicBezTo>
                  <a:pt x="15077" y="5148"/>
                  <a:pt x="15290" y="4615"/>
                  <a:pt x="15095" y="4157"/>
                </a:cubicBezTo>
                <a:cubicBezTo>
                  <a:pt x="14949" y="3812"/>
                  <a:pt x="14613" y="3605"/>
                  <a:pt x="14262" y="3605"/>
                </a:cubicBezTo>
                <a:close/>
                <a:moveTo>
                  <a:pt x="9040" y="4513"/>
                </a:moveTo>
                <a:cubicBezTo>
                  <a:pt x="8748" y="4513"/>
                  <a:pt x="8452" y="4571"/>
                  <a:pt x="8167" y="4693"/>
                </a:cubicBezTo>
                <a:cubicBezTo>
                  <a:pt x="7037" y="5175"/>
                  <a:pt x="6513" y="6483"/>
                  <a:pt x="6994" y="7613"/>
                </a:cubicBezTo>
                <a:cubicBezTo>
                  <a:pt x="7355" y="8458"/>
                  <a:pt x="8177" y="8964"/>
                  <a:pt x="9042" y="8964"/>
                </a:cubicBezTo>
                <a:cubicBezTo>
                  <a:pt x="9333" y="8964"/>
                  <a:pt x="9629" y="8907"/>
                  <a:pt x="9914" y="8785"/>
                </a:cubicBezTo>
                <a:cubicBezTo>
                  <a:pt x="11044" y="8303"/>
                  <a:pt x="11569" y="6996"/>
                  <a:pt x="11087" y="5866"/>
                </a:cubicBezTo>
                <a:cubicBezTo>
                  <a:pt x="10726" y="5021"/>
                  <a:pt x="9904" y="4513"/>
                  <a:pt x="9040" y="4513"/>
                </a:cubicBezTo>
                <a:close/>
                <a:moveTo>
                  <a:pt x="4247" y="7879"/>
                </a:moveTo>
                <a:cubicBezTo>
                  <a:pt x="4129" y="7879"/>
                  <a:pt x="4009" y="7903"/>
                  <a:pt x="3893" y="7952"/>
                </a:cubicBezTo>
                <a:cubicBezTo>
                  <a:pt x="3432" y="8147"/>
                  <a:pt x="3219" y="8680"/>
                  <a:pt x="3414" y="9141"/>
                </a:cubicBezTo>
                <a:cubicBezTo>
                  <a:pt x="3561" y="9484"/>
                  <a:pt x="3896" y="9690"/>
                  <a:pt x="4248" y="9690"/>
                </a:cubicBezTo>
                <a:cubicBezTo>
                  <a:pt x="4366" y="9690"/>
                  <a:pt x="4486" y="9667"/>
                  <a:pt x="4601" y="9618"/>
                </a:cubicBezTo>
                <a:cubicBezTo>
                  <a:pt x="5061" y="9422"/>
                  <a:pt x="5274" y="8889"/>
                  <a:pt x="5080" y="8431"/>
                </a:cubicBezTo>
                <a:cubicBezTo>
                  <a:pt x="4933" y="8086"/>
                  <a:pt x="4599" y="7879"/>
                  <a:pt x="4247" y="7879"/>
                </a:cubicBezTo>
                <a:close/>
                <a:moveTo>
                  <a:pt x="14491" y="1019"/>
                </a:moveTo>
                <a:cubicBezTo>
                  <a:pt x="14544" y="1040"/>
                  <a:pt x="14575" y="1053"/>
                  <a:pt x="14628" y="1074"/>
                </a:cubicBezTo>
                <a:lnTo>
                  <a:pt x="16996" y="6625"/>
                </a:lnTo>
                <a:cubicBezTo>
                  <a:pt x="16974" y="6677"/>
                  <a:pt x="16963" y="6709"/>
                  <a:pt x="16942" y="6761"/>
                </a:cubicBezTo>
                <a:lnTo>
                  <a:pt x="3802" y="12369"/>
                </a:lnTo>
                <a:cubicBezTo>
                  <a:pt x="3748" y="12347"/>
                  <a:pt x="3718" y="12335"/>
                  <a:pt x="3665" y="12313"/>
                </a:cubicBezTo>
                <a:lnTo>
                  <a:pt x="1296" y="6763"/>
                </a:lnTo>
                <a:cubicBezTo>
                  <a:pt x="1317" y="6710"/>
                  <a:pt x="1330" y="6680"/>
                  <a:pt x="1351" y="6626"/>
                </a:cubicBezTo>
                <a:lnTo>
                  <a:pt x="14491" y="1019"/>
                </a:lnTo>
                <a:close/>
                <a:moveTo>
                  <a:pt x="15070" y="1"/>
                </a:moveTo>
                <a:lnTo>
                  <a:pt x="1" y="6431"/>
                </a:lnTo>
                <a:lnTo>
                  <a:pt x="3007" y="13476"/>
                </a:lnTo>
                <a:lnTo>
                  <a:pt x="18079" y="7045"/>
                </a:lnTo>
                <a:lnTo>
                  <a:pt x="150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3253566" y="4577128"/>
            <a:ext cx="332464" cy="332644"/>
          </a:xfrm>
          <a:custGeom>
            <a:avLst/>
            <a:gdLst/>
            <a:ahLst/>
            <a:cxnLst/>
            <a:rect l="l" t="t" r="r" b="b"/>
            <a:pathLst>
              <a:path w="4188" h="4190" extrusionOk="0">
                <a:moveTo>
                  <a:pt x="2094" y="921"/>
                </a:moveTo>
                <a:cubicBezTo>
                  <a:pt x="2206" y="921"/>
                  <a:pt x="2320" y="937"/>
                  <a:pt x="2432" y="971"/>
                </a:cubicBezTo>
                <a:cubicBezTo>
                  <a:pt x="3052" y="1157"/>
                  <a:pt x="3404" y="1811"/>
                  <a:pt x="3217" y="2434"/>
                </a:cubicBezTo>
                <a:cubicBezTo>
                  <a:pt x="3064" y="2941"/>
                  <a:pt x="2598" y="3268"/>
                  <a:pt x="2094" y="3268"/>
                </a:cubicBezTo>
                <a:cubicBezTo>
                  <a:pt x="1982" y="3268"/>
                  <a:pt x="1868" y="3252"/>
                  <a:pt x="1756" y="3219"/>
                </a:cubicBezTo>
                <a:cubicBezTo>
                  <a:pt x="1134" y="3032"/>
                  <a:pt x="783" y="2377"/>
                  <a:pt x="970" y="1756"/>
                </a:cubicBezTo>
                <a:cubicBezTo>
                  <a:pt x="1122" y="1249"/>
                  <a:pt x="1590" y="921"/>
                  <a:pt x="2094" y="921"/>
                </a:cubicBezTo>
                <a:close/>
                <a:moveTo>
                  <a:pt x="1692" y="0"/>
                </a:moveTo>
                <a:lnTo>
                  <a:pt x="1521" y="42"/>
                </a:lnTo>
                <a:lnTo>
                  <a:pt x="1432" y="597"/>
                </a:lnTo>
                <a:cubicBezTo>
                  <a:pt x="1355" y="632"/>
                  <a:pt x="1282" y="671"/>
                  <a:pt x="1211" y="715"/>
                </a:cubicBezTo>
                <a:lnTo>
                  <a:pt x="698" y="482"/>
                </a:lnTo>
                <a:lnTo>
                  <a:pt x="570" y="603"/>
                </a:lnTo>
                <a:lnTo>
                  <a:pt x="771" y="1129"/>
                </a:lnTo>
                <a:cubicBezTo>
                  <a:pt x="722" y="1197"/>
                  <a:pt x="678" y="1266"/>
                  <a:pt x="640" y="1342"/>
                </a:cubicBezTo>
                <a:lnTo>
                  <a:pt x="80" y="1398"/>
                </a:lnTo>
                <a:lnTo>
                  <a:pt x="29" y="1567"/>
                </a:lnTo>
                <a:lnTo>
                  <a:pt x="465" y="1922"/>
                </a:lnTo>
                <a:cubicBezTo>
                  <a:pt x="456" y="2005"/>
                  <a:pt x="452" y="2089"/>
                  <a:pt x="458" y="2171"/>
                </a:cubicBezTo>
                <a:lnTo>
                  <a:pt x="0" y="2498"/>
                </a:lnTo>
                <a:lnTo>
                  <a:pt x="40" y="2668"/>
                </a:lnTo>
                <a:lnTo>
                  <a:pt x="597" y="2757"/>
                </a:lnTo>
                <a:cubicBezTo>
                  <a:pt x="630" y="2833"/>
                  <a:pt x="670" y="2906"/>
                  <a:pt x="714" y="2977"/>
                </a:cubicBezTo>
                <a:lnTo>
                  <a:pt x="481" y="3490"/>
                </a:lnTo>
                <a:lnTo>
                  <a:pt x="601" y="3618"/>
                </a:lnTo>
                <a:lnTo>
                  <a:pt x="1127" y="3418"/>
                </a:lnTo>
                <a:cubicBezTo>
                  <a:pt x="1196" y="3466"/>
                  <a:pt x="1265" y="3510"/>
                  <a:pt x="1341" y="3550"/>
                </a:cubicBezTo>
                <a:lnTo>
                  <a:pt x="1396" y="4108"/>
                </a:lnTo>
                <a:lnTo>
                  <a:pt x="1565" y="4161"/>
                </a:lnTo>
                <a:lnTo>
                  <a:pt x="1920" y="3723"/>
                </a:lnTo>
                <a:cubicBezTo>
                  <a:pt x="1978" y="3729"/>
                  <a:pt x="2035" y="3733"/>
                  <a:pt x="2092" y="3733"/>
                </a:cubicBezTo>
                <a:cubicBezTo>
                  <a:pt x="2117" y="3733"/>
                  <a:pt x="2143" y="3732"/>
                  <a:pt x="2169" y="3730"/>
                </a:cubicBezTo>
                <a:lnTo>
                  <a:pt x="2496" y="4189"/>
                </a:lnTo>
                <a:lnTo>
                  <a:pt x="2667" y="4148"/>
                </a:lnTo>
                <a:lnTo>
                  <a:pt x="2755" y="3592"/>
                </a:lnTo>
                <a:cubicBezTo>
                  <a:pt x="2832" y="3558"/>
                  <a:pt x="2904" y="3518"/>
                  <a:pt x="2975" y="3474"/>
                </a:cubicBezTo>
                <a:lnTo>
                  <a:pt x="3490" y="3708"/>
                </a:lnTo>
                <a:lnTo>
                  <a:pt x="3618" y="3587"/>
                </a:lnTo>
                <a:lnTo>
                  <a:pt x="3416" y="3061"/>
                </a:lnTo>
                <a:cubicBezTo>
                  <a:pt x="3464" y="2993"/>
                  <a:pt x="3508" y="2924"/>
                  <a:pt x="3548" y="2848"/>
                </a:cubicBezTo>
                <a:lnTo>
                  <a:pt x="4108" y="2792"/>
                </a:lnTo>
                <a:lnTo>
                  <a:pt x="4159" y="2623"/>
                </a:lnTo>
                <a:lnTo>
                  <a:pt x="3721" y="2268"/>
                </a:lnTo>
                <a:cubicBezTo>
                  <a:pt x="3731" y="2185"/>
                  <a:pt x="3734" y="2101"/>
                  <a:pt x="3729" y="2019"/>
                </a:cubicBezTo>
                <a:lnTo>
                  <a:pt x="4188" y="1692"/>
                </a:lnTo>
                <a:lnTo>
                  <a:pt x="4146" y="1521"/>
                </a:lnTo>
                <a:lnTo>
                  <a:pt x="3591" y="1433"/>
                </a:lnTo>
                <a:cubicBezTo>
                  <a:pt x="3557" y="1356"/>
                  <a:pt x="3518" y="1284"/>
                  <a:pt x="3473" y="1213"/>
                </a:cubicBezTo>
                <a:lnTo>
                  <a:pt x="3706" y="700"/>
                </a:lnTo>
                <a:lnTo>
                  <a:pt x="3585" y="572"/>
                </a:lnTo>
                <a:lnTo>
                  <a:pt x="3059" y="772"/>
                </a:lnTo>
                <a:cubicBezTo>
                  <a:pt x="2992" y="724"/>
                  <a:pt x="2923" y="680"/>
                  <a:pt x="2846" y="640"/>
                </a:cubicBezTo>
                <a:lnTo>
                  <a:pt x="2790" y="81"/>
                </a:lnTo>
                <a:lnTo>
                  <a:pt x="2623" y="29"/>
                </a:lnTo>
                <a:lnTo>
                  <a:pt x="2267" y="467"/>
                </a:lnTo>
                <a:cubicBezTo>
                  <a:pt x="2210" y="461"/>
                  <a:pt x="2152" y="457"/>
                  <a:pt x="2096" y="457"/>
                </a:cubicBezTo>
                <a:cubicBezTo>
                  <a:pt x="2070" y="457"/>
                  <a:pt x="2044" y="458"/>
                  <a:pt x="2019" y="460"/>
                </a:cubicBezTo>
                <a:lnTo>
                  <a:pt x="16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2856393" y="4729201"/>
            <a:ext cx="1126816" cy="1126762"/>
          </a:xfrm>
          <a:custGeom>
            <a:avLst/>
            <a:gdLst/>
            <a:ahLst/>
            <a:cxnLst/>
            <a:rect l="l" t="t" r="r" b="b"/>
            <a:pathLst>
              <a:path w="21681" h="21681" extrusionOk="0">
                <a:moveTo>
                  <a:pt x="10820" y="0"/>
                </a:moveTo>
                <a:cubicBezTo>
                  <a:pt x="10522" y="0"/>
                  <a:pt x="10221" y="13"/>
                  <a:pt x="9925" y="39"/>
                </a:cubicBezTo>
                <a:cubicBezTo>
                  <a:pt x="9870" y="42"/>
                  <a:pt x="9830" y="90"/>
                  <a:pt x="9834" y="145"/>
                </a:cubicBezTo>
                <a:cubicBezTo>
                  <a:pt x="9840" y="197"/>
                  <a:pt x="9882" y="235"/>
                  <a:pt x="9934" y="235"/>
                </a:cubicBezTo>
                <a:cubicBezTo>
                  <a:pt x="9936" y="235"/>
                  <a:pt x="9939" y="235"/>
                  <a:pt x="9943" y="238"/>
                </a:cubicBezTo>
                <a:cubicBezTo>
                  <a:pt x="10232" y="212"/>
                  <a:pt x="10528" y="199"/>
                  <a:pt x="10820" y="199"/>
                </a:cubicBezTo>
                <a:cubicBezTo>
                  <a:pt x="10876" y="199"/>
                  <a:pt x="10920" y="155"/>
                  <a:pt x="10920" y="100"/>
                </a:cubicBezTo>
                <a:cubicBezTo>
                  <a:pt x="10920" y="46"/>
                  <a:pt x="10876" y="0"/>
                  <a:pt x="10820" y="0"/>
                </a:cubicBezTo>
                <a:close/>
                <a:moveTo>
                  <a:pt x="11706" y="34"/>
                </a:moveTo>
                <a:cubicBezTo>
                  <a:pt x="11655" y="34"/>
                  <a:pt x="11613" y="74"/>
                  <a:pt x="11609" y="126"/>
                </a:cubicBezTo>
                <a:cubicBezTo>
                  <a:pt x="11604" y="181"/>
                  <a:pt x="11645" y="228"/>
                  <a:pt x="11700" y="232"/>
                </a:cubicBezTo>
                <a:cubicBezTo>
                  <a:pt x="11992" y="255"/>
                  <a:pt x="12285" y="292"/>
                  <a:pt x="12573" y="339"/>
                </a:cubicBezTo>
                <a:cubicBezTo>
                  <a:pt x="12577" y="340"/>
                  <a:pt x="12583" y="340"/>
                  <a:pt x="12589" y="340"/>
                </a:cubicBezTo>
                <a:cubicBezTo>
                  <a:pt x="12637" y="340"/>
                  <a:pt x="12677" y="305"/>
                  <a:pt x="12687" y="256"/>
                </a:cubicBezTo>
                <a:cubicBezTo>
                  <a:pt x="12695" y="204"/>
                  <a:pt x="12660" y="153"/>
                  <a:pt x="12604" y="143"/>
                </a:cubicBezTo>
                <a:cubicBezTo>
                  <a:pt x="12313" y="94"/>
                  <a:pt x="12013" y="57"/>
                  <a:pt x="11716" y="35"/>
                </a:cubicBezTo>
                <a:cubicBezTo>
                  <a:pt x="11713" y="34"/>
                  <a:pt x="11709" y="34"/>
                  <a:pt x="11706" y="34"/>
                </a:cubicBezTo>
                <a:close/>
                <a:moveTo>
                  <a:pt x="9053" y="147"/>
                </a:moveTo>
                <a:cubicBezTo>
                  <a:pt x="9048" y="147"/>
                  <a:pt x="9042" y="147"/>
                  <a:pt x="9037" y="148"/>
                </a:cubicBezTo>
                <a:cubicBezTo>
                  <a:pt x="8744" y="198"/>
                  <a:pt x="8448" y="261"/>
                  <a:pt x="8161" y="333"/>
                </a:cubicBezTo>
                <a:cubicBezTo>
                  <a:pt x="8110" y="347"/>
                  <a:pt x="8076" y="401"/>
                  <a:pt x="8090" y="454"/>
                </a:cubicBezTo>
                <a:cubicBezTo>
                  <a:pt x="8100" y="498"/>
                  <a:pt x="8141" y="529"/>
                  <a:pt x="8185" y="529"/>
                </a:cubicBezTo>
                <a:cubicBezTo>
                  <a:pt x="8192" y="529"/>
                  <a:pt x="8202" y="529"/>
                  <a:pt x="8211" y="525"/>
                </a:cubicBezTo>
                <a:cubicBezTo>
                  <a:pt x="8492" y="452"/>
                  <a:pt x="8782" y="391"/>
                  <a:pt x="9071" y="344"/>
                </a:cubicBezTo>
                <a:cubicBezTo>
                  <a:pt x="9126" y="334"/>
                  <a:pt x="9162" y="285"/>
                  <a:pt x="9152" y="231"/>
                </a:cubicBezTo>
                <a:cubicBezTo>
                  <a:pt x="9143" y="181"/>
                  <a:pt x="9102" y="147"/>
                  <a:pt x="9053" y="147"/>
                </a:cubicBezTo>
                <a:close/>
                <a:moveTo>
                  <a:pt x="13458" y="319"/>
                </a:moveTo>
                <a:cubicBezTo>
                  <a:pt x="13413" y="319"/>
                  <a:pt x="13371" y="349"/>
                  <a:pt x="13359" y="396"/>
                </a:cubicBezTo>
                <a:cubicBezTo>
                  <a:pt x="13348" y="448"/>
                  <a:pt x="13379" y="502"/>
                  <a:pt x="13433" y="516"/>
                </a:cubicBezTo>
                <a:cubicBezTo>
                  <a:pt x="13717" y="587"/>
                  <a:pt x="14002" y="670"/>
                  <a:pt x="14276" y="765"/>
                </a:cubicBezTo>
                <a:cubicBezTo>
                  <a:pt x="14287" y="768"/>
                  <a:pt x="14297" y="771"/>
                  <a:pt x="14309" y="771"/>
                </a:cubicBezTo>
                <a:cubicBezTo>
                  <a:pt x="14350" y="771"/>
                  <a:pt x="14388" y="745"/>
                  <a:pt x="14403" y="703"/>
                </a:cubicBezTo>
                <a:cubicBezTo>
                  <a:pt x="14421" y="651"/>
                  <a:pt x="14391" y="595"/>
                  <a:pt x="14340" y="576"/>
                </a:cubicBezTo>
                <a:cubicBezTo>
                  <a:pt x="14059" y="481"/>
                  <a:pt x="13769" y="396"/>
                  <a:pt x="13480" y="322"/>
                </a:cubicBezTo>
                <a:cubicBezTo>
                  <a:pt x="13473" y="320"/>
                  <a:pt x="13466" y="319"/>
                  <a:pt x="13458" y="319"/>
                </a:cubicBezTo>
                <a:close/>
                <a:moveTo>
                  <a:pt x="7334" y="585"/>
                </a:moveTo>
                <a:cubicBezTo>
                  <a:pt x="7323" y="585"/>
                  <a:pt x="7313" y="587"/>
                  <a:pt x="7302" y="590"/>
                </a:cubicBezTo>
                <a:cubicBezTo>
                  <a:pt x="7022" y="688"/>
                  <a:pt x="6741" y="796"/>
                  <a:pt x="6469" y="917"/>
                </a:cubicBezTo>
                <a:cubicBezTo>
                  <a:pt x="6418" y="940"/>
                  <a:pt x="6396" y="1000"/>
                  <a:pt x="6418" y="1049"/>
                </a:cubicBezTo>
                <a:cubicBezTo>
                  <a:pt x="6434" y="1086"/>
                  <a:pt x="6469" y="1108"/>
                  <a:pt x="6508" y="1108"/>
                </a:cubicBezTo>
                <a:cubicBezTo>
                  <a:pt x="6522" y="1108"/>
                  <a:pt x="6536" y="1105"/>
                  <a:pt x="6549" y="1101"/>
                </a:cubicBezTo>
                <a:cubicBezTo>
                  <a:pt x="6816" y="981"/>
                  <a:pt x="7091" y="875"/>
                  <a:pt x="7366" y="779"/>
                </a:cubicBezTo>
                <a:cubicBezTo>
                  <a:pt x="7420" y="761"/>
                  <a:pt x="7446" y="704"/>
                  <a:pt x="7429" y="653"/>
                </a:cubicBezTo>
                <a:cubicBezTo>
                  <a:pt x="7414" y="611"/>
                  <a:pt x="7375" y="585"/>
                  <a:pt x="7334" y="585"/>
                </a:cubicBezTo>
                <a:close/>
                <a:moveTo>
                  <a:pt x="15136" y="892"/>
                </a:moveTo>
                <a:cubicBezTo>
                  <a:pt x="15097" y="892"/>
                  <a:pt x="15060" y="914"/>
                  <a:pt x="15044" y="951"/>
                </a:cubicBezTo>
                <a:cubicBezTo>
                  <a:pt x="15022" y="1003"/>
                  <a:pt x="15046" y="1062"/>
                  <a:pt x="15096" y="1084"/>
                </a:cubicBezTo>
                <a:cubicBezTo>
                  <a:pt x="15362" y="1200"/>
                  <a:pt x="15629" y="1329"/>
                  <a:pt x="15887" y="1469"/>
                </a:cubicBezTo>
                <a:cubicBezTo>
                  <a:pt x="15902" y="1477"/>
                  <a:pt x="15918" y="1482"/>
                  <a:pt x="15935" y="1482"/>
                </a:cubicBezTo>
                <a:cubicBezTo>
                  <a:pt x="15970" y="1482"/>
                  <a:pt x="16003" y="1463"/>
                  <a:pt x="16022" y="1428"/>
                </a:cubicBezTo>
                <a:cubicBezTo>
                  <a:pt x="16046" y="1379"/>
                  <a:pt x="16029" y="1320"/>
                  <a:pt x="15980" y="1293"/>
                </a:cubicBezTo>
                <a:cubicBezTo>
                  <a:pt x="15719" y="1150"/>
                  <a:pt x="15447" y="1020"/>
                  <a:pt x="15176" y="900"/>
                </a:cubicBezTo>
                <a:cubicBezTo>
                  <a:pt x="15163" y="895"/>
                  <a:pt x="15149" y="892"/>
                  <a:pt x="15136" y="892"/>
                </a:cubicBezTo>
                <a:close/>
                <a:moveTo>
                  <a:pt x="5712" y="1300"/>
                </a:moveTo>
                <a:cubicBezTo>
                  <a:pt x="5696" y="1300"/>
                  <a:pt x="5680" y="1304"/>
                  <a:pt x="5665" y="1312"/>
                </a:cubicBezTo>
                <a:cubicBezTo>
                  <a:pt x="5403" y="1455"/>
                  <a:pt x="5146" y="1610"/>
                  <a:pt x="4897" y="1773"/>
                </a:cubicBezTo>
                <a:cubicBezTo>
                  <a:pt x="4850" y="1803"/>
                  <a:pt x="4838" y="1865"/>
                  <a:pt x="4867" y="1911"/>
                </a:cubicBezTo>
                <a:cubicBezTo>
                  <a:pt x="4887" y="1939"/>
                  <a:pt x="4920" y="1955"/>
                  <a:pt x="4951" y="1955"/>
                </a:cubicBezTo>
                <a:cubicBezTo>
                  <a:pt x="4971" y="1955"/>
                  <a:pt x="4990" y="1951"/>
                  <a:pt x="5007" y="1938"/>
                </a:cubicBezTo>
                <a:cubicBezTo>
                  <a:pt x="5250" y="1777"/>
                  <a:pt x="5504" y="1625"/>
                  <a:pt x="5760" y="1486"/>
                </a:cubicBezTo>
                <a:cubicBezTo>
                  <a:pt x="5808" y="1460"/>
                  <a:pt x="5826" y="1399"/>
                  <a:pt x="5800" y="1351"/>
                </a:cubicBezTo>
                <a:cubicBezTo>
                  <a:pt x="5781" y="1319"/>
                  <a:pt x="5747" y="1300"/>
                  <a:pt x="5712" y="1300"/>
                </a:cubicBezTo>
                <a:close/>
                <a:moveTo>
                  <a:pt x="16698" y="1735"/>
                </a:moveTo>
                <a:cubicBezTo>
                  <a:pt x="16666" y="1735"/>
                  <a:pt x="16634" y="1751"/>
                  <a:pt x="16614" y="1780"/>
                </a:cubicBezTo>
                <a:cubicBezTo>
                  <a:pt x="16584" y="1826"/>
                  <a:pt x="16597" y="1888"/>
                  <a:pt x="16643" y="1918"/>
                </a:cubicBezTo>
                <a:cubicBezTo>
                  <a:pt x="16887" y="2079"/>
                  <a:pt x="17129" y="2249"/>
                  <a:pt x="17359" y="2428"/>
                </a:cubicBezTo>
                <a:cubicBezTo>
                  <a:pt x="17378" y="2442"/>
                  <a:pt x="17399" y="2450"/>
                  <a:pt x="17420" y="2450"/>
                </a:cubicBezTo>
                <a:cubicBezTo>
                  <a:pt x="17450" y="2450"/>
                  <a:pt x="17480" y="2437"/>
                  <a:pt x="17501" y="2411"/>
                </a:cubicBezTo>
                <a:cubicBezTo>
                  <a:pt x="17535" y="2367"/>
                  <a:pt x="17527" y="2305"/>
                  <a:pt x="17484" y="2272"/>
                </a:cubicBezTo>
                <a:cubicBezTo>
                  <a:pt x="17247" y="2089"/>
                  <a:pt x="17002" y="1912"/>
                  <a:pt x="16754" y="1752"/>
                </a:cubicBezTo>
                <a:cubicBezTo>
                  <a:pt x="16736" y="1740"/>
                  <a:pt x="16717" y="1735"/>
                  <a:pt x="16698" y="1735"/>
                </a:cubicBezTo>
                <a:close/>
                <a:moveTo>
                  <a:pt x="4231" y="2272"/>
                </a:moveTo>
                <a:cubicBezTo>
                  <a:pt x="4209" y="2272"/>
                  <a:pt x="4188" y="2279"/>
                  <a:pt x="4170" y="2293"/>
                </a:cubicBezTo>
                <a:cubicBezTo>
                  <a:pt x="3935" y="2478"/>
                  <a:pt x="3706" y="2671"/>
                  <a:pt x="3487" y="2875"/>
                </a:cubicBezTo>
                <a:cubicBezTo>
                  <a:pt x="3447" y="2912"/>
                  <a:pt x="3445" y="2974"/>
                  <a:pt x="3483" y="3014"/>
                </a:cubicBezTo>
                <a:cubicBezTo>
                  <a:pt x="3501" y="3035"/>
                  <a:pt x="3528" y="3047"/>
                  <a:pt x="3556" y="3047"/>
                </a:cubicBezTo>
                <a:cubicBezTo>
                  <a:pt x="3578" y="3047"/>
                  <a:pt x="3604" y="3038"/>
                  <a:pt x="3622" y="3021"/>
                </a:cubicBezTo>
                <a:cubicBezTo>
                  <a:pt x="3837" y="2822"/>
                  <a:pt x="4063" y="2630"/>
                  <a:pt x="4293" y="2451"/>
                </a:cubicBezTo>
                <a:cubicBezTo>
                  <a:pt x="4337" y="2417"/>
                  <a:pt x="4344" y="2353"/>
                  <a:pt x="4310" y="2310"/>
                </a:cubicBezTo>
                <a:cubicBezTo>
                  <a:pt x="4291" y="2285"/>
                  <a:pt x="4261" y="2272"/>
                  <a:pt x="4231" y="2272"/>
                </a:cubicBezTo>
                <a:close/>
                <a:moveTo>
                  <a:pt x="18098" y="2824"/>
                </a:moveTo>
                <a:cubicBezTo>
                  <a:pt x="18071" y="2824"/>
                  <a:pt x="18045" y="2835"/>
                  <a:pt x="18026" y="2856"/>
                </a:cubicBezTo>
                <a:cubicBezTo>
                  <a:pt x="17989" y="2897"/>
                  <a:pt x="17990" y="2960"/>
                  <a:pt x="18031" y="2997"/>
                </a:cubicBezTo>
                <a:cubicBezTo>
                  <a:pt x="18248" y="3193"/>
                  <a:pt x="18455" y="3402"/>
                  <a:pt x="18654" y="3617"/>
                </a:cubicBezTo>
                <a:cubicBezTo>
                  <a:pt x="18674" y="3638"/>
                  <a:pt x="18701" y="3649"/>
                  <a:pt x="18728" y="3649"/>
                </a:cubicBezTo>
                <a:cubicBezTo>
                  <a:pt x="18752" y="3649"/>
                  <a:pt x="18775" y="3639"/>
                  <a:pt x="18795" y="3624"/>
                </a:cubicBezTo>
                <a:cubicBezTo>
                  <a:pt x="18836" y="3587"/>
                  <a:pt x="18837" y="3524"/>
                  <a:pt x="18800" y="3483"/>
                </a:cubicBezTo>
                <a:cubicBezTo>
                  <a:pt x="18600" y="3265"/>
                  <a:pt x="18384" y="3052"/>
                  <a:pt x="18167" y="2850"/>
                </a:cubicBezTo>
                <a:cubicBezTo>
                  <a:pt x="18147" y="2833"/>
                  <a:pt x="18122" y="2824"/>
                  <a:pt x="18098" y="2824"/>
                </a:cubicBezTo>
                <a:close/>
                <a:moveTo>
                  <a:pt x="2927" y="3476"/>
                </a:moveTo>
                <a:cubicBezTo>
                  <a:pt x="2901" y="3476"/>
                  <a:pt x="2875" y="3487"/>
                  <a:pt x="2855" y="3509"/>
                </a:cubicBezTo>
                <a:cubicBezTo>
                  <a:pt x="2653" y="3727"/>
                  <a:pt x="2460" y="3958"/>
                  <a:pt x="2276" y="4192"/>
                </a:cubicBezTo>
                <a:cubicBezTo>
                  <a:pt x="2242" y="4236"/>
                  <a:pt x="2251" y="4299"/>
                  <a:pt x="2293" y="4333"/>
                </a:cubicBezTo>
                <a:cubicBezTo>
                  <a:pt x="2312" y="4347"/>
                  <a:pt x="2333" y="4354"/>
                  <a:pt x="2354" y="4354"/>
                </a:cubicBezTo>
                <a:cubicBezTo>
                  <a:pt x="2384" y="4354"/>
                  <a:pt x="2414" y="4340"/>
                  <a:pt x="2433" y="4314"/>
                </a:cubicBezTo>
                <a:cubicBezTo>
                  <a:pt x="2612" y="4084"/>
                  <a:pt x="2804" y="3858"/>
                  <a:pt x="3001" y="3644"/>
                </a:cubicBezTo>
                <a:cubicBezTo>
                  <a:pt x="3038" y="3602"/>
                  <a:pt x="3037" y="3540"/>
                  <a:pt x="2995" y="3503"/>
                </a:cubicBezTo>
                <a:cubicBezTo>
                  <a:pt x="2976" y="3485"/>
                  <a:pt x="2952" y="3476"/>
                  <a:pt x="2927" y="3476"/>
                </a:cubicBezTo>
                <a:close/>
                <a:moveTo>
                  <a:pt x="19303" y="4125"/>
                </a:moveTo>
                <a:cubicBezTo>
                  <a:pt x="19281" y="4125"/>
                  <a:pt x="19259" y="4132"/>
                  <a:pt x="19241" y="4147"/>
                </a:cubicBezTo>
                <a:cubicBezTo>
                  <a:pt x="19197" y="4179"/>
                  <a:pt x="19190" y="4243"/>
                  <a:pt x="19223" y="4286"/>
                </a:cubicBezTo>
                <a:cubicBezTo>
                  <a:pt x="19405" y="4518"/>
                  <a:pt x="19577" y="4758"/>
                  <a:pt x="19737" y="5001"/>
                </a:cubicBezTo>
                <a:cubicBezTo>
                  <a:pt x="19756" y="5029"/>
                  <a:pt x="19788" y="5045"/>
                  <a:pt x="19820" y="5045"/>
                </a:cubicBezTo>
                <a:cubicBezTo>
                  <a:pt x="19840" y="5045"/>
                  <a:pt x="19859" y="5039"/>
                  <a:pt x="19875" y="5029"/>
                </a:cubicBezTo>
                <a:cubicBezTo>
                  <a:pt x="19922" y="5000"/>
                  <a:pt x="19933" y="4937"/>
                  <a:pt x="19904" y="4890"/>
                </a:cubicBezTo>
                <a:cubicBezTo>
                  <a:pt x="19740" y="4644"/>
                  <a:pt x="19564" y="4398"/>
                  <a:pt x="19382" y="4164"/>
                </a:cubicBezTo>
                <a:cubicBezTo>
                  <a:pt x="19362" y="4138"/>
                  <a:pt x="19333" y="4125"/>
                  <a:pt x="19303" y="4125"/>
                </a:cubicBezTo>
                <a:close/>
                <a:moveTo>
                  <a:pt x="1839" y="4877"/>
                </a:moveTo>
                <a:cubicBezTo>
                  <a:pt x="1807" y="4877"/>
                  <a:pt x="1775" y="4893"/>
                  <a:pt x="1756" y="4923"/>
                </a:cubicBezTo>
                <a:cubicBezTo>
                  <a:pt x="1592" y="5172"/>
                  <a:pt x="1439" y="5430"/>
                  <a:pt x="1297" y="5692"/>
                </a:cubicBezTo>
                <a:cubicBezTo>
                  <a:pt x="1273" y="5740"/>
                  <a:pt x="1290" y="5800"/>
                  <a:pt x="1338" y="5827"/>
                </a:cubicBezTo>
                <a:cubicBezTo>
                  <a:pt x="1354" y="5835"/>
                  <a:pt x="1369" y="5840"/>
                  <a:pt x="1386" y="5840"/>
                </a:cubicBezTo>
                <a:cubicBezTo>
                  <a:pt x="1419" y="5840"/>
                  <a:pt x="1455" y="5820"/>
                  <a:pt x="1473" y="5787"/>
                </a:cubicBezTo>
                <a:cubicBezTo>
                  <a:pt x="1611" y="5533"/>
                  <a:pt x="1763" y="5278"/>
                  <a:pt x="1922" y="5032"/>
                </a:cubicBezTo>
                <a:cubicBezTo>
                  <a:pt x="1952" y="4987"/>
                  <a:pt x="1941" y="4924"/>
                  <a:pt x="1894" y="4894"/>
                </a:cubicBezTo>
                <a:cubicBezTo>
                  <a:pt x="1877" y="4883"/>
                  <a:pt x="1858" y="4877"/>
                  <a:pt x="1839" y="4877"/>
                </a:cubicBezTo>
                <a:close/>
                <a:moveTo>
                  <a:pt x="20277" y="5607"/>
                </a:moveTo>
                <a:cubicBezTo>
                  <a:pt x="20261" y="5607"/>
                  <a:pt x="20244" y="5611"/>
                  <a:pt x="20229" y="5619"/>
                </a:cubicBezTo>
                <a:cubicBezTo>
                  <a:pt x="20181" y="5646"/>
                  <a:pt x="20164" y="5706"/>
                  <a:pt x="20189" y="5754"/>
                </a:cubicBezTo>
                <a:cubicBezTo>
                  <a:pt x="20330" y="6010"/>
                  <a:pt x="20462" y="6276"/>
                  <a:pt x="20579" y="6543"/>
                </a:cubicBezTo>
                <a:cubicBezTo>
                  <a:pt x="20594" y="6580"/>
                  <a:pt x="20633" y="6602"/>
                  <a:pt x="20670" y="6602"/>
                </a:cubicBezTo>
                <a:cubicBezTo>
                  <a:pt x="20682" y="6602"/>
                  <a:pt x="20697" y="6600"/>
                  <a:pt x="20708" y="6593"/>
                </a:cubicBezTo>
                <a:cubicBezTo>
                  <a:pt x="20761" y="6570"/>
                  <a:pt x="20782" y="6511"/>
                  <a:pt x="20761" y="6461"/>
                </a:cubicBezTo>
                <a:cubicBezTo>
                  <a:pt x="20640" y="6189"/>
                  <a:pt x="20506" y="5919"/>
                  <a:pt x="20364" y="5658"/>
                </a:cubicBezTo>
                <a:cubicBezTo>
                  <a:pt x="20346" y="5626"/>
                  <a:pt x="20312" y="5607"/>
                  <a:pt x="20277" y="5607"/>
                </a:cubicBezTo>
                <a:close/>
                <a:moveTo>
                  <a:pt x="996" y="6439"/>
                </a:moveTo>
                <a:cubicBezTo>
                  <a:pt x="958" y="6439"/>
                  <a:pt x="920" y="6461"/>
                  <a:pt x="905" y="6498"/>
                </a:cubicBezTo>
                <a:cubicBezTo>
                  <a:pt x="785" y="6771"/>
                  <a:pt x="676" y="7052"/>
                  <a:pt x="579" y="7334"/>
                </a:cubicBezTo>
                <a:cubicBezTo>
                  <a:pt x="562" y="7385"/>
                  <a:pt x="590" y="7442"/>
                  <a:pt x="642" y="7460"/>
                </a:cubicBezTo>
                <a:cubicBezTo>
                  <a:pt x="651" y="7463"/>
                  <a:pt x="663" y="7466"/>
                  <a:pt x="673" y="7466"/>
                </a:cubicBezTo>
                <a:cubicBezTo>
                  <a:pt x="715" y="7466"/>
                  <a:pt x="754" y="7439"/>
                  <a:pt x="769" y="7398"/>
                </a:cubicBezTo>
                <a:cubicBezTo>
                  <a:pt x="863" y="7122"/>
                  <a:pt x="970" y="6848"/>
                  <a:pt x="1088" y="6579"/>
                </a:cubicBezTo>
                <a:cubicBezTo>
                  <a:pt x="1109" y="6528"/>
                  <a:pt x="1085" y="6468"/>
                  <a:pt x="1035" y="6447"/>
                </a:cubicBezTo>
                <a:cubicBezTo>
                  <a:pt x="1023" y="6441"/>
                  <a:pt x="1009" y="6439"/>
                  <a:pt x="996" y="6439"/>
                </a:cubicBezTo>
                <a:close/>
                <a:moveTo>
                  <a:pt x="20995" y="7229"/>
                </a:moveTo>
                <a:cubicBezTo>
                  <a:pt x="20984" y="7229"/>
                  <a:pt x="20973" y="7231"/>
                  <a:pt x="20963" y="7234"/>
                </a:cubicBezTo>
                <a:cubicBezTo>
                  <a:pt x="20910" y="7253"/>
                  <a:pt x="20883" y="7309"/>
                  <a:pt x="20900" y="7361"/>
                </a:cubicBezTo>
                <a:cubicBezTo>
                  <a:pt x="20997" y="7636"/>
                  <a:pt x="21080" y="7921"/>
                  <a:pt x="21153" y="8202"/>
                </a:cubicBezTo>
                <a:cubicBezTo>
                  <a:pt x="21163" y="8248"/>
                  <a:pt x="21204" y="8277"/>
                  <a:pt x="21248" y="8277"/>
                </a:cubicBezTo>
                <a:cubicBezTo>
                  <a:pt x="21255" y="8277"/>
                  <a:pt x="21265" y="8277"/>
                  <a:pt x="21275" y="8276"/>
                </a:cubicBezTo>
                <a:cubicBezTo>
                  <a:pt x="21329" y="8262"/>
                  <a:pt x="21361" y="8208"/>
                  <a:pt x="21346" y="8155"/>
                </a:cubicBezTo>
                <a:cubicBezTo>
                  <a:pt x="21272" y="7867"/>
                  <a:pt x="21187" y="7577"/>
                  <a:pt x="21089" y="7297"/>
                </a:cubicBezTo>
                <a:cubicBezTo>
                  <a:pt x="21074" y="7254"/>
                  <a:pt x="21036" y="7229"/>
                  <a:pt x="20995" y="7229"/>
                </a:cubicBezTo>
                <a:close/>
                <a:moveTo>
                  <a:pt x="422" y="8117"/>
                </a:moveTo>
                <a:cubicBezTo>
                  <a:pt x="377" y="8117"/>
                  <a:pt x="337" y="8146"/>
                  <a:pt x="325" y="8192"/>
                </a:cubicBezTo>
                <a:cubicBezTo>
                  <a:pt x="253" y="8482"/>
                  <a:pt x="192" y="8776"/>
                  <a:pt x="144" y="9069"/>
                </a:cubicBezTo>
                <a:cubicBezTo>
                  <a:pt x="136" y="9123"/>
                  <a:pt x="171" y="9174"/>
                  <a:pt x="225" y="9183"/>
                </a:cubicBezTo>
                <a:cubicBezTo>
                  <a:pt x="231" y="9186"/>
                  <a:pt x="236" y="9186"/>
                  <a:pt x="242" y="9186"/>
                </a:cubicBezTo>
                <a:cubicBezTo>
                  <a:pt x="289" y="9186"/>
                  <a:pt x="332" y="9150"/>
                  <a:pt x="342" y="9100"/>
                </a:cubicBezTo>
                <a:cubicBezTo>
                  <a:pt x="387" y="8812"/>
                  <a:pt x="448" y="8522"/>
                  <a:pt x="519" y="8241"/>
                </a:cubicBezTo>
                <a:cubicBezTo>
                  <a:pt x="531" y="8187"/>
                  <a:pt x="499" y="8134"/>
                  <a:pt x="445" y="8120"/>
                </a:cubicBezTo>
                <a:cubicBezTo>
                  <a:pt x="437" y="8118"/>
                  <a:pt x="430" y="8117"/>
                  <a:pt x="422" y="8117"/>
                </a:cubicBezTo>
                <a:close/>
                <a:moveTo>
                  <a:pt x="21430" y="8947"/>
                </a:moveTo>
                <a:cubicBezTo>
                  <a:pt x="21425" y="8947"/>
                  <a:pt x="21420" y="8948"/>
                  <a:pt x="21415" y="8948"/>
                </a:cubicBezTo>
                <a:cubicBezTo>
                  <a:pt x="21359" y="8960"/>
                  <a:pt x="21324" y="9010"/>
                  <a:pt x="21332" y="9064"/>
                </a:cubicBezTo>
                <a:cubicBezTo>
                  <a:pt x="21380" y="9352"/>
                  <a:pt x="21417" y="9645"/>
                  <a:pt x="21443" y="9936"/>
                </a:cubicBezTo>
                <a:cubicBezTo>
                  <a:pt x="21447" y="9989"/>
                  <a:pt x="21490" y="10027"/>
                  <a:pt x="21542" y="10027"/>
                </a:cubicBezTo>
                <a:cubicBezTo>
                  <a:pt x="21544" y="10027"/>
                  <a:pt x="21546" y="10027"/>
                  <a:pt x="21548" y="10027"/>
                </a:cubicBezTo>
                <a:cubicBezTo>
                  <a:pt x="21548" y="10027"/>
                  <a:pt x="21550" y="10027"/>
                  <a:pt x="21551" y="10027"/>
                </a:cubicBezTo>
                <a:cubicBezTo>
                  <a:pt x="21605" y="10022"/>
                  <a:pt x="21646" y="9975"/>
                  <a:pt x="21641" y="9919"/>
                </a:cubicBezTo>
                <a:cubicBezTo>
                  <a:pt x="21616" y="9622"/>
                  <a:pt x="21579" y="9324"/>
                  <a:pt x="21530" y="9031"/>
                </a:cubicBezTo>
                <a:cubicBezTo>
                  <a:pt x="21519" y="8981"/>
                  <a:pt x="21477" y="8947"/>
                  <a:pt x="21430" y="8947"/>
                </a:cubicBezTo>
                <a:close/>
                <a:moveTo>
                  <a:pt x="135" y="9866"/>
                </a:moveTo>
                <a:cubicBezTo>
                  <a:pt x="84" y="9866"/>
                  <a:pt x="39" y="9905"/>
                  <a:pt x="36" y="9958"/>
                </a:cubicBezTo>
                <a:cubicBezTo>
                  <a:pt x="12" y="10249"/>
                  <a:pt x="0" y="10546"/>
                  <a:pt x="0" y="10839"/>
                </a:cubicBezTo>
                <a:lnTo>
                  <a:pt x="0" y="10852"/>
                </a:lnTo>
                <a:cubicBezTo>
                  <a:pt x="0" y="10907"/>
                  <a:pt x="45" y="10951"/>
                  <a:pt x="100" y="10951"/>
                </a:cubicBezTo>
                <a:cubicBezTo>
                  <a:pt x="154" y="10951"/>
                  <a:pt x="199" y="10907"/>
                  <a:pt x="197" y="10852"/>
                </a:cubicBezTo>
                <a:lnTo>
                  <a:pt x="197" y="10839"/>
                </a:lnTo>
                <a:cubicBezTo>
                  <a:pt x="197" y="10552"/>
                  <a:pt x="209" y="10260"/>
                  <a:pt x="232" y="9973"/>
                </a:cubicBezTo>
                <a:cubicBezTo>
                  <a:pt x="238" y="9919"/>
                  <a:pt x="197" y="9871"/>
                  <a:pt x="143" y="9867"/>
                </a:cubicBezTo>
                <a:cubicBezTo>
                  <a:pt x="140" y="9866"/>
                  <a:pt x="137" y="9866"/>
                  <a:pt x="135" y="9866"/>
                </a:cubicBezTo>
                <a:close/>
                <a:moveTo>
                  <a:pt x="21581" y="10715"/>
                </a:moveTo>
                <a:cubicBezTo>
                  <a:pt x="21525" y="10715"/>
                  <a:pt x="21481" y="10759"/>
                  <a:pt x="21481" y="10815"/>
                </a:cubicBezTo>
                <a:lnTo>
                  <a:pt x="21481" y="10842"/>
                </a:lnTo>
                <a:cubicBezTo>
                  <a:pt x="21481" y="11133"/>
                  <a:pt x="21469" y="11429"/>
                  <a:pt x="21446" y="11719"/>
                </a:cubicBezTo>
                <a:cubicBezTo>
                  <a:pt x="21440" y="11773"/>
                  <a:pt x="21481" y="11820"/>
                  <a:pt x="21537" y="11825"/>
                </a:cubicBezTo>
                <a:lnTo>
                  <a:pt x="21545" y="11825"/>
                </a:lnTo>
                <a:cubicBezTo>
                  <a:pt x="21595" y="11825"/>
                  <a:pt x="21639" y="11787"/>
                  <a:pt x="21645" y="11734"/>
                </a:cubicBezTo>
                <a:cubicBezTo>
                  <a:pt x="21668" y="11439"/>
                  <a:pt x="21680" y="11137"/>
                  <a:pt x="21680" y="10839"/>
                </a:cubicBezTo>
                <a:lnTo>
                  <a:pt x="21680" y="10815"/>
                </a:lnTo>
                <a:cubicBezTo>
                  <a:pt x="21680" y="10759"/>
                  <a:pt x="21636" y="10715"/>
                  <a:pt x="21581" y="10715"/>
                </a:cubicBezTo>
                <a:close/>
                <a:moveTo>
                  <a:pt x="140" y="11640"/>
                </a:moveTo>
                <a:cubicBezTo>
                  <a:pt x="137" y="11640"/>
                  <a:pt x="133" y="11640"/>
                  <a:pt x="130" y="11641"/>
                </a:cubicBezTo>
                <a:cubicBezTo>
                  <a:pt x="74" y="11645"/>
                  <a:pt x="33" y="11692"/>
                  <a:pt x="39" y="11747"/>
                </a:cubicBezTo>
                <a:cubicBezTo>
                  <a:pt x="64" y="12044"/>
                  <a:pt x="101" y="12343"/>
                  <a:pt x="150" y="12636"/>
                </a:cubicBezTo>
                <a:cubicBezTo>
                  <a:pt x="157" y="12685"/>
                  <a:pt x="199" y="12719"/>
                  <a:pt x="246" y="12719"/>
                </a:cubicBezTo>
                <a:cubicBezTo>
                  <a:pt x="252" y="12719"/>
                  <a:pt x="258" y="12719"/>
                  <a:pt x="263" y="12718"/>
                </a:cubicBezTo>
                <a:cubicBezTo>
                  <a:pt x="316" y="12708"/>
                  <a:pt x="353" y="12658"/>
                  <a:pt x="344" y="12604"/>
                </a:cubicBezTo>
                <a:cubicBezTo>
                  <a:pt x="296" y="12316"/>
                  <a:pt x="261" y="12023"/>
                  <a:pt x="236" y="11732"/>
                </a:cubicBezTo>
                <a:cubicBezTo>
                  <a:pt x="232" y="11680"/>
                  <a:pt x="191" y="11640"/>
                  <a:pt x="140" y="11640"/>
                </a:cubicBezTo>
                <a:close/>
                <a:moveTo>
                  <a:pt x="21435" y="12508"/>
                </a:moveTo>
                <a:cubicBezTo>
                  <a:pt x="21387" y="12508"/>
                  <a:pt x="21344" y="12543"/>
                  <a:pt x="21336" y="12592"/>
                </a:cubicBezTo>
                <a:cubicBezTo>
                  <a:pt x="21288" y="12879"/>
                  <a:pt x="21227" y="13169"/>
                  <a:pt x="21156" y="13452"/>
                </a:cubicBezTo>
                <a:cubicBezTo>
                  <a:pt x="21144" y="13504"/>
                  <a:pt x="21176" y="13558"/>
                  <a:pt x="21230" y="13572"/>
                </a:cubicBezTo>
                <a:cubicBezTo>
                  <a:pt x="21238" y="13574"/>
                  <a:pt x="21245" y="13575"/>
                  <a:pt x="21254" y="13575"/>
                </a:cubicBezTo>
                <a:cubicBezTo>
                  <a:pt x="21298" y="13575"/>
                  <a:pt x="21339" y="13545"/>
                  <a:pt x="21348" y="13500"/>
                </a:cubicBezTo>
                <a:cubicBezTo>
                  <a:pt x="21422" y="13211"/>
                  <a:pt x="21483" y="12917"/>
                  <a:pt x="21531" y="12623"/>
                </a:cubicBezTo>
                <a:cubicBezTo>
                  <a:pt x="21540" y="12570"/>
                  <a:pt x="21503" y="12519"/>
                  <a:pt x="21450" y="12509"/>
                </a:cubicBezTo>
                <a:cubicBezTo>
                  <a:pt x="21445" y="12508"/>
                  <a:pt x="21440" y="12508"/>
                  <a:pt x="21435" y="12508"/>
                </a:cubicBezTo>
                <a:close/>
                <a:moveTo>
                  <a:pt x="430" y="13389"/>
                </a:moveTo>
                <a:cubicBezTo>
                  <a:pt x="422" y="13389"/>
                  <a:pt x="414" y="13390"/>
                  <a:pt x="406" y="13392"/>
                </a:cubicBezTo>
                <a:cubicBezTo>
                  <a:pt x="352" y="13407"/>
                  <a:pt x="317" y="13460"/>
                  <a:pt x="332" y="13514"/>
                </a:cubicBezTo>
                <a:cubicBezTo>
                  <a:pt x="406" y="13801"/>
                  <a:pt x="491" y="14091"/>
                  <a:pt x="588" y="14371"/>
                </a:cubicBezTo>
                <a:cubicBezTo>
                  <a:pt x="602" y="14412"/>
                  <a:pt x="642" y="14439"/>
                  <a:pt x="683" y="14439"/>
                </a:cubicBezTo>
                <a:cubicBezTo>
                  <a:pt x="693" y="14439"/>
                  <a:pt x="704" y="14435"/>
                  <a:pt x="715" y="14434"/>
                </a:cubicBezTo>
                <a:cubicBezTo>
                  <a:pt x="769" y="14417"/>
                  <a:pt x="796" y="14358"/>
                  <a:pt x="778" y="14307"/>
                </a:cubicBezTo>
                <a:cubicBezTo>
                  <a:pt x="683" y="14031"/>
                  <a:pt x="597" y="13747"/>
                  <a:pt x="526" y="13466"/>
                </a:cubicBezTo>
                <a:cubicBezTo>
                  <a:pt x="514" y="13420"/>
                  <a:pt x="474" y="13389"/>
                  <a:pt x="430" y="13389"/>
                </a:cubicBezTo>
                <a:close/>
                <a:moveTo>
                  <a:pt x="21001" y="14226"/>
                </a:moveTo>
                <a:cubicBezTo>
                  <a:pt x="20960" y="14226"/>
                  <a:pt x="20922" y="14252"/>
                  <a:pt x="20907" y="14293"/>
                </a:cubicBezTo>
                <a:cubicBezTo>
                  <a:pt x="20813" y="14569"/>
                  <a:pt x="20705" y="14845"/>
                  <a:pt x="20587" y="15113"/>
                </a:cubicBezTo>
                <a:cubicBezTo>
                  <a:pt x="20566" y="15164"/>
                  <a:pt x="20590" y="15223"/>
                  <a:pt x="20640" y="15244"/>
                </a:cubicBezTo>
                <a:cubicBezTo>
                  <a:pt x="20651" y="15250"/>
                  <a:pt x="20664" y="15252"/>
                  <a:pt x="20678" y="15252"/>
                </a:cubicBezTo>
                <a:cubicBezTo>
                  <a:pt x="20718" y="15252"/>
                  <a:pt x="20754" y="15231"/>
                  <a:pt x="20771" y="15193"/>
                </a:cubicBezTo>
                <a:cubicBezTo>
                  <a:pt x="20890" y="14918"/>
                  <a:pt x="20999" y="14638"/>
                  <a:pt x="21096" y="14357"/>
                </a:cubicBezTo>
                <a:cubicBezTo>
                  <a:pt x="21113" y="14306"/>
                  <a:pt x="21085" y="14249"/>
                  <a:pt x="21034" y="14232"/>
                </a:cubicBezTo>
                <a:cubicBezTo>
                  <a:pt x="21023" y="14228"/>
                  <a:pt x="21012" y="14226"/>
                  <a:pt x="21001" y="14226"/>
                </a:cubicBezTo>
                <a:close/>
                <a:moveTo>
                  <a:pt x="1007" y="15065"/>
                </a:moveTo>
                <a:cubicBezTo>
                  <a:pt x="994" y="15065"/>
                  <a:pt x="980" y="15067"/>
                  <a:pt x="967" y="15073"/>
                </a:cubicBezTo>
                <a:cubicBezTo>
                  <a:pt x="914" y="15096"/>
                  <a:pt x="893" y="15156"/>
                  <a:pt x="914" y="15206"/>
                </a:cubicBezTo>
                <a:cubicBezTo>
                  <a:pt x="1034" y="15477"/>
                  <a:pt x="1167" y="15747"/>
                  <a:pt x="1310" y="16009"/>
                </a:cubicBezTo>
                <a:cubicBezTo>
                  <a:pt x="1327" y="16040"/>
                  <a:pt x="1361" y="16060"/>
                  <a:pt x="1396" y="16060"/>
                </a:cubicBezTo>
                <a:cubicBezTo>
                  <a:pt x="1412" y="16060"/>
                  <a:pt x="1429" y="16056"/>
                  <a:pt x="1446" y="16048"/>
                </a:cubicBezTo>
                <a:cubicBezTo>
                  <a:pt x="1494" y="16023"/>
                  <a:pt x="1511" y="15962"/>
                  <a:pt x="1486" y="15913"/>
                </a:cubicBezTo>
                <a:cubicBezTo>
                  <a:pt x="1345" y="15658"/>
                  <a:pt x="1216" y="15392"/>
                  <a:pt x="1098" y="15125"/>
                </a:cubicBezTo>
                <a:cubicBezTo>
                  <a:pt x="1081" y="15087"/>
                  <a:pt x="1045" y="15065"/>
                  <a:pt x="1007" y="15065"/>
                </a:cubicBezTo>
                <a:close/>
                <a:moveTo>
                  <a:pt x="20289" y="15851"/>
                </a:moveTo>
                <a:cubicBezTo>
                  <a:pt x="20253" y="15851"/>
                  <a:pt x="20218" y="15870"/>
                  <a:pt x="20201" y="15903"/>
                </a:cubicBezTo>
                <a:cubicBezTo>
                  <a:pt x="20061" y="16159"/>
                  <a:pt x="19909" y="16414"/>
                  <a:pt x="19749" y="16658"/>
                </a:cubicBezTo>
                <a:cubicBezTo>
                  <a:pt x="19719" y="16705"/>
                  <a:pt x="19732" y="16766"/>
                  <a:pt x="19777" y="16798"/>
                </a:cubicBezTo>
                <a:cubicBezTo>
                  <a:pt x="19795" y="16808"/>
                  <a:pt x="19815" y="16813"/>
                  <a:pt x="19832" y="16813"/>
                </a:cubicBezTo>
                <a:cubicBezTo>
                  <a:pt x="19867" y="16813"/>
                  <a:pt x="19898" y="16798"/>
                  <a:pt x="19918" y="16766"/>
                </a:cubicBezTo>
                <a:cubicBezTo>
                  <a:pt x="20080" y="16518"/>
                  <a:pt x="20233" y="16259"/>
                  <a:pt x="20375" y="15997"/>
                </a:cubicBezTo>
                <a:cubicBezTo>
                  <a:pt x="20401" y="15949"/>
                  <a:pt x="20384" y="15889"/>
                  <a:pt x="20336" y="15862"/>
                </a:cubicBezTo>
                <a:cubicBezTo>
                  <a:pt x="20321" y="15855"/>
                  <a:pt x="20305" y="15851"/>
                  <a:pt x="20289" y="15851"/>
                </a:cubicBezTo>
                <a:close/>
                <a:moveTo>
                  <a:pt x="1851" y="16621"/>
                </a:moveTo>
                <a:cubicBezTo>
                  <a:pt x="1832" y="16621"/>
                  <a:pt x="1813" y="16626"/>
                  <a:pt x="1796" y="16637"/>
                </a:cubicBezTo>
                <a:cubicBezTo>
                  <a:pt x="1750" y="16667"/>
                  <a:pt x="1737" y="16729"/>
                  <a:pt x="1767" y="16776"/>
                </a:cubicBezTo>
                <a:cubicBezTo>
                  <a:pt x="1931" y="17025"/>
                  <a:pt x="2107" y="17269"/>
                  <a:pt x="2290" y="17504"/>
                </a:cubicBezTo>
                <a:cubicBezTo>
                  <a:pt x="2310" y="17531"/>
                  <a:pt x="2339" y="17544"/>
                  <a:pt x="2369" y="17544"/>
                </a:cubicBezTo>
                <a:cubicBezTo>
                  <a:pt x="2390" y="17544"/>
                  <a:pt x="2413" y="17537"/>
                  <a:pt x="2428" y="17520"/>
                </a:cubicBezTo>
                <a:cubicBezTo>
                  <a:pt x="2474" y="17487"/>
                  <a:pt x="2481" y="17423"/>
                  <a:pt x="2447" y="17380"/>
                </a:cubicBezTo>
                <a:cubicBezTo>
                  <a:pt x="2268" y="17150"/>
                  <a:pt x="2094" y="16908"/>
                  <a:pt x="1935" y="16665"/>
                </a:cubicBezTo>
                <a:cubicBezTo>
                  <a:pt x="1916" y="16637"/>
                  <a:pt x="1884" y="16621"/>
                  <a:pt x="1851" y="16621"/>
                </a:cubicBezTo>
                <a:close/>
                <a:moveTo>
                  <a:pt x="19319" y="17336"/>
                </a:moveTo>
                <a:cubicBezTo>
                  <a:pt x="19289" y="17336"/>
                  <a:pt x="19259" y="17350"/>
                  <a:pt x="19240" y="17375"/>
                </a:cubicBezTo>
                <a:cubicBezTo>
                  <a:pt x="19059" y="17605"/>
                  <a:pt x="18867" y="17831"/>
                  <a:pt x="18671" y="18046"/>
                </a:cubicBezTo>
                <a:cubicBezTo>
                  <a:pt x="18633" y="18087"/>
                  <a:pt x="18636" y="18149"/>
                  <a:pt x="18675" y="18186"/>
                </a:cubicBezTo>
                <a:cubicBezTo>
                  <a:pt x="18695" y="18205"/>
                  <a:pt x="18718" y="18213"/>
                  <a:pt x="18744" y="18213"/>
                </a:cubicBezTo>
                <a:cubicBezTo>
                  <a:pt x="18771" y="18213"/>
                  <a:pt x="18796" y="18202"/>
                  <a:pt x="18818" y="18181"/>
                </a:cubicBezTo>
                <a:cubicBezTo>
                  <a:pt x="19021" y="17960"/>
                  <a:pt x="19214" y="17731"/>
                  <a:pt x="19397" y="17497"/>
                </a:cubicBezTo>
                <a:cubicBezTo>
                  <a:pt x="19432" y="17453"/>
                  <a:pt x="19422" y="17390"/>
                  <a:pt x="19379" y="17356"/>
                </a:cubicBezTo>
                <a:cubicBezTo>
                  <a:pt x="19361" y="17343"/>
                  <a:pt x="19340" y="17336"/>
                  <a:pt x="19319" y="17336"/>
                </a:cubicBezTo>
                <a:close/>
                <a:moveTo>
                  <a:pt x="2943" y="18021"/>
                </a:moveTo>
                <a:cubicBezTo>
                  <a:pt x="2919" y="18021"/>
                  <a:pt x="2894" y="18030"/>
                  <a:pt x="2875" y="18048"/>
                </a:cubicBezTo>
                <a:cubicBezTo>
                  <a:pt x="2833" y="18085"/>
                  <a:pt x="2832" y="18148"/>
                  <a:pt x="2869" y="18188"/>
                </a:cubicBezTo>
                <a:cubicBezTo>
                  <a:pt x="3072" y="18407"/>
                  <a:pt x="3285" y="18620"/>
                  <a:pt x="3504" y="18820"/>
                </a:cubicBezTo>
                <a:cubicBezTo>
                  <a:pt x="3523" y="18839"/>
                  <a:pt x="3547" y="18847"/>
                  <a:pt x="3571" y="18847"/>
                </a:cubicBezTo>
                <a:cubicBezTo>
                  <a:pt x="3598" y="18847"/>
                  <a:pt x="3625" y="18837"/>
                  <a:pt x="3642" y="18816"/>
                </a:cubicBezTo>
                <a:cubicBezTo>
                  <a:pt x="3679" y="18775"/>
                  <a:pt x="3678" y="18712"/>
                  <a:pt x="3637" y="18675"/>
                </a:cubicBezTo>
                <a:cubicBezTo>
                  <a:pt x="3422" y="18476"/>
                  <a:pt x="3213" y="18269"/>
                  <a:pt x="3015" y="18053"/>
                </a:cubicBezTo>
                <a:cubicBezTo>
                  <a:pt x="2996" y="18032"/>
                  <a:pt x="2970" y="18021"/>
                  <a:pt x="2943" y="18021"/>
                </a:cubicBezTo>
                <a:close/>
                <a:moveTo>
                  <a:pt x="18117" y="18640"/>
                </a:moveTo>
                <a:cubicBezTo>
                  <a:pt x="18093" y="18640"/>
                  <a:pt x="18068" y="18648"/>
                  <a:pt x="18049" y="18667"/>
                </a:cubicBezTo>
                <a:cubicBezTo>
                  <a:pt x="17834" y="18863"/>
                  <a:pt x="17609" y="19055"/>
                  <a:pt x="17379" y="19235"/>
                </a:cubicBezTo>
                <a:cubicBezTo>
                  <a:pt x="17335" y="19268"/>
                  <a:pt x="17328" y="19332"/>
                  <a:pt x="17361" y="19375"/>
                </a:cubicBezTo>
                <a:cubicBezTo>
                  <a:pt x="17380" y="19402"/>
                  <a:pt x="17409" y="19414"/>
                  <a:pt x="17439" y="19414"/>
                </a:cubicBezTo>
                <a:cubicBezTo>
                  <a:pt x="17460" y="19414"/>
                  <a:pt x="17481" y="19407"/>
                  <a:pt x="17501" y="19392"/>
                </a:cubicBezTo>
                <a:cubicBezTo>
                  <a:pt x="17734" y="19208"/>
                  <a:pt x="17965" y="19015"/>
                  <a:pt x="18184" y="18812"/>
                </a:cubicBezTo>
                <a:cubicBezTo>
                  <a:pt x="18225" y="18775"/>
                  <a:pt x="18226" y="18712"/>
                  <a:pt x="18189" y="18671"/>
                </a:cubicBezTo>
                <a:cubicBezTo>
                  <a:pt x="18170" y="18650"/>
                  <a:pt x="18144" y="18640"/>
                  <a:pt x="18117" y="18640"/>
                </a:cubicBezTo>
                <a:close/>
                <a:moveTo>
                  <a:pt x="4249" y="19221"/>
                </a:moveTo>
                <a:cubicBezTo>
                  <a:pt x="4219" y="19221"/>
                  <a:pt x="4189" y="19235"/>
                  <a:pt x="4170" y="19260"/>
                </a:cubicBezTo>
                <a:cubicBezTo>
                  <a:pt x="4137" y="19304"/>
                  <a:pt x="4145" y="19366"/>
                  <a:pt x="4188" y="19400"/>
                </a:cubicBezTo>
                <a:cubicBezTo>
                  <a:pt x="4423" y="19584"/>
                  <a:pt x="4667" y="19757"/>
                  <a:pt x="4916" y="19920"/>
                </a:cubicBezTo>
                <a:cubicBezTo>
                  <a:pt x="4934" y="19932"/>
                  <a:pt x="4951" y="19936"/>
                  <a:pt x="4971" y="19936"/>
                </a:cubicBezTo>
                <a:cubicBezTo>
                  <a:pt x="5004" y="19936"/>
                  <a:pt x="5035" y="19920"/>
                  <a:pt x="5055" y="19892"/>
                </a:cubicBezTo>
                <a:cubicBezTo>
                  <a:pt x="5085" y="19847"/>
                  <a:pt x="5072" y="19784"/>
                  <a:pt x="5027" y="19754"/>
                </a:cubicBezTo>
                <a:cubicBezTo>
                  <a:pt x="4781" y="19594"/>
                  <a:pt x="4542" y="19422"/>
                  <a:pt x="4310" y="19242"/>
                </a:cubicBezTo>
                <a:cubicBezTo>
                  <a:pt x="4292" y="19228"/>
                  <a:pt x="4270" y="19221"/>
                  <a:pt x="4249" y="19221"/>
                </a:cubicBezTo>
                <a:close/>
                <a:moveTo>
                  <a:pt x="16720" y="19732"/>
                </a:moveTo>
                <a:cubicBezTo>
                  <a:pt x="16701" y="19732"/>
                  <a:pt x="16681" y="19737"/>
                  <a:pt x="16664" y="19748"/>
                </a:cubicBezTo>
                <a:cubicBezTo>
                  <a:pt x="16420" y="19908"/>
                  <a:pt x="16165" y="20061"/>
                  <a:pt x="15909" y="20199"/>
                </a:cubicBezTo>
                <a:cubicBezTo>
                  <a:pt x="15860" y="20226"/>
                  <a:pt x="15842" y="20287"/>
                  <a:pt x="15868" y="20334"/>
                </a:cubicBezTo>
                <a:cubicBezTo>
                  <a:pt x="15887" y="20367"/>
                  <a:pt x="15921" y="20387"/>
                  <a:pt x="15956" y="20387"/>
                </a:cubicBezTo>
                <a:cubicBezTo>
                  <a:pt x="15972" y="20387"/>
                  <a:pt x="15987" y="20382"/>
                  <a:pt x="16006" y="20375"/>
                </a:cubicBezTo>
                <a:cubicBezTo>
                  <a:pt x="16266" y="20233"/>
                  <a:pt x="16526" y="20078"/>
                  <a:pt x="16775" y="19915"/>
                </a:cubicBezTo>
                <a:cubicBezTo>
                  <a:pt x="16820" y="19885"/>
                  <a:pt x="16833" y="19822"/>
                  <a:pt x="16803" y="19777"/>
                </a:cubicBezTo>
                <a:cubicBezTo>
                  <a:pt x="16785" y="19747"/>
                  <a:pt x="16753" y="19732"/>
                  <a:pt x="16720" y="19732"/>
                </a:cubicBezTo>
                <a:close/>
                <a:moveTo>
                  <a:pt x="5735" y="20190"/>
                </a:moveTo>
                <a:cubicBezTo>
                  <a:pt x="5700" y="20190"/>
                  <a:pt x="5665" y="20209"/>
                  <a:pt x="5646" y="20242"/>
                </a:cubicBezTo>
                <a:cubicBezTo>
                  <a:pt x="5622" y="20290"/>
                  <a:pt x="5639" y="20351"/>
                  <a:pt x="5688" y="20377"/>
                </a:cubicBezTo>
                <a:cubicBezTo>
                  <a:pt x="5949" y="20519"/>
                  <a:pt x="6221" y="20653"/>
                  <a:pt x="6492" y="20772"/>
                </a:cubicBezTo>
                <a:cubicBezTo>
                  <a:pt x="6505" y="20778"/>
                  <a:pt x="6518" y="20780"/>
                  <a:pt x="6532" y="20780"/>
                </a:cubicBezTo>
                <a:cubicBezTo>
                  <a:pt x="6570" y="20780"/>
                  <a:pt x="6606" y="20759"/>
                  <a:pt x="6624" y="20718"/>
                </a:cubicBezTo>
                <a:cubicBezTo>
                  <a:pt x="6646" y="20667"/>
                  <a:pt x="6622" y="20608"/>
                  <a:pt x="6572" y="20587"/>
                </a:cubicBezTo>
                <a:cubicBezTo>
                  <a:pt x="6305" y="20469"/>
                  <a:pt x="6039" y="20340"/>
                  <a:pt x="5781" y="20202"/>
                </a:cubicBezTo>
                <a:cubicBezTo>
                  <a:pt x="5767" y="20194"/>
                  <a:pt x="5751" y="20190"/>
                  <a:pt x="5735" y="20190"/>
                </a:cubicBezTo>
                <a:close/>
                <a:moveTo>
                  <a:pt x="15160" y="20578"/>
                </a:moveTo>
                <a:cubicBezTo>
                  <a:pt x="15147" y="20578"/>
                  <a:pt x="15133" y="20580"/>
                  <a:pt x="15120" y="20586"/>
                </a:cubicBezTo>
                <a:cubicBezTo>
                  <a:pt x="14852" y="20702"/>
                  <a:pt x="14577" y="20810"/>
                  <a:pt x="14302" y="20906"/>
                </a:cubicBezTo>
                <a:cubicBezTo>
                  <a:pt x="14250" y="20923"/>
                  <a:pt x="14222" y="20979"/>
                  <a:pt x="14239" y="21031"/>
                </a:cubicBezTo>
                <a:cubicBezTo>
                  <a:pt x="14253" y="21072"/>
                  <a:pt x="14293" y="21099"/>
                  <a:pt x="14333" y="21099"/>
                </a:cubicBezTo>
                <a:cubicBezTo>
                  <a:pt x="14344" y="21099"/>
                  <a:pt x="14354" y="21097"/>
                  <a:pt x="14367" y="21093"/>
                </a:cubicBezTo>
                <a:cubicBezTo>
                  <a:pt x="14648" y="20997"/>
                  <a:pt x="14928" y="20887"/>
                  <a:pt x="15200" y="20768"/>
                </a:cubicBezTo>
                <a:cubicBezTo>
                  <a:pt x="15253" y="20745"/>
                  <a:pt x="15274" y="20687"/>
                  <a:pt x="15253" y="20637"/>
                </a:cubicBezTo>
                <a:cubicBezTo>
                  <a:pt x="15235" y="20599"/>
                  <a:pt x="15198" y="20578"/>
                  <a:pt x="15160" y="20578"/>
                </a:cubicBezTo>
                <a:close/>
                <a:moveTo>
                  <a:pt x="7361" y="20905"/>
                </a:moveTo>
                <a:cubicBezTo>
                  <a:pt x="7319" y="20905"/>
                  <a:pt x="7279" y="20931"/>
                  <a:pt x="7265" y="20972"/>
                </a:cubicBezTo>
                <a:cubicBezTo>
                  <a:pt x="7247" y="21024"/>
                  <a:pt x="7275" y="21080"/>
                  <a:pt x="7328" y="21099"/>
                </a:cubicBezTo>
                <a:cubicBezTo>
                  <a:pt x="7608" y="21194"/>
                  <a:pt x="7898" y="21279"/>
                  <a:pt x="8185" y="21353"/>
                </a:cubicBezTo>
                <a:cubicBezTo>
                  <a:pt x="8195" y="21355"/>
                  <a:pt x="8202" y="21356"/>
                  <a:pt x="8211" y="21356"/>
                </a:cubicBezTo>
                <a:cubicBezTo>
                  <a:pt x="8255" y="21356"/>
                  <a:pt x="8296" y="21326"/>
                  <a:pt x="8306" y="21282"/>
                </a:cubicBezTo>
                <a:cubicBezTo>
                  <a:pt x="8319" y="21228"/>
                  <a:pt x="8287" y="21176"/>
                  <a:pt x="8233" y="21161"/>
                </a:cubicBezTo>
                <a:cubicBezTo>
                  <a:pt x="7951" y="21090"/>
                  <a:pt x="7669" y="21005"/>
                  <a:pt x="7392" y="20910"/>
                </a:cubicBezTo>
                <a:cubicBezTo>
                  <a:pt x="7382" y="20906"/>
                  <a:pt x="7371" y="20905"/>
                  <a:pt x="7361" y="20905"/>
                </a:cubicBezTo>
                <a:close/>
                <a:moveTo>
                  <a:pt x="13482" y="21154"/>
                </a:moveTo>
                <a:cubicBezTo>
                  <a:pt x="13474" y="21154"/>
                  <a:pt x="13466" y="21155"/>
                  <a:pt x="13457" y="21157"/>
                </a:cubicBezTo>
                <a:cubicBezTo>
                  <a:pt x="13174" y="21228"/>
                  <a:pt x="12886" y="21289"/>
                  <a:pt x="12597" y="21336"/>
                </a:cubicBezTo>
                <a:cubicBezTo>
                  <a:pt x="12545" y="21346"/>
                  <a:pt x="12506" y="21396"/>
                  <a:pt x="12516" y="21450"/>
                </a:cubicBezTo>
                <a:cubicBezTo>
                  <a:pt x="12523" y="21500"/>
                  <a:pt x="12566" y="21534"/>
                  <a:pt x="12613" y="21534"/>
                </a:cubicBezTo>
                <a:lnTo>
                  <a:pt x="12630" y="21534"/>
                </a:lnTo>
                <a:cubicBezTo>
                  <a:pt x="12923" y="21485"/>
                  <a:pt x="13217" y="21424"/>
                  <a:pt x="13506" y="21350"/>
                </a:cubicBezTo>
                <a:cubicBezTo>
                  <a:pt x="13558" y="21336"/>
                  <a:pt x="13592" y="21284"/>
                  <a:pt x="13578" y="21230"/>
                </a:cubicBezTo>
                <a:cubicBezTo>
                  <a:pt x="13566" y="21185"/>
                  <a:pt x="13527" y="21154"/>
                  <a:pt x="13482" y="21154"/>
                </a:cubicBezTo>
                <a:close/>
                <a:moveTo>
                  <a:pt x="9079" y="21339"/>
                </a:moveTo>
                <a:cubicBezTo>
                  <a:pt x="9032" y="21339"/>
                  <a:pt x="8990" y="21373"/>
                  <a:pt x="8981" y="21422"/>
                </a:cubicBezTo>
                <a:cubicBezTo>
                  <a:pt x="8973" y="21476"/>
                  <a:pt x="9008" y="21527"/>
                  <a:pt x="9064" y="21535"/>
                </a:cubicBezTo>
                <a:cubicBezTo>
                  <a:pt x="9356" y="21584"/>
                  <a:pt x="9655" y="21619"/>
                  <a:pt x="9952" y="21645"/>
                </a:cubicBezTo>
                <a:lnTo>
                  <a:pt x="9961" y="21645"/>
                </a:lnTo>
                <a:cubicBezTo>
                  <a:pt x="10010" y="21645"/>
                  <a:pt x="10054" y="21605"/>
                  <a:pt x="10059" y="21554"/>
                </a:cubicBezTo>
                <a:cubicBezTo>
                  <a:pt x="10064" y="21500"/>
                  <a:pt x="10023" y="21450"/>
                  <a:pt x="9968" y="21447"/>
                </a:cubicBezTo>
                <a:cubicBezTo>
                  <a:pt x="9676" y="21423"/>
                  <a:pt x="9383" y="21387"/>
                  <a:pt x="9095" y="21341"/>
                </a:cubicBezTo>
                <a:cubicBezTo>
                  <a:pt x="9090" y="21340"/>
                  <a:pt x="9084" y="21339"/>
                  <a:pt x="9079" y="21339"/>
                </a:cubicBezTo>
                <a:close/>
                <a:moveTo>
                  <a:pt x="11733" y="21444"/>
                </a:moveTo>
                <a:cubicBezTo>
                  <a:pt x="11730" y="21444"/>
                  <a:pt x="11727" y="21444"/>
                  <a:pt x="11725" y="21444"/>
                </a:cubicBezTo>
                <a:cubicBezTo>
                  <a:pt x="11433" y="21468"/>
                  <a:pt x="11139" y="21480"/>
                  <a:pt x="10846" y="21480"/>
                </a:cubicBezTo>
                <a:cubicBezTo>
                  <a:pt x="10791" y="21480"/>
                  <a:pt x="10747" y="21525"/>
                  <a:pt x="10747" y="21581"/>
                </a:cubicBezTo>
                <a:cubicBezTo>
                  <a:pt x="10747" y="21635"/>
                  <a:pt x="10791" y="21680"/>
                  <a:pt x="10846" y="21680"/>
                </a:cubicBezTo>
                <a:cubicBezTo>
                  <a:pt x="11145" y="21680"/>
                  <a:pt x="11446" y="21667"/>
                  <a:pt x="11742" y="21642"/>
                </a:cubicBezTo>
                <a:cubicBezTo>
                  <a:pt x="11796" y="21639"/>
                  <a:pt x="11837" y="21591"/>
                  <a:pt x="11831" y="21535"/>
                </a:cubicBezTo>
                <a:cubicBezTo>
                  <a:pt x="11828" y="21483"/>
                  <a:pt x="11785" y="21444"/>
                  <a:pt x="11733" y="2144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/>
          <p:nvPr/>
        </p:nvSpPr>
        <p:spPr>
          <a:xfrm>
            <a:off x="3723323" y="-254727"/>
            <a:ext cx="516579" cy="516878"/>
          </a:xfrm>
          <a:custGeom>
            <a:avLst/>
            <a:gdLst/>
            <a:ahLst/>
            <a:cxnLst/>
            <a:rect l="l" t="t" r="r" b="b"/>
            <a:pathLst>
              <a:path w="4188" h="4190" extrusionOk="0">
                <a:moveTo>
                  <a:pt x="2094" y="921"/>
                </a:moveTo>
                <a:cubicBezTo>
                  <a:pt x="2206" y="921"/>
                  <a:pt x="2320" y="937"/>
                  <a:pt x="2432" y="971"/>
                </a:cubicBezTo>
                <a:cubicBezTo>
                  <a:pt x="3052" y="1157"/>
                  <a:pt x="3404" y="1811"/>
                  <a:pt x="3217" y="2434"/>
                </a:cubicBezTo>
                <a:cubicBezTo>
                  <a:pt x="3064" y="2941"/>
                  <a:pt x="2598" y="3268"/>
                  <a:pt x="2094" y="3268"/>
                </a:cubicBezTo>
                <a:cubicBezTo>
                  <a:pt x="1982" y="3268"/>
                  <a:pt x="1868" y="3252"/>
                  <a:pt x="1756" y="3219"/>
                </a:cubicBezTo>
                <a:cubicBezTo>
                  <a:pt x="1134" y="3032"/>
                  <a:pt x="783" y="2377"/>
                  <a:pt x="970" y="1756"/>
                </a:cubicBezTo>
                <a:cubicBezTo>
                  <a:pt x="1122" y="1249"/>
                  <a:pt x="1590" y="921"/>
                  <a:pt x="2094" y="921"/>
                </a:cubicBezTo>
                <a:close/>
                <a:moveTo>
                  <a:pt x="1692" y="0"/>
                </a:moveTo>
                <a:lnTo>
                  <a:pt x="1521" y="42"/>
                </a:lnTo>
                <a:lnTo>
                  <a:pt x="1432" y="597"/>
                </a:lnTo>
                <a:cubicBezTo>
                  <a:pt x="1355" y="632"/>
                  <a:pt x="1282" y="671"/>
                  <a:pt x="1211" y="715"/>
                </a:cubicBezTo>
                <a:lnTo>
                  <a:pt x="698" y="482"/>
                </a:lnTo>
                <a:lnTo>
                  <a:pt x="570" y="603"/>
                </a:lnTo>
                <a:lnTo>
                  <a:pt x="771" y="1129"/>
                </a:lnTo>
                <a:cubicBezTo>
                  <a:pt x="722" y="1197"/>
                  <a:pt x="678" y="1266"/>
                  <a:pt x="640" y="1342"/>
                </a:cubicBezTo>
                <a:lnTo>
                  <a:pt x="80" y="1398"/>
                </a:lnTo>
                <a:lnTo>
                  <a:pt x="29" y="1567"/>
                </a:lnTo>
                <a:lnTo>
                  <a:pt x="465" y="1922"/>
                </a:lnTo>
                <a:cubicBezTo>
                  <a:pt x="456" y="2005"/>
                  <a:pt x="452" y="2089"/>
                  <a:pt x="458" y="2171"/>
                </a:cubicBezTo>
                <a:lnTo>
                  <a:pt x="0" y="2498"/>
                </a:lnTo>
                <a:lnTo>
                  <a:pt x="40" y="2668"/>
                </a:lnTo>
                <a:lnTo>
                  <a:pt x="597" y="2757"/>
                </a:lnTo>
                <a:cubicBezTo>
                  <a:pt x="630" y="2833"/>
                  <a:pt x="670" y="2906"/>
                  <a:pt x="714" y="2977"/>
                </a:cubicBezTo>
                <a:lnTo>
                  <a:pt x="481" y="3490"/>
                </a:lnTo>
                <a:lnTo>
                  <a:pt x="601" y="3618"/>
                </a:lnTo>
                <a:lnTo>
                  <a:pt x="1127" y="3418"/>
                </a:lnTo>
                <a:cubicBezTo>
                  <a:pt x="1196" y="3466"/>
                  <a:pt x="1265" y="3510"/>
                  <a:pt x="1341" y="3550"/>
                </a:cubicBezTo>
                <a:lnTo>
                  <a:pt x="1396" y="4108"/>
                </a:lnTo>
                <a:lnTo>
                  <a:pt x="1565" y="4161"/>
                </a:lnTo>
                <a:lnTo>
                  <a:pt x="1920" y="3723"/>
                </a:lnTo>
                <a:cubicBezTo>
                  <a:pt x="1978" y="3729"/>
                  <a:pt x="2035" y="3733"/>
                  <a:pt x="2092" y="3733"/>
                </a:cubicBezTo>
                <a:cubicBezTo>
                  <a:pt x="2117" y="3733"/>
                  <a:pt x="2143" y="3732"/>
                  <a:pt x="2169" y="3730"/>
                </a:cubicBezTo>
                <a:lnTo>
                  <a:pt x="2496" y="4189"/>
                </a:lnTo>
                <a:lnTo>
                  <a:pt x="2667" y="4148"/>
                </a:lnTo>
                <a:lnTo>
                  <a:pt x="2755" y="3592"/>
                </a:lnTo>
                <a:cubicBezTo>
                  <a:pt x="2832" y="3558"/>
                  <a:pt x="2904" y="3518"/>
                  <a:pt x="2975" y="3474"/>
                </a:cubicBezTo>
                <a:lnTo>
                  <a:pt x="3490" y="3708"/>
                </a:lnTo>
                <a:lnTo>
                  <a:pt x="3618" y="3587"/>
                </a:lnTo>
                <a:lnTo>
                  <a:pt x="3416" y="3061"/>
                </a:lnTo>
                <a:cubicBezTo>
                  <a:pt x="3464" y="2993"/>
                  <a:pt x="3508" y="2924"/>
                  <a:pt x="3548" y="2848"/>
                </a:cubicBezTo>
                <a:lnTo>
                  <a:pt x="4108" y="2792"/>
                </a:lnTo>
                <a:lnTo>
                  <a:pt x="4159" y="2623"/>
                </a:lnTo>
                <a:lnTo>
                  <a:pt x="3721" y="2268"/>
                </a:lnTo>
                <a:cubicBezTo>
                  <a:pt x="3731" y="2185"/>
                  <a:pt x="3734" y="2101"/>
                  <a:pt x="3729" y="2019"/>
                </a:cubicBezTo>
                <a:lnTo>
                  <a:pt x="4188" y="1692"/>
                </a:lnTo>
                <a:lnTo>
                  <a:pt x="4146" y="1521"/>
                </a:lnTo>
                <a:lnTo>
                  <a:pt x="3591" y="1433"/>
                </a:lnTo>
                <a:cubicBezTo>
                  <a:pt x="3557" y="1356"/>
                  <a:pt x="3518" y="1284"/>
                  <a:pt x="3473" y="1213"/>
                </a:cubicBezTo>
                <a:lnTo>
                  <a:pt x="3706" y="700"/>
                </a:lnTo>
                <a:lnTo>
                  <a:pt x="3585" y="572"/>
                </a:lnTo>
                <a:lnTo>
                  <a:pt x="3059" y="772"/>
                </a:lnTo>
                <a:cubicBezTo>
                  <a:pt x="2992" y="724"/>
                  <a:pt x="2923" y="680"/>
                  <a:pt x="2846" y="640"/>
                </a:cubicBezTo>
                <a:lnTo>
                  <a:pt x="2790" y="81"/>
                </a:lnTo>
                <a:lnTo>
                  <a:pt x="2623" y="29"/>
                </a:lnTo>
                <a:lnTo>
                  <a:pt x="2267" y="467"/>
                </a:lnTo>
                <a:cubicBezTo>
                  <a:pt x="2210" y="461"/>
                  <a:pt x="2152" y="457"/>
                  <a:pt x="2096" y="457"/>
                </a:cubicBezTo>
                <a:cubicBezTo>
                  <a:pt x="2070" y="457"/>
                  <a:pt x="2044" y="458"/>
                  <a:pt x="2019" y="460"/>
                </a:cubicBezTo>
                <a:lnTo>
                  <a:pt x="16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7626523" y="148203"/>
            <a:ext cx="246778" cy="246896"/>
          </a:xfrm>
          <a:custGeom>
            <a:avLst/>
            <a:gdLst/>
            <a:ahLst/>
            <a:cxnLst/>
            <a:rect l="l" t="t" r="r" b="b"/>
            <a:pathLst>
              <a:path w="4188" h="4190" extrusionOk="0">
                <a:moveTo>
                  <a:pt x="2094" y="921"/>
                </a:moveTo>
                <a:cubicBezTo>
                  <a:pt x="2206" y="921"/>
                  <a:pt x="2320" y="937"/>
                  <a:pt x="2432" y="971"/>
                </a:cubicBezTo>
                <a:cubicBezTo>
                  <a:pt x="3052" y="1157"/>
                  <a:pt x="3404" y="1811"/>
                  <a:pt x="3217" y="2434"/>
                </a:cubicBezTo>
                <a:cubicBezTo>
                  <a:pt x="3064" y="2941"/>
                  <a:pt x="2598" y="3268"/>
                  <a:pt x="2094" y="3268"/>
                </a:cubicBezTo>
                <a:cubicBezTo>
                  <a:pt x="1982" y="3268"/>
                  <a:pt x="1868" y="3252"/>
                  <a:pt x="1756" y="3219"/>
                </a:cubicBezTo>
                <a:cubicBezTo>
                  <a:pt x="1134" y="3032"/>
                  <a:pt x="783" y="2377"/>
                  <a:pt x="970" y="1756"/>
                </a:cubicBezTo>
                <a:cubicBezTo>
                  <a:pt x="1122" y="1249"/>
                  <a:pt x="1590" y="921"/>
                  <a:pt x="2094" y="921"/>
                </a:cubicBezTo>
                <a:close/>
                <a:moveTo>
                  <a:pt x="1692" y="0"/>
                </a:moveTo>
                <a:lnTo>
                  <a:pt x="1521" y="42"/>
                </a:lnTo>
                <a:lnTo>
                  <a:pt x="1432" y="597"/>
                </a:lnTo>
                <a:cubicBezTo>
                  <a:pt x="1355" y="632"/>
                  <a:pt x="1282" y="671"/>
                  <a:pt x="1211" y="715"/>
                </a:cubicBezTo>
                <a:lnTo>
                  <a:pt x="698" y="482"/>
                </a:lnTo>
                <a:lnTo>
                  <a:pt x="570" y="603"/>
                </a:lnTo>
                <a:lnTo>
                  <a:pt x="771" y="1129"/>
                </a:lnTo>
                <a:cubicBezTo>
                  <a:pt x="722" y="1197"/>
                  <a:pt x="678" y="1266"/>
                  <a:pt x="640" y="1342"/>
                </a:cubicBezTo>
                <a:lnTo>
                  <a:pt x="80" y="1398"/>
                </a:lnTo>
                <a:lnTo>
                  <a:pt x="29" y="1567"/>
                </a:lnTo>
                <a:lnTo>
                  <a:pt x="465" y="1922"/>
                </a:lnTo>
                <a:cubicBezTo>
                  <a:pt x="456" y="2005"/>
                  <a:pt x="452" y="2089"/>
                  <a:pt x="458" y="2171"/>
                </a:cubicBezTo>
                <a:lnTo>
                  <a:pt x="0" y="2498"/>
                </a:lnTo>
                <a:lnTo>
                  <a:pt x="40" y="2668"/>
                </a:lnTo>
                <a:lnTo>
                  <a:pt x="597" y="2757"/>
                </a:lnTo>
                <a:cubicBezTo>
                  <a:pt x="630" y="2833"/>
                  <a:pt x="670" y="2906"/>
                  <a:pt x="714" y="2977"/>
                </a:cubicBezTo>
                <a:lnTo>
                  <a:pt x="481" y="3490"/>
                </a:lnTo>
                <a:lnTo>
                  <a:pt x="601" y="3618"/>
                </a:lnTo>
                <a:lnTo>
                  <a:pt x="1127" y="3418"/>
                </a:lnTo>
                <a:cubicBezTo>
                  <a:pt x="1196" y="3466"/>
                  <a:pt x="1265" y="3510"/>
                  <a:pt x="1341" y="3550"/>
                </a:cubicBezTo>
                <a:lnTo>
                  <a:pt x="1396" y="4108"/>
                </a:lnTo>
                <a:lnTo>
                  <a:pt x="1565" y="4161"/>
                </a:lnTo>
                <a:lnTo>
                  <a:pt x="1920" y="3723"/>
                </a:lnTo>
                <a:cubicBezTo>
                  <a:pt x="1978" y="3729"/>
                  <a:pt x="2035" y="3733"/>
                  <a:pt x="2092" y="3733"/>
                </a:cubicBezTo>
                <a:cubicBezTo>
                  <a:pt x="2117" y="3733"/>
                  <a:pt x="2143" y="3732"/>
                  <a:pt x="2169" y="3730"/>
                </a:cubicBezTo>
                <a:lnTo>
                  <a:pt x="2496" y="4189"/>
                </a:lnTo>
                <a:lnTo>
                  <a:pt x="2667" y="4148"/>
                </a:lnTo>
                <a:lnTo>
                  <a:pt x="2755" y="3592"/>
                </a:lnTo>
                <a:cubicBezTo>
                  <a:pt x="2832" y="3558"/>
                  <a:pt x="2904" y="3518"/>
                  <a:pt x="2975" y="3474"/>
                </a:cubicBezTo>
                <a:lnTo>
                  <a:pt x="3490" y="3708"/>
                </a:lnTo>
                <a:lnTo>
                  <a:pt x="3618" y="3587"/>
                </a:lnTo>
                <a:lnTo>
                  <a:pt x="3416" y="3061"/>
                </a:lnTo>
                <a:cubicBezTo>
                  <a:pt x="3464" y="2993"/>
                  <a:pt x="3508" y="2924"/>
                  <a:pt x="3548" y="2848"/>
                </a:cubicBezTo>
                <a:lnTo>
                  <a:pt x="4108" y="2792"/>
                </a:lnTo>
                <a:lnTo>
                  <a:pt x="4159" y="2623"/>
                </a:lnTo>
                <a:lnTo>
                  <a:pt x="3721" y="2268"/>
                </a:lnTo>
                <a:cubicBezTo>
                  <a:pt x="3731" y="2185"/>
                  <a:pt x="3734" y="2101"/>
                  <a:pt x="3729" y="2019"/>
                </a:cubicBezTo>
                <a:lnTo>
                  <a:pt x="4188" y="1692"/>
                </a:lnTo>
                <a:lnTo>
                  <a:pt x="4146" y="1521"/>
                </a:lnTo>
                <a:lnTo>
                  <a:pt x="3591" y="1433"/>
                </a:lnTo>
                <a:cubicBezTo>
                  <a:pt x="3557" y="1356"/>
                  <a:pt x="3518" y="1284"/>
                  <a:pt x="3473" y="1213"/>
                </a:cubicBezTo>
                <a:lnTo>
                  <a:pt x="3706" y="700"/>
                </a:lnTo>
                <a:lnTo>
                  <a:pt x="3585" y="572"/>
                </a:lnTo>
                <a:lnTo>
                  <a:pt x="3059" y="772"/>
                </a:lnTo>
                <a:cubicBezTo>
                  <a:pt x="2992" y="724"/>
                  <a:pt x="2923" y="680"/>
                  <a:pt x="2846" y="640"/>
                </a:cubicBezTo>
                <a:lnTo>
                  <a:pt x="2790" y="81"/>
                </a:lnTo>
                <a:lnTo>
                  <a:pt x="2623" y="29"/>
                </a:lnTo>
                <a:lnTo>
                  <a:pt x="2267" y="467"/>
                </a:lnTo>
                <a:cubicBezTo>
                  <a:pt x="2210" y="461"/>
                  <a:pt x="2152" y="457"/>
                  <a:pt x="2096" y="457"/>
                </a:cubicBezTo>
                <a:cubicBezTo>
                  <a:pt x="2070" y="457"/>
                  <a:pt x="2044" y="458"/>
                  <a:pt x="2019" y="460"/>
                </a:cubicBezTo>
                <a:lnTo>
                  <a:pt x="16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1871599" y="4835550"/>
            <a:ext cx="582750" cy="583101"/>
          </a:xfrm>
          <a:custGeom>
            <a:avLst/>
            <a:gdLst/>
            <a:ahLst/>
            <a:cxnLst/>
            <a:rect l="l" t="t" r="r" b="b"/>
            <a:pathLst>
              <a:path w="4188" h="4190" extrusionOk="0">
                <a:moveTo>
                  <a:pt x="2094" y="921"/>
                </a:moveTo>
                <a:cubicBezTo>
                  <a:pt x="2206" y="921"/>
                  <a:pt x="2320" y="937"/>
                  <a:pt x="2432" y="971"/>
                </a:cubicBezTo>
                <a:cubicBezTo>
                  <a:pt x="3052" y="1157"/>
                  <a:pt x="3404" y="1811"/>
                  <a:pt x="3217" y="2434"/>
                </a:cubicBezTo>
                <a:cubicBezTo>
                  <a:pt x="3064" y="2941"/>
                  <a:pt x="2598" y="3268"/>
                  <a:pt x="2094" y="3268"/>
                </a:cubicBezTo>
                <a:cubicBezTo>
                  <a:pt x="1982" y="3268"/>
                  <a:pt x="1868" y="3252"/>
                  <a:pt x="1756" y="3219"/>
                </a:cubicBezTo>
                <a:cubicBezTo>
                  <a:pt x="1134" y="3032"/>
                  <a:pt x="783" y="2377"/>
                  <a:pt x="970" y="1756"/>
                </a:cubicBezTo>
                <a:cubicBezTo>
                  <a:pt x="1122" y="1249"/>
                  <a:pt x="1590" y="921"/>
                  <a:pt x="2094" y="921"/>
                </a:cubicBezTo>
                <a:close/>
                <a:moveTo>
                  <a:pt x="1692" y="0"/>
                </a:moveTo>
                <a:lnTo>
                  <a:pt x="1521" y="42"/>
                </a:lnTo>
                <a:lnTo>
                  <a:pt x="1432" y="597"/>
                </a:lnTo>
                <a:cubicBezTo>
                  <a:pt x="1355" y="632"/>
                  <a:pt x="1282" y="671"/>
                  <a:pt x="1211" y="715"/>
                </a:cubicBezTo>
                <a:lnTo>
                  <a:pt x="698" y="482"/>
                </a:lnTo>
                <a:lnTo>
                  <a:pt x="570" y="603"/>
                </a:lnTo>
                <a:lnTo>
                  <a:pt x="771" y="1129"/>
                </a:lnTo>
                <a:cubicBezTo>
                  <a:pt x="722" y="1197"/>
                  <a:pt x="678" y="1266"/>
                  <a:pt x="640" y="1342"/>
                </a:cubicBezTo>
                <a:lnTo>
                  <a:pt x="80" y="1398"/>
                </a:lnTo>
                <a:lnTo>
                  <a:pt x="29" y="1567"/>
                </a:lnTo>
                <a:lnTo>
                  <a:pt x="465" y="1922"/>
                </a:lnTo>
                <a:cubicBezTo>
                  <a:pt x="456" y="2005"/>
                  <a:pt x="452" y="2089"/>
                  <a:pt x="458" y="2171"/>
                </a:cubicBezTo>
                <a:lnTo>
                  <a:pt x="0" y="2498"/>
                </a:lnTo>
                <a:lnTo>
                  <a:pt x="40" y="2668"/>
                </a:lnTo>
                <a:lnTo>
                  <a:pt x="597" y="2757"/>
                </a:lnTo>
                <a:cubicBezTo>
                  <a:pt x="630" y="2833"/>
                  <a:pt x="670" y="2906"/>
                  <a:pt x="714" y="2977"/>
                </a:cubicBezTo>
                <a:lnTo>
                  <a:pt x="481" y="3490"/>
                </a:lnTo>
                <a:lnTo>
                  <a:pt x="601" y="3618"/>
                </a:lnTo>
                <a:lnTo>
                  <a:pt x="1127" y="3418"/>
                </a:lnTo>
                <a:cubicBezTo>
                  <a:pt x="1196" y="3466"/>
                  <a:pt x="1265" y="3510"/>
                  <a:pt x="1341" y="3550"/>
                </a:cubicBezTo>
                <a:lnTo>
                  <a:pt x="1396" y="4108"/>
                </a:lnTo>
                <a:lnTo>
                  <a:pt x="1565" y="4161"/>
                </a:lnTo>
                <a:lnTo>
                  <a:pt x="1920" y="3723"/>
                </a:lnTo>
                <a:cubicBezTo>
                  <a:pt x="1978" y="3729"/>
                  <a:pt x="2035" y="3733"/>
                  <a:pt x="2092" y="3733"/>
                </a:cubicBezTo>
                <a:cubicBezTo>
                  <a:pt x="2117" y="3733"/>
                  <a:pt x="2143" y="3732"/>
                  <a:pt x="2169" y="3730"/>
                </a:cubicBezTo>
                <a:lnTo>
                  <a:pt x="2496" y="4189"/>
                </a:lnTo>
                <a:lnTo>
                  <a:pt x="2667" y="4148"/>
                </a:lnTo>
                <a:lnTo>
                  <a:pt x="2755" y="3592"/>
                </a:lnTo>
                <a:cubicBezTo>
                  <a:pt x="2832" y="3558"/>
                  <a:pt x="2904" y="3518"/>
                  <a:pt x="2975" y="3474"/>
                </a:cubicBezTo>
                <a:lnTo>
                  <a:pt x="3490" y="3708"/>
                </a:lnTo>
                <a:lnTo>
                  <a:pt x="3618" y="3587"/>
                </a:lnTo>
                <a:lnTo>
                  <a:pt x="3416" y="3061"/>
                </a:lnTo>
                <a:cubicBezTo>
                  <a:pt x="3464" y="2993"/>
                  <a:pt x="3508" y="2924"/>
                  <a:pt x="3548" y="2848"/>
                </a:cubicBezTo>
                <a:lnTo>
                  <a:pt x="4108" y="2792"/>
                </a:lnTo>
                <a:lnTo>
                  <a:pt x="4159" y="2623"/>
                </a:lnTo>
                <a:lnTo>
                  <a:pt x="3721" y="2268"/>
                </a:lnTo>
                <a:cubicBezTo>
                  <a:pt x="3731" y="2185"/>
                  <a:pt x="3734" y="2101"/>
                  <a:pt x="3729" y="2019"/>
                </a:cubicBezTo>
                <a:lnTo>
                  <a:pt x="4188" y="1692"/>
                </a:lnTo>
                <a:lnTo>
                  <a:pt x="4146" y="1521"/>
                </a:lnTo>
                <a:lnTo>
                  <a:pt x="3591" y="1433"/>
                </a:lnTo>
                <a:cubicBezTo>
                  <a:pt x="3557" y="1356"/>
                  <a:pt x="3518" y="1284"/>
                  <a:pt x="3473" y="1213"/>
                </a:cubicBezTo>
                <a:lnTo>
                  <a:pt x="3706" y="700"/>
                </a:lnTo>
                <a:lnTo>
                  <a:pt x="3585" y="572"/>
                </a:lnTo>
                <a:lnTo>
                  <a:pt x="3059" y="772"/>
                </a:lnTo>
                <a:cubicBezTo>
                  <a:pt x="2992" y="724"/>
                  <a:pt x="2923" y="680"/>
                  <a:pt x="2846" y="640"/>
                </a:cubicBezTo>
                <a:lnTo>
                  <a:pt x="2790" y="81"/>
                </a:lnTo>
                <a:lnTo>
                  <a:pt x="2623" y="29"/>
                </a:lnTo>
                <a:lnTo>
                  <a:pt x="2267" y="467"/>
                </a:lnTo>
                <a:cubicBezTo>
                  <a:pt x="2210" y="461"/>
                  <a:pt x="2152" y="457"/>
                  <a:pt x="2096" y="457"/>
                </a:cubicBezTo>
                <a:cubicBezTo>
                  <a:pt x="2070" y="457"/>
                  <a:pt x="2044" y="458"/>
                  <a:pt x="2019" y="460"/>
                </a:cubicBezTo>
                <a:lnTo>
                  <a:pt x="16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-617057" y="580226"/>
            <a:ext cx="1126816" cy="1126762"/>
          </a:xfrm>
          <a:custGeom>
            <a:avLst/>
            <a:gdLst/>
            <a:ahLst/>
            <a:cxnLst/>
            <a:rect l="l" t="t" r="r" b="b"/>
            <a:pathLst>
              <a:path w="21681" h="21681" extrusionOk="0">
                <a:moveTo>
                  <a:pt x="10820" y="0"/>
                </a:moveTo>
                <a:cubicBezTo>
                  <a:pt x="10522" y="0"/>
                  <a:pt x="10221" y="13"/>
                  <a:pt x="9925" y="39"/>
                </a:cubicBezTo>
                <a:cubicBezTo>
                  <a:pt x="9870" y="42"/>
                  <a:pt x="9830" y="90"/>
                  <a:pt x="9834" y="145"/>
                </a:cubicBezTo>
                <a:cubicBezTo>
                  <a:pt x="9840" y="197"/>
                  <a:pt x="9882" y="235"/>
                  <a:pt x="9934" y="235"/>
                </a:cubicBezTo>
                <a:cubicBezTo>
                  <a:pt x="9936" y="235"/>
                  <a:pt x="9939" y="235"/>
                  <a:pt x="9943" y="238"/>
                </a:cubicBezTo>
                <a:cubicBezTo>
                  <a:pt x="10232" y="212"/>
                  <a:pt x="10528" y="199"/>
                  <a:pt x="10820" y="199"/>
                </a:cubicBezTo>
                <a:cubicBezTo>
                  <a:pt x="10876" y="199"/>
                  <a:pt x="10920" y="155"/>
                  <a:pt x="10920" y="100"/>
                </a:cubicBezTo>
                <a:cubicBezTo>
                  <a:pt x="10920" y="46"/>
                  <a:pt x="10876" y="0"/>
                  <a:pt x="10820" y="0"/>
                </a:cubicBezTo>
                <a:close/>
                <a:moveTo>
                  <a:pt x="11706" y="34"/>
                </a:moveTo>
                <a:cubicBezTo>
                  <a:pt x="11655" y="34"/>
                  <a:pt x="11613" y="74"/>
                  <a:pt x="11609" y="126"/>
                </a:cubicBezTo>
                <a:cubicBezTo>
                  <a:pt x="11604" y="181"/>
                  <a:pt x="11645" y="228"/>
                  <a:pt x="11700" y="232"/>
                </a:cubicBezTo>
                <a:cubicBezTo>
                  <a:pt x="11992" y="255"/>
                  <a:pt x="12285" y="292"/>
                  <a:pt x="12573" y="339"/>
                </a:cubicBezTo>
                <a:cubicBezTo>
                  <a:pt x="12577" y="340"/>
                  <a:pt x="12583" y="340"/>
                  <a:pt x="12589" y="340"/>
                </a:cubicBezTo>
                <a:cubicBezTo>
                  <a:pt x="12637" y="340"/>
                  <a:pt x="12677" y="305"/>
                  <a:pt x="12687" y="256"/>
                </a:cubicBezTo>
                <a:cubicBezTo>
                  <a:pt x="12695" y="204"/>
                  <a:pt x="12660" y="153"/>
                  <a:pt x="12604" y="143"/>
                </a:cubicBezTo>
                <a:cubicBezTo>
                  <a:pt x="12313" y="94"/>
                  <a:pt x="12013" y="57"/>
                  <a:pt x="11716" y="35"/>
                </a:cubicBezTo>
                <a:cubicBezTo>
                  <a:pt x="11713" y="34"/>
                  <a:pt x="11709" y="34"/>
                  <a:pt x="11706" y="34"/>
                </a:cubicBezTo>
                <a:close/>
                <a:moveTo>
                  <a:pt x="9053" y="147"/>
                </a:moveTo>
                <a:cubicBezTo>
                  <a:pt x="9048" y="147"/>
                  <a:pt x="9042" y="147"/>
                  <a:pt x="9037" y="148"/>
                </a:cubicBezTo>
                <a:cubicBezTo>
                  <a:pt x="8744" y="198"/>
                  <a:pt x="8448" y="261"/>
                  <a:pt x="8161" y="333"/>
                </a:cubicBezTo>
                <a:cubicBezTo>
                  <a:pt x="8110" y="347"/>
                  <a:pt x="8076" y="401"/>
                  <a:pt x="8090" y="454"/>
                </a:cubicBezTo>
                <a:cubicBezTo>
                  <a:pt x="8100" y="498"/>
                  <a:pt x="8141" y="529"/>
                  <a:pt x="8185" y="529"/>
                </a:cubicBezTo>
                <a:cubicBezTo>
                  <a:pt x="8192" y="529"/>
                  <a:pt x="8202" y="529"/>
                  <a:pt x="8211" y="525"/>
                </a:cubicBezTo>
                <a:cubicBezTo>
                  <a:pt x="8492" y="452"/>
                  <a:pt x="8782" y="391"/>
                  <a:pt x="9071" y="344"/>
                </a:cubicBezTo>
                <a:cubicBezTo>
                  <a:pt x="9126" y="334"/>
                  <a:pt x="9162" y="285"/>
                  <a:pt x="9152" y="231"/>
                </a:cubicBezTo>
                <a:cubicBezTo>
                  <a:pt x="9143" y="181"/>
                  <a:pt x="9102" y="147"/>
                  <a:pt x="9053" y="147"/>
                </a:cubicBezTo>
                <a:close/>
                <a:moveTo>
                  <a:pt x="13458" y="319"/>
                </a:moveTo>
                <a:cubicBezTo>
                  <a:pt x="13413" y="319"/>
                  <a:pt x="13371" y="349"/>
                  <a:pt x="13359" y="396"/>
                </a:cubicBezTo>
                <a:cubicBezTo>
                  <a:pt x="13348" y="448"/>
                  <a:pt x="13379" y="502"/>
                  <a:pt x="13433" y="516"/>
                </a:cubicBezTo>
                <a:cubicBezTo>
                  <a:pt x="13717" y="587"/>
                  <a:pt x="14002" y="670"/>
                  <a:pt x="14276" y="765"/>
                </a:cubicBezTo>
                <a:cubicBezTo>
                  <a:pt x="14287" y="768"/>
                  <a:pt x="14297" y="771"/>
                  <a:pt x="14309" y="771"/>
                </a:cubicBezTo>
                <a:cubicBezTo>
                  <a:pt x="14350" y="771"/>
                  <a:pt x="14388" y="745"/>
                  <a:pt x="14403" y="703"/>
                </a:cubicBezTo>
                <a:cubicBezTo>
                  <a:pt x="14421" y="651"/>
                  <a:pt x="14391" y="595"/>
                  <a:pt x="14340" y="576"/>
                </a:cubicBezTo>
                <a:cubicBezTo>
                  <a:pt x="14059" y="481"/>
                  <a:pt x="13769" y="396"/>
                  <a:pt x="13480" y="322"/>
                </a:cubicBezTo>
                <a:cubicBezTo>
                  <a:pt x="13473" y="320"/>
                  <a:pt x="13466" y="319"/>
                  <a:pt x="13458" y="319"/>
                </a:cubicBezTo>
                <a:close/>
                <a:moveTo>
                  <a:pt x="7334" y="585"/>
                </a:moveTo>
                <a:cubicBezTo>
                  <a:pt x="7323" y="585"/>
                  <a:pt x="7313" y="587"/>
                  <a:pt x="7302" y="590"/>
                </a:cubicBezTo>
                <a:cubicBezTo>
                  <a:pt x="7022" y="688"/>
                  <a:pt x="6741" y="796"/>
                  <a:pt x="6469" y="917"/>
                </a:cubicBezTo>
                <a:cubicBezTo>
                  <a:pt x="6418" y="940"/>
                  <a:pt x="6396" y="1000"/>
                  <a:pt x="6418" y="1049"/>
                </a:cubicBezTo>
                <a:cubicBezTo>
                  <a:pt x="6434" y="1086"/>
                  <a:pt x="6469" y="1108"/>
                  <a:pt x="6508" y="1108"/>
                </a:cubicBezTo>
                <a:cubicBezTo>
                  <a:pt x="6522" y="1108"/>
                  <a:pt x="6536" y="1105"/>
                  <a:pt x="6549" y="1101"/>
                </a:cubicBezTo>
                <a:cubicBezTo>
                  <a:pt x="6816" y="981"/>
                  <a:pt x="7091" y="875"/>
                  <a:pt x="7366" y="779"/>
                </a:cubicBezTo>
                <a:cubicBezTo>
                  <a:pt x="7420" y="761"/>
                  <a:pt x="7446" y="704"/>
                  <a:pt x="7429" y="653"/>
                </a:cubicBezTo>
                <a:cubicBezTo>
                  <a:pt x="7414" y="611"/>
                  <a:pt x="7375" y="585"/>
                  <a:pt x="7334" y="585"/>
                </a:cubicBezTo>
                <a:close/>
                <a:moveTo>
                  <a:pt x="15136" y="892"/>
                </a:moveTo>
                <a:cubicBezTo>
                  <a:pt x="15097" y="892"/>
                  <a:pt x="15060" y="914"/>
                  <a:pt x="15044" y="951"/>
                </a:cubicBezTo>
                <a:cubicBezTo>
                  <a:pt x="15022" y="1003"/>
                  <a:pt x="15046" y="1062"/>
                  <a:pt x="15096" y="1084"/>
                </a:cubicBezTo>
                <a:cubicBezTo>
                  <a:pt x="15362" y="1200"/>
                  <a:pt x="15629" y="1329"/>
                  <a:pt x="15887" y="1469"/>
                </a:cubicBezTo>
                <a:cubicBezTo>
                  <a:pt x="15902" y="1477"/>
                  <a:pt x="15918" y="1482"/>
                  <a:pt x="15935" y="1482"/>
                </a:cubicBezTo>
                <a:cubicBezTo>
                  <a:pt x="15970" y="1482"/>
                  <a:pt x="16003" y="1463"/>
                  <a:pt x="16022" y="1428"/>
                </a:cubicBezTo>
                <a:cubicBezTo>
                  <a:pt x="16046" y="1379"/>
                  <a:pt x="16029" y="1320"/>
                  <a:pt x="15980" y="1293"/>
                </a:cubicBezTo>
                <a:cubicBezTo>
                  <a:pt x="15719" y="1150"/>
                  <a:pt x="15447" y="1020"/>
                  <a:pt x="15176" y="900"/>
                </a:cubicBezTo>
                <a:cubicBezTo>
                  <a:pt x="15163" y="895"/>
                  <a:pt x="15149" y="892"/>
                  <a:pt x="15136" y="892"/>
                </a:cubicBezTo>
                <a:close/>
                <a:moveTo>
                  <a:pt x="5712" y="1300"/>
                </a:moveTo>
                <a:cubicBezTo>
                  <a:pt x="5696" y="1300"/>
                  <a:pt x="5680" y="1304"/>
                  <a:pt x="5665" y="1312"/>
                </a:cubicBezTo>
                <a:cubicBezTo>
                  <a:pt x="5403" y="1455"/>
                  <a:pt x="5146" y="1610"/>
                  <a:pt x="4897" y="1773"/>
                </a:cubicBezTo>
                <a:cubicBezTo>
                  <a:pt x="4850" y="1803"/>
                  <a:pt x="4838" y="1865"/>
                  <a:pt x="4867" y="1911"/>
                </a:cubicBezTo>
                <a:cubicBezTo>
                  <a:pt x="4887" y="1939"/>
                  <a:pt x="4920" y="1955"/>
                  <a:pt x="4951" y="1955"/>
                </a:cubicBezTo>
                <a:cubicBezTo>
                  <a:pt x="4971" y="1955"/>
                  <a:pt x="4990" y="1951"/>
                  <a:pt x="5007" y="1938"/>
                </a:cubicBezTo>
                <a:cubicBezTo>
                  <a:pt x="5250" y="1777"/>
                  <a:pt x="5504" y="1625"/>
                  <a:pt x="5760" y="1486"/>
                </a:cubicBezTo>
                <a:cubicBezTo>
                  <a:pt x="5808" y="1460"/>
                  <a:pt x="5826" y="1399"/>
                  <a:pt x="5800" y="1351"/>
                </a:cubicBezTo>
                <a:cubicBezTo>
                  <a:pt x="5781" y="1319"/>
                  <a:pt x="5747" y="1300"/>
                  <a:pt x="5712" y="1300"/>
                </a:cubicBezTo>
                <a:close/>
                <a:moveTo>
                  <a:pt x="16698" y="1735"/>
                </a:moveTo>
                <a:cubicBezTo>
                  <a:pt x="16666" y="1735"/>
                  <a:pt x="16634" y="1751"/>
                  <a:pt x="16614" y="1780"/>
                </a:cubicBezTo>
                <a:cubicBezTo>
                  <a:pt x="16584" y="1826"/>
                  <a:pt x="16597" y="1888"/>
                  <a:pt x="16643" y="1918"/>
                </a:cubicBezTo>
                <a:cubicBezTo>
                  <a:pt x="16887" y="2079"/>
                  <a:pt x="17129" y="2249"/>
                  <a:pt x="17359" y="2428"/>
                </a:cubicBezTo>
                <a:cubicBezTo>
                  <a:pt x="17378" y="2442"/>
                  <a:pt x="17399" y="2450"/>
                  <a:pt x="17420" y="2450"/>
                </a:cubicBezTo>
                <a:cubicBezTo>
                  <a:pt x="17450" y="2450"/>
                  <a:pt x="17480" y="2437"/>
                  <a:pt x="17501" y="2411"/>
                </a:cubicBezTo>
                <a:cubicBezTo>
                  <a:pt x="17535" y="2367"/>
                  <a:pt x="17527" y="2305"/>
                  <a:pt x="17484" y="2272"/>
                </a:cubicBezTo>
                <a:cubicBezTo>
                  <a:pt x="17247" y="2089"/>
                  <a:pt x="17002" y="1912"/>
                  <a:pt x="16754" y="1752"/>
                </a:cubicBezTo>
                <a:cubicBezTo>
                  <a:pt x="16736" y="1740"/>
                  <a:pt x="16717" y="1735"/>
                  <a:pt x="16698" y="1735"/>
                </a:cubicBezTo>
                <a:close/>
                <a:moveTo>
                  <a:pt x="4231" y="2272"/>
                </a:moveTo>
                <a:cubicBezTo>
                  <a:pt x="4209" y="2272"/>
                  <a:pt x="4188" y="2279"/>
                  <a:pt x="4170" y="2293"/>
                </a:cubicBezTo>
                <a:cubicBezTo>
                  <a:pt x="3935" y="2478"/>
                  <a:pt x="3706" y="2671"/>
                  <a:pt x="3487" y="2875"/>
                </a:cubicBezTo>
                <a:cubicBezTo>
                  <a:pt x="3447" y="2912"/>
                  <a:pt x="3445" y="2974"/>
                  <a:pt x="3483" y="3014"/>
                </a:cubicBezTo>
                <a:cubicBezTo>
                  <a:pt x="3501" y="3035"/>
                  <a:pt x="3528" y="3047"/>
                  <a:pt x="3556" y="3047"/>
                </a:cubicBezTo>
                <a:cubicBezTo>
                  <a:pt x="3578" y="3047"/>
                  <a:pt x="3604" y="3038"/>
                  <a:pt x="3622" y="3021"/>
                </a:cubicBezTo>
                <a:cubicBezTo>
                  <a:pt x="3837" y="2822"/>
                  <a:pt x="4063" y="2630"/>
                  <a:pt x="4293" y="2451"/>
                </a:cubicBezTo>
                <a:cubicBezTo>
                  <a:pt x="4337" y="2417"/>
                  <a:pt x="4344" y="2353"/>
                  <a:pt x="4310" y="2310"/>
                </a:cubicBezTo>
                <a:cubicBezTo>
                  <a:pt x="4291" y="2285"/>
                  <a:pt x="4261" y="2272"/>
                  <a:pt x="4231" y="2272"/>
                </a:cubicBezTo>
                <a:close/>
                <a:moveTo>
                  <a:pt x="18098" y="2824"/>
                </a:moveTo>
                <a:cubicBezTo>
                  <a:pt x="18071" y="2824"/>
                  <a:pt x="18045" y="2835"/>
                  <a:pt x="18026" y="2856"/>
                </a:cubicBezTo>
                <a:cubicBezTo>
                  <a:pt x="17989" y="2897"/>
                  <a:pt x="17990" y="2960"/>
                  <a:pt x="18031" y="2997"/>
                </a:cubicBezTo>
                <a:cubicBezTo>
                  <a:pt x="18248" y="3193"/>
                  <a:pt x="18455" y="3402"/>
                  <a:pt x="18654" y="3617"/>
                </a:cubicBezTo>
                <a:cubicBezTo>
                  <a:pt x="18674" y="3638"/>
                  <a:pt x="18701" y="3649"/>
                  <a:pt x="18728" y="3649"/>
                </a:cubicBezTo>
                <a:cubicBezTo>
                  <a:pt x="18752" y="3649"/>
                  <a:pt x="18775" y="3639"/>
                  <a:pt x="18795" y="3624"/>
                </a:cubicBezTo>
                <a:cubicBezTo>
                  <a:pt x="18836" y="3587"/>
                  <a:pt x="18837" y="3524"/>
                  <a:pt x="18800" y="3483"/>
                </a:cubicBezTo>
                <a:cubicBezTo>
                  <a:pt x="18600" y="3265"/>
                  <a:pt x="18384" y="3052"/>
                  <a:pt x="18167" y="2850"/>
                </a:cubicBezTo>
                <a:cubicBezTo>
                  <a:pt x="18147" y="2833"/>
                  <a:pt x="18122" y="2824"/>
                  <a:pt x="18098" y="2824"/>
                </a:cubicBezTo>
                <a:close/>
                <a:moveTo>
                  <a:pt x="2927" y="3476"/>
                </a:moveTo>
                <a:cubicBezTo>
                  <a:pt x="2901" y="3476"/>
                  <a:pt x="2875" y="3487"/>
                  <a:pt x="2855" y="3509"/>
                </a:cubicBezTo>
                <a:cubicBezTo>
                  <a:pt x="2653" y="3727"/>
                  <a:pt x="2460" y="3958"/>
                  <a:pt x="2276" y="4192"/>
                </a:cubicBezTo>
                <a:cubicBezTo>
                  <a:pt x="2242" y="4236"/>
                  <a:pt x="2251" y="4299"/>
                  <a:pt x="2293" y="4333"/>
                </a:cubicBezTo>
                <a:cubicBezTo>
                  <a:pt x="2312" y="4347"/>
                  <a:pt x="2333" y="4354"/>
                  <a:pt x="2354" y="4354"/>
                </a:cubicBezTo>
                <a:cubicBezTo>
                  <a:pt x="2384" y="4354"/>
                  <a:pt x="2414" y="4340"/>
                  <a:pt x="2433" y="4314"/>
                </a:cubicBezTo>
                <a:cubicBezTo>
                  <a:pt x="2612" y="4084"/>
                  <a:pt x="2804" y="3858"/>
                  <a:pt x="3001" y="3644"/>
                </a:cubicBezTo>
                <a:cubicBezTo>
                  <a:pt x="3038" y="3602"/>
                  <a:pt x="3037" y="3540"/>
                  <a:pt x="2995" y="3503"/>
                </a:cubicBezTo>
                <a:cubicBezTo>
                  <a:pt x="2976" y="3485"/>
                  <a:pt x="2952" y="3476"/>
                  <a:pt x="2927" y="3476"/>
                </a:cubicBezTo>
                <a:close/>
                <a:moveTo>
                  <a:pt x="19303" y="4125"/>
                </a:moveTo>
                <a:cubicBezTo>
                  <a:pt x="19281" y="4125"/>
                  <a:pt x="19259" y="4132"/>
                  <a:pt x="19241" y="4147"/>
                </a:cubicBezTo>
                <a:cubicBezTo>
                  <a:pt x="19197" y="4179"/>
                  <a:pt x="19190" y="4243"/>
                  <a:pt x="19223" y="4286"/>
                </a:cubicBezTo>
                <a:cubicBezTo>
                  <a:pt x="19405" y="4518"/>
                  <a:pt x="19577" y="4758"/>
                  <a:pt x="19737" y="5001"/>
                </a:cubicBezTo>
                <a:cubicBezTo>
                  <a:pt x="19756" y="5029"/>
                  <a:pt x="19788" y="5045"/>
                  <a:pt x="19820" y="5045"/>
                </a:cubicBezTo>
                <a:cubicBezTo>
                  <a:pt x="19840" y="5045"/>
                  <a:pt x="19859" y="5039"/>
                  <a:pt x="19875" y="5029"/>
                </a:cubicBezTo>
                <a:cubicBezTo>
                  <a:pt x="19922" y="5000"/>
                  <a:pt x="19933" y="4937"/>
                  <a:pt x="19904" y="4890"/>
                </a:cubicBezTo>
                <a:cubicBezTo>
                  <a:pt x="19740" y="4644"/>
                  <a:pt x="19564" y="4398"/>
                  <a:pt x="19382" y="4164"/>
                </a:cubicBezTo>
                <a:cubicBezTo>
                  <a:pt x="19362" y="4138"/>
                  <a:pt x="19333" y="4125"/>
                  <a:pt x="19303" y="4125"/>
                </a:cubicBezTo>
                <a:close/>
                <a:moveTo>
                  <a:pt x="1839" y="4877"/>
                </a:moveTo>
                <a:cubicBezTo>
                  <a:pt x="1807" y="4877"/>
                  <a:pt x="1775" y="4893"/>
                  <a:pt x="1756" y="4923"/>
                </a:cubicBezTo>
                <a:cubicBezTo>
                  <a:pt x="1592" y="5172"/>
                  <a:pt x="1439" y="5430"/>
                  <a:pt x="1297" y="5692"/>
                </a:cubicBezTo>
                <a:cubicBezTo>
                  <a:pt x="1273" y="5740"/>
                  <a:pt x="1290" y="5800"/>
                  <a:pt x="1338" y="5827"/>
                </a:cubicBezTo>
                <a:cubicBezTo>
                  <a:pt x="1354" y="5835"/>
                  <a:pt x="1369" y="5840"/>
                  <a:pt x="1386" y="5840"/>
                </a:cubicBezTo>
                <a:cubicBezTo>
                  <a:pt x="1419" y="5840"/>
                  <a:pt x="1455" y="5820"/>
                  <a:pt x="1473" y="5787"/>
                </a:cubicBezTo>
                <a:cubicBezTo>
                  <a:pt x="1611" y="5533"/>
                  <a:pt x="1763" y="5278"/>
                  <a:pt x="1922" y="5032"/>
                </a:cubicBezTo>
                <a:cubicBezTo>
                  <a:pt x="1952" y="4987"/>
                  <a:pt x="1941" y="4924"/>
                  <a:pt x="1894" y="4894"/>
                </a:cubicBezTo>
                <a:cubicBezTo>
                  <a:pt x="1877" y="4883"/>
                  <a:pt x="1858" y="4877"/>
                  <a:pt x="1839" y="4877"/>
                </a:cubicBezTo>
                <a:close/>
                <a:moveTo>
                  <a:pt x="20277" y="5607"/>
                </a:moveTo>
                <a:cubicBezTo>
                  <a:pt x="20261" y="5607"/>
                  <a:pt x="20244" y="5611"/>
                  <a:pt x="20229" y="5619"/>
                </a:cubicBezTo>
                <a:cubicBezTo>
                  <a:pt x="20181" y="5646"/>
                  <a:pt x="20164" y="5706"/>
                  <a:pt x="20189" y="5754"/>
                </a:cubicBezTo>
                <a:cubicBezTo>
                  <a:pt x="20330" y="6010"/>
                  <a:pt x="20462" y="6276"/>
                  <a:pt x="20579" y="6543"/>
                </a:cubicBezTo>
                <a:cubicBezTo>
                  <a:pt x="20594" y="6580"/>
                  <a:pt x="20633" y="6602"/>
                  <a:pt x="20670" y="6602"/>
                </a:cubicBezTo>
                <a:cubicBezTo>
                  <a:pt x="20682" y="6602"/>
                  <a:pt x="20697" y="6600"/>
                  <a:pt x="20708" y="6593"/>
                </a:cubicBezTo>
                <a:cubicBezTo>
                  <a:pt x="20761" y="6570"/>
                  <a:pt x="20782" y="6511"/>
                  <a:pt x="20761" y="6461"/>
                </a:cubicBezTo>
                <a:cubicBezTo>
                  <a:pt x="20640" y="6189"/>
                  <a:pt x="20506" y="5919"/>
                  <a:pt x="20364" y="5658"/>
                </a:cubicBezTo>
                <a:cubicBezTo>
                  <a:pt x="20346" y="5626"/>
                  <a:pt x="20312" y="5607"/>
                  <a:pt x="20277" y="5607"/>
                </a:cubicBezTo>
                <a:close/>
                <a:moveTo>
                  <a:pt x="996" y="6439"/>
                </a:moveTo>
                <a:cubicBezTo>
                  <a:pt x="958" y="6439"/>
                  <a:pt x="920" y="6461"/>
                  <a:pt x="905" y="6498"/>
                </a:cubicBezTo>
                <a:cubicBezTo>
                  <a:pt x="785" y="6771"/>
                  <a:pt x="676" y="7052"/>
                  <a:pt x="579" y="7334"/>
                </a:cubicBezTo>
                <a:cubicBezTo>
                  <a:pt x="562" y="7385"/>
                  <a:pt x="590" y="7442"/>
                  <a:pt x="642" y="7460"/>
                </a:cubicBezTo>
                <a:cubicBezTo>
                  <a:pt x="651" y="7463"/>
                  <a:pt x="663" y="7466"/>
                  <a:pt x="673" y="7466"/>
                </a:cubicBezTo>
                <a:cubicBezTo>
                  <a:pt x="715" y="7466"/>
                  <a:pt x="754" y="7439"/>
                  <a:pt x="769" y="7398"/>
                </a:cubicBezTo>
                <a:cubicBezTo>
                  <a:pt x="863" y="7122"/>
                  <a:pt x="970" y="6848"/>
                  <a:pt x="1088" y="6579"/>
                </a:cubicBezTo>
                <a:cubicBezTo>
                  <a:pt x="1109" y="6528"/>
                  <a:pt x="1085" y="6468"/>
                  <a:pt x="1035" y="6447"/>
                </a:cubicBezTo>
                <a:cubicBezTo>
                  <a:pt x="1023" y="6441"/>
                  <a:pt x="1009" y="6439"/>
                  <a:pt x="996" y="6439"/>
                </a:cubicBezTo>
                <a:close/>
                <a:moveTo>
                  <a:pt x="20995" y="7229"/>
                </a:moveTo>
                <a:cubicBezTo>
                  <a:pt x="20984" y="7229"/>
                  <a:pt x="20973" y="7231"/>
                  <a:pt x="20963" y="7234"/>
                </a:cubicBezTo>
                <a:cubicBezTo>
                  <a:pt x="20910" y="7253"/>
                  <a:pt x="20883" y="7309"/>
                  <a:pt x="20900" y="7361"/>
                </a:cubicBezTo>
                <a:cubicBezTo>
                  <a:pt x="20997" y="7636"/>
                  <a:pt x="21080" y="7921"/>
                  <a:pt x="21153" y="8202"/>
                </a:cubicBezTo>
                <a:cubicBezTo>
                  <a:pt x="21163" y="8248"/>
                  <a:pt x="21204" y="8277"/>
                  <a:pt x="21248" y="8277"/>
                </a:cubicBezTo>
                <a:cubicBezTo>
                  <a:pt x="21255" y="8277"/>
                  <a:pt x="21265" y="8277"/>
                  <a:pt x="21275" y="8276"/>
                </a:cubicBezTo>
                <a:cubicBezTo>
                  <a:pt x="21329" y="8262"/>
                  <a:pt x="21361" y="8208"/>
                  <a:pt x="21346" y="8155"/>
                </a:cubicBezTo>
                <a:cubicBezTo>
                  <a:pt x="21272" y="7867"/>
                  <a:pt x="21187" y="7577"/>
                  <a:pt x="21089" y="7297"/>
                </a:cubicBezTo>
                <a:cubicBezTo>
                  <a:pt x="21074" y="7254"/>
                  <a:pt x="21036" y="7229"/>
                  <a:pt x="20995" y="7229"/>
                </a:cubicBezTo>
                <a:close/>
                <a:moveTo>
                  <a:pt x="422" y="8117"/>
                </a:moveTo>
                <a:cubicBezTo>
                  <a:pt x="377" y="8117"/>
                  <a:pt x="337" y="8146"/>
                  <a:pt x="325" y="8192"/>
                </a:cubicBezTo>
                <a:cubicBezTo>
                  <a:pt x="253" y="8482"/>
                  <a:pt x="192" y="8776"/>
                  <a:pt x="144" y="9069"/>
                </a:cubicBezTo>
                <a:cubicBezTo>
                  <a:pt x="136" y="9123"/>
                  <a:pt x="171" y="9174"/>
                  <a:pt x="225" y="9183"/>
                </a:cubicBezTo>
                <a:cubicBezTo>
                  <a:pt x="231" y="9186"/>
                  <a:pt x="236" y="9186"/>
                  <a:pt x="242" y="9186"/>
                </a:cubicBezTo>
                <a:cubicBezTo>
                  <a:pt x="289" y="9186"/>
                  <a:pt x="332" y="9150"/>
                  <a:pt x="342" y="9100"/>
                </a:cubicBezTo>
                <a:cubicBezTo>
                  <a:pt x="387" y="8812"/>
                  <a:pt x="448" y="8522"/>
                  <a:pt x="519" y="8241"/>
                </a:cubicBezTo>
                <a:cubicBezTo>
                  <a:pt x="531" y="8187"/>
                  <a:pt x="499" y="8134"/>
                  <a:pt x="445" y="8120"/>
                </a:cubicBezTo>
                <a:cubicBezTo>
                  <a:pt x="437" y="8118"/>
                  <a:pt x="430" y="8117"/>
                  <a:pt x="422" y="8117"/>
                </a:cubicBezTo>
                <a:close/>
                <a:moveTo>
                  <a:pt x="21430" y="8947"/>
                </a:moveTo>
                <a:cubicBezTo>
                  <a:pt x="21425" y="8947"/>
                  <a:pt x="21420" y="8948"/>
                  <a:pt x="21415" y="8948"/>
                </a:cubicBezTo>
                <a:cubicBezTo>
                  <a:pt x="21359" y="8960"/>
                  <a:pt x="21324" y="9010"/>
                  <a:pt x="21332" y="9064"/>
                </a:cubicBezTo>
                <a:cubicBezTo>
                  <a:pt x="21380" y="9352"/>
                  <a:pt x="21417" y="9645"/>
                  <a:pt x="21443" y="9936"/>
                </a:cubicBezTo>
                <a:cubicBezTo>
                  <a:pt x="21447" y="9989"/>
                  <a:pt x="21490" y="10027"/>
                  <a:pt x="21542" y="10027"/>
                </a:cubicBezTo>
                <a:cubicBezTo>
                  <a:pt x="21544" y="10027"/>
                  <a:pt x="21546" y="10027"/>
                  <a:pt x="21548" y="10027"/>
                </a:cubicBezTo>
                <a:cubicBezTo>
                  <a:pt x="21548" y="10027"/>
                  <a:pt x="21550" y="10027"/>
                  <a:pt x="21551" y="10027"/>
                </a:cubicBezTo>
                <a:cubicBezTo>
                  <a:pt x="21605" y="10022"/>
                  <a:pt x="21646" y="9975"/>
                  <a:pt x="21641" y="9919"/>
                </a:cubicBezTo>
                <a:cubicBezTo>
                  <a:pt x="21616" y="9622"/>
                  <a:pt x="21579" y="9324"/>
                  <a:pt x="21530" y="9031"/>
                </a:cubicBezTo>
                <a:cubicBezTo>
                  <a:pt x="21519" y="8981"/>
                  <a:pt x="21477" y="8947"/>
                  <a:pt x="21430" y="8947"/>
                </a:cubicBezTo>
                <a:close/>
                <a:moveTo>
                  <a:pt x="135" y="9866"/>
                </a:moveTo>
                <a:cubicBezTo>
                  <a:pt x="84" y="9866"/>
                  <a:pt x="39" y="9905"/>
                  <a:pt x="36" y="9958"/>
                </a:cubicBezTo>
                <a:cubicBezTo>
                  <a:pt x="12" y="10249"/>
                  <a:pt x="0" y="10546"/>
                  <a:pt x="0" y="10839"/>
                </a:cubicBezTo>
                <a:lnTo>
                  <a:pt x="0" y="10852"/>
                </a:lnTo>
                <a:cubicBezTo>
                  <a:pt x="0" y="10907"/>
                  <a:pt x="45" y="10951"/>
                  <a:pt x="100" y="10951"/>
                </a:cubicBezTo>
                <a:cubicBezTo>
                  <a:pt x="154" y="10951"/>
                  <a:pt x="199" y="10907"/>
                  <a:pt x="197" y="10852"/>
                </a:cubicBezTo>
                <a:lnTo>
                  <a:pt x="197" y="10839"/>
                </a:lnTo>
                <a:cubicBezTo>
                  <a:pt x="197" y="10552"/>
                  <a:pt x="209" y="10260"/>
                  <a:pt x="232" y="9973"/>
                </a:cubicBezTo>
                <a:cubicBezTo>
                  <a:pt x="238" y="9919"/>
                  <a:pt x="197" y="9871"/>
                  <a:pt x="143" y="9867"/>
                </a:cubicBezTo>
                <a:cubicBezTo>
                  <a:pt x="140" y="9866"/>
                  <a:pt x="137" y="9866"/>
                  <a:pt x="135" y="9866"/>
                </a:cubicBezTo>
                <a:close/>
                <a:moveTo>
                  <a:pt x="21581" y="10715"/>
                </a:moveTo>
                <a:cubicBezTo>
                  <a:pt x="21525" y="10715"/>
                  <a:pt x="21481" y="10759"/>
                  <a:pt x="21481" y="10815"/>
                </a:cubicBezTo>
                <a:lnTo>
                  <a:pt x="21481" y="10842"/>
                </a:lnTo>
                <a:cubicBezTo>
                  <a:pt x="21481" y="11133"/>
                  <a:pt x="21469" y="11429"/>
                  <a:pt x="21446" y="11719"/>
                </a:cubicBezTo>
                <a:cubicBezTo>
                  <a:pt x="21440" y="11773"/>
                  <a:pt x="21481" y="11820"/>
                  <a:pt x="21537" y="11825"/>
                </a:cubicBezTo>
                <a:lnTo>
                  <a:pt x="21545" y="11825"/>
                </a:lnTo>
                <a:cubicBezTo>
                  <a:pt x="21595" y="11825"/>
                  <a:pt x="21639" y="11787"/>
                  <a:pt x="21645" y="11734"/>
                </a:cubicBezTo>
                <a:cubicBezTo>
                  <a:pt x="21668" y="11439"/>
                  <a:pt x="21680" y="11137"/>
                  <a:pt x="21680" y="10839"/>
                </a:cubicBezTo>
                <a:lnTo>
                  <a:pt x="21680" y="10815"/>
                </a:lnTo>
                <a:cubicBezTo>
                  <a:pt x="21680" y="10759"/>
                  <a:pt x="21636" y="10715"/>
                  <a:pt x="21581" y="10715"/>
                </a:cubicBezTo>
                <a:close/>
                <a:moveTo>
                  <a:pt x="140" y="11640"/>
                </a:moveTo>
                <a:cubicBezTo>
                  <a:pt x="137" y="11640"/>
                  <a:pt x="133" y="11640"/>
                  <a:pt x="130" y="11641"/>
                </a:cubicBezTo>
                <a:cubicBezTo>
                  <a:pt x="74" y="11645"/>
                  <a:pt x="33" y="11692"/>
                  <a:pt x="39" y="11747"/>
                </a:cubicBezTo>
                <a:cubicBezTo>
                  <a:pt x="64" y="12044"/>
                  <a:pt x="101" y="12343"/>
                  <a:pt x="150" y="12636"/>
                </a:cubicBezTo>
                <a:cubicBezTo>
                  <a:pt x="157" y="12685"/>
                  <a:pt x="199" y="12719"/>
                  <a:pt x="246" y="12719"/>
                </a:cubicBezTo>
                <a:cubicBezTo>
                  <a:pt x="252" y="12719"/>
                  <a:pt x="258" y="12719"/>
                  <a:pt x="263" y="12718"/>
                </a:cubicBezTo>
                <a:cubicBezTo>
                  <a:pt x="316" y="12708"/>
                  <a:pt x="353" y="12658"/>
                  <a:pt x="344" y="12604"/>
                </a:cubicBezTo>
                <a:cubicBezTo>
                  <a:pt x="296" y="12316"/>
                  <a:pt x="261" y="12023"/>
                  <a:pt x="236" y="11732"/>
                </a:cubicBezTo>
                <a:cubicBezTo>
                  <a:pt x="232" y="11680"/>
                  <a:pt x="191" y="11640"/>
                  <a:pt x="140" y="11640"/>
                </a:cubicBezTo>
                <a:close/>
                <a:moveTo>
                  <a:pt x="21435" y="12508"/>
                </a:moveTo>
                <a:cubicBezTo>
                  <a:pt x="21387" y="12508"/>
                  <a:pt x="21344" y="12543"/>
                  <a:pt x="21336" y="12592"/>
                </a:cubicBezTo>
                <a:cubicBezTo>
                  <a:pt x="21288" y="12879"/>
                  <a:pt x="21227" y="13169"/>
                  <a:pt x="21156" y="13452"/>
                </a:cubicBezTo>
                <a:cubicBezTo>
                  <a:pt x="21144" y="13504"/>
                  <a:pt x="21176" y="13558"/>
                  <a:pt x="21230" y="13572"/>
                </a:cubicBezTo>
                <a:cubicBezTo>
                  <a:pt x="21238" y="13574"/>
                  <a:pt x="21245" y="13575"/>
                  <a:pt x="21254" y="13575"/>
                </a:cubicBezTo>
                <a:cubicBezTo>
                  <a:pt x="21298" y="13575"/>
                  <a:pt x="21339" y="13545"/>
                  <a:pt x="21348" y="13500"/>
                </a:cubicBezTo>
                <a:cubicBezTo>
                  <a:pt x="21422" y="13211"/>
                  <a:pt x="21483" y="12917"/>
                  <a:pt x="21531" y="12623"/>
                </a:cubicBezTo>
                <a:cubicBezTo>
                  <a:pt x="21540" y="12570"/>
                  <a:pt x="21503" y="12519"/>
                  <a:pt x="21450" y="12509"/>
                </a:cubicBezTo>
                <a:cubicBezTo>
                  <a:pt x="21445" y="12508"/>
                  <a:pt x="21440" y="12508"/>
                  <a:pt x="21435" y="12508"/>
                </a:cubicBezTo>
                <a:close/>
                <a:moveTo>
                  <a:pt x="430" y="13389"/>
                </a:moveTo>
                <a:cubicBezTo>
                  <a:pt x="422" y="13389"/>
                  <a:pt x="414" y="13390"/>
                  <a:pt x="406" y="13392"/>
                </a:cubicBezTo>
                <a:cubicBezTo>
                  <a:pt x="352" y="13407"/>
                  <a:pt x="317" y="13460"/>
                  <a:pt x="332" y="13514"/>
                </a:cubicBezTo>
                <a:cubicBezTo>
                  <a:pt x="406" y="13801"/>
                  <a:pt x="491" y="14091"/>
                  <a:pt x="588" y="14371"/>
                </a:cubicBezTo>
                <a:cubicBezTo>
                  <a:pt x="602" y="14412"/>
                  <a:pt x="642" y="14439"/>
                  <a:pt x="683" y="14439"/>
                </a:cubicBezTo>
                <a:cubicBezTo>
                  <a:pt x="693" y="14439"/>
                  <a:pt x="704" y="14435"/>
                  <a:pt x="715" y="14434"/>
                </a:cubicBezTo>
                <a:cubicBezTo>
                  <a:pt x="769" y="14417"/>
                  <a:pt x="796" y="14358"/>
                  <a:pt x="778" y="14307"/>
                </a:cubicBezTo>
                <a:cubicBezTo>
                  <a:pt x="683" y="14031"/>
                  <a:pt x="597" y="13747"/>
                  <a:pt x="526" y="13466"/>
                </a:cubicBezTo>
                <a:cubicBezTo>
                  <a:pt x="514" y="13420"/>
                  <a:pt x="474" y="13389"/>
                  <a:pt x="430" y="13389"/>
                </a:cubicBezTo>
                <a:close/>
                <a:moveTo>
                  <a:pt x="21001" y="14226"/>
                </a:moveTo>
                <a:cubicBezTo>
                  <a:pt x="20960" y="14226"/>
                  <a:pt x="20922" y="14252"/>
                  <a:pt x="20907" y="14293"/>
                </a:cubicBezTo>
                <a:cubicBezTo>
                  <a:pt x="20813" y="14569"/>
                  <a:pt x="20705" y="14845"/>
                  <a:pt x="20587" y="15113"/>
                </a:cubicBezTo>
                <a:cubicBezTo>
                  <a:pt x="20566" y="15164"/>
                  <a:pt x="20590" y="15223"/>
                  <a:pt x="20640" y="15244"/>
                </a:cubicBezTo>
                <a:cubicBezTo>
                  <a:pt x="20651" y="15250"/>
                  <a:pt x="20664" y="15252"/>
                  <a:pt x="20678" y="15252"/>
                </a:cubicBezTo>
                <a:cubicBezTo>
                  <a:pt x="20718" y="15252"/>
                  <a:pt x="20754" y="15231"/>
                  <a:pt x="20771" y="15193"/>
                </a:cubicBezTo>
                <a:cubicBezTo>
                  <a:pt x="20890" y="14918"/>
                  <a:pt x="20999" y="14638"/>
                  <a:pt x="21096" y="14357"/>
                </a:cubicBezTo>
                <a:cubicBezTo>
                  <a:pt x="21113" y="14306"/>
                  <a:pt x="21085" y="14249"/>
                  <a:pt x="21034" y="14232"/>
                </a:cubicBezTo>
                <a:cubicBezTo>
                  <a:pt x="21023" y="14228"/>
                  <a:pt x="21012" y="14226"/>
                  <a:pt x="21001" y="14226"/>
                </a:cubicBezTo>
                <a:close/>
                <a:moveTo>
                  <a:pt x="1007" y="15065"/>
                </a:moveTo>
                <a:cubicBezTo>
                  <a:pt x="994" y="15065"/>
                  <a:pt x="980" y="15067"/>
                  <a:pt x="967" y="15073"/>
                </a:cubicBezTo>
                <a:cubicBezTo>
                  <a:pt x="914" y="15096"/>
                  <a:pt x="893" y="15156"/>
                  <a:pt x="914" y="15206"/>
                </a:cubicBezTo>
                <a:cubicBezTo>
                  <a:pt x="1034" y="15477"/>
                  <a:pt x="1167" y="15747"/>
                  <a:pt x="1310" y="16009"/>
                </a:cubicBezTo>
                <a:cubicBezTo>
                  <a:pt x="1327" y="16040"/>
                  <a:pt x="1361" y="16060"/>
                  <a:pt x="1396" y="16060"/>
                </a:cubicBezTo>
                <a:cubicBezTo>
                  <a:pt x="1412" y="16060"/>
                  <a:pt x="1429" y="16056"/>
                  <a:pt x="1446" y="16048"/>
                </a:cubicBezTo>
                <a:cubicBezTo>
                  <a:pt x="1494" y="16023"/>
                  <a:pt x="1511" y="15962"/>
                  <a:pt x="1486" y="15913"/>
                </a:cubicBezTo>
                <a:cubicBezTo>
                  <a:pt x="1345" y="15658"/>
                  <a:pt x="1216" y="15392"/>
                  <a:pt x="1098" y="15125"/>
                </a:cubicBezTo>
                <a:cubicBezTo>
                  <a:pt x="1081" y="15087"/>
                  <a:pt x="1045" y="15065"/>
                  <a:pt x="1007" y="15065"/>
                </a:cubicBezTo>
                <a:close/>
                <a:moveTo>
                  <a:pt x="20289" y="15851"/>
                </a:moveTo>
                <a:cubicBezTo>
                  <a:pt x="20253" y="15851"/>
                  <a:pt x="20218" y="15870"/>
                  <a:pt x="20201" y="15903"/>
                </a:cubicBezTo>
                <a:cubicBezTo>
                  <a:pt x="20061" y="16159"/>
                  <a:pt x="19909" y="16414"/>
                  <a:pt x="19749" y="16658"/>
                </a:cubicBezTo>
                <a:cubicBezTo>
                  <a:pt x="19719" y="16705"/>
                  <a:pt x="19732" y="16766"/>
                  <a:pt x="19777" y="16798"/>
                </a:cubicBezTo>
                <a:cubicBezTo>
                  <a:pt x="19795" y="16808"/>
                  <a:pt x="19815" y="16813"/>
                  <a:pt x="19832" y="16813"/>
                </a:cubicBezTo>
                <a:cubicBezTo>
                  <a:pt x="19867" y="16813"/>
                  <a:pt x="19898" y="16798"/>
                  <a:pt x="19918" y="16766"/>
                </a:cubicBezTo>
                <a:cubicBezTo>
                  <a:pt x="20080" y="16518"/>
                  <a:pt x="20233" y="16259"/>
                  <a:pt x="20375" y="15997"/>
                </a:cubicBezTo>
                <a:cubicBezTo>
                  <a:pt x="20401" y="15949"/>
                  <a:pt x="20384" y="15889"/>
                  <a:pt x="20336" y="15862"/>
                </a:cubicBezTo>
                <a:cubicBezTo>
                  <a:pt x="20321" y="15855"/>
                  <a:pt x="20305" y="15851"/>
                  <a:pt x="20289" y="15851"/>
                </a:cubicBezTo>
                <a:close/>
                <a:moveTo>
                  <a:pt x="1851" y="16621"/>
                </a:moveTo>
                <a:cubicBezTo>
                  <a:pt x="1832" y="16621"/>
                  <a:pt x="1813" y="16626"/>
                  <a:pt x="1796" y="16637"/>
                </a:cubicBezTo>
                <a:cubicBezTo>
                  <a:pt x="1750" y="16667"/>
                  <a:pt x="1737" y="16729"/>
                  <a:pt x="1767" y="16776"/>
                </a:cubicBezTo>
                <a:cubicBezTo>
                  <a:pt x="1931" y="17025"/>
                  <a:pt x="2107" y="17269"/>
                  <a:pt x="2290" y="17504"/>
                </a:cubicBezTo>
                <a:cubicBezTo>
                  <a:pt x="2310" y="17531"/>
                  <a:pt x="2339" y="17544"/>
                  <a:pt x="2369" y="17544"/>
                </a:cubicBezTo>
                <a:cubicBezTo>
                  <a:pt x="2390" y="17544"/>
                  <a:pt x="2413" y="17537"/>
                  <a:pt x="2428" y="17520"/>
                </a:cubicBezTo>
                <a:cubicBezTo>
                  <a:pt x="2474" y="17487"/>
                  <a:pt x="2481" y="17423"/>
                  <a:pt x="2447" y="17380"/>
                </a:cubicBezTo>
                <a:cubicBezTo>
                  <a:pt x="2268" y="17150"/>
                  <a:pt x="2094" y="16908"/>
                  <a:pt x="1935" y="16665"/>
                </a:cubicBezTo>
                <a:cubicBezTo>
                  <a:pt x="1916" y="16637"/>
                  <a:pt x="1884" y="16621"/>
                  <a:pt x="1851" y="16621"/>
                </a:cubicBezTo>
                <a:close/>
                <a:moveTo>
                  <a:pt x="19319" y="17336"/>
                </a:moveTo>
                <a:cubicBezTo>
                  <a:pt x="19289" y="17336"/>
                  <a:pt x="19259" y="17350"/>
                  <a:pt x="19240" y="17375"/>
                </a:cubicBezTo>
                <a:cubicBezTo>
                  <a:pt x="19059" y="17605"/>
                  <a:pt x="18867" y="17831"/>
                  <a:pt x="18671" y="18046"/>
                </a:cubicBezTo>
                <a:cubicBezTo>
                  <a:pt x="18633" y="18087"/>
                  <a:pt x="18636" y="18149"/>
                  <a:pt x="18675" y="18186"/>
                </a:cubicBezTo>
                <a:cubicBezTo>
                  <a:pt x="18695" y="18205"/>
                  <a:pt x="18718" y="18213"/>
                  <a:pt x="18744" y="18213"/>
                </a:cubicBezTo>
                <a:cubicBezTo>
                  <a:pt x="18771" y="18213"/>
                  <a:pt x="18796" y="18202"/>
                  <a:pt x="18818" y="18181"/>
                </a:cubicBezTo>
                <a:cubicBezTo>
                  <a:pt x="19021" y="17960"/>
                  <a:pt x="19214" y="17731"/>
                  <a:pt x="19397" y="17497"/>
                </a:cubicBezTo>
                <a:cubicBezTo>
                  <a:pt x="19432" y="17453"/>
                  <a:pt x="19422" y="17390"/>
                  <a:pt x="19379" y="17356"/>
                </a:cubicBezTo>
                <a:cubicBezTo>
                  <a:pt x="19361" y="17343"/>
                  <a:pt x="19340" y="17336"/>
                  <a:pt x="19319" y="17336"/>
                </a:cubicBezTo>
                <a:close/>
                <a:moveTo>
                  <a:pt x="2943" y="18021"/>
                </a:moveTo>
                <a:cubicBezTo>
                  <a:pt x="2919" y="18021"/>
                  <a:pt x="2894" y="18030"/>
                  <a:pt x="2875" y="18048"/>
                </a:cubicBezTo>
                <a:cubicBezTo>
                  <a:pt x="2833" y="18085"/>
                  <a:pt x="2832" y="18148"/>
                  <a:pt x="2869" y="18188"/>
                </a:cubicBezTo>
                <a:cubicBezTo>
                  <a:pt x="3072" y="18407"/>
                  <a:pt x="3285" y="18620"/>
                  <a:pt x="3504" y="18820"/>
                </a:cubicBezTo>
                <a:cubicBezTo>
                  <a:pt x="3523" y="18839"/>
                  <a:pt x="3547" y="18847"/>
                  <a:pt x="3571" y="18847"/>
                </a:cubicBezTo>
                <a:cubicBezTo>
                  <a:pt x="3598" y="18847"/>
                  <a:pt x="3625" y="18837"/>
                  <a:pt x="3642" y="18816"/>
                </a:cubicBezTo>
                <a:cubicBezTo>
                  <a:pt x="3679" y="18775"/>
                  <a:pt x="3678" y="18712"/>
                  <a:pt x="3637" y="18675"/>
                </a:cubicBezTo>
                <a:cubicBezTo>
                  <a:pt x="3422" y="18476"/>
                  <a:pt x="3213" y="18269"/>
                  <a:pt x="3015" y="18053"/>
                </a:cubicBezTo>
                <a:cubicBezTo>
                  <a:pt x="2996" y="18032"/>
                  <a:pt x="2970" y="18021"/>
                  <a:pt x="2943" y="18021"/>
                </a:cubicBezTo>
                <a:close/>
                <a:moveTo>
                  <a:pt x="18117" y="18640"/>
                </a:moveTo>
                <a:cubicBezTo>
                  <a:pt x="18093" y="18640"/>
                  <a:pt x="18068" y="18648"/>
                  <a:pt x="18049" y="18667"/>
                </a:cubicBezTo>
                <a:cubicBezTo>
                  <a:pt x="17834" y="18863"/>
                  <a:pt x="17609" y="19055"/>
                  <a:pt x="17379" y="19235"/>
                </a:cubicBezTo>
                <a:cubicBezTo>
                  <a:pt x="17335" y="19268"/>
                  <a:pt x="17328" y="19332"/>
                  <a:pt x="17361" y="19375"/>
                </a:cubicBezTo>
                <a:cubicBezTo>
                  <a:pt x="17380" y="19402"/>
                  <a:pt x="17409" y="19414"/>
                  <a:pt x="17439" y="19414"/>
                </a:cubicBezTo>
                <a:cubicBezTo>
                  <a:pt x="17460" y="19414"/>
                  <a:pt x="17481" y="19407"/>
                  <a:pt x="17501" y="19392"/>
                </a:cubicBezTo>
                <a:cubicBezTo>
                  <a:pt x="17734" y="19208"/>
                  <a:pt x="17965" y="19015"/>
                  <a:pt x="18184" y="18812"/>
                </a:cubicBezTo>
                <a:cubicBezTo>
                  <a:pt x="18225" y="18775"/>
                  <a:pt x="18226" y="18712"/>
                  <a:pt x="18189" y="18671"/>
                </a:cubicBezTo>
                <a:cubicBezTo>
                  <a:pt x="18170" y="18650"/>
                  <a:pt x="18144" y="18640"/>
                  <a:pt x="18117" y="18640"/>
                </a:cubicBezTo>
                <a:close/>
                <a:moveTo>
                  <a:pt x="4249" y="19221"/>
                </a:moveTo>
                <a:cubicBezTo>
                  <a:pt x="4219" y="19221"/>
                  <a:pt x="4189" y="19235"/>
                  <a:pt x="4170" y="19260"/>
                </a:cubicBezTo>
                <a:cubicBezTo>
                  <a:pt x="4137" y="19304"/>
                  <a:pt x="4145" y="19366"/>
                  <a:pt x="4188" y="19400"/>
                </a:cubicBezTo>
                <a:cubicBezTo>
                  <a:pt x="4423" y="19584"/>
                  <a:pt x="4667" y="19757"/>
                  <a:pt x="4916" y="19920"/>
                </a:cubicBezTo>
                <a:cubicBezTo>
                  <a:pt x="4934" y="19932"/>
                  <a:pt x="4951" y="19936"/>
                  <a:pt x="4971" y="19936"/>
                </a:cubicBezTo>
                <a:cubicBezTo>
                  <a:pt x="5004" y="19936"/>
                  <a:pt x="5035" y="19920"/>
                  <a:pt x="5055" y="19892"/>
                </a:cubicBezTo>
                <a:cubicBezTo>
                  <a:pt x="5085" y="19847"/>
                  <a:pt x="5072" y="19784"/>
                  <a:pt x="5027" y="19754"/>
                </a:cubicBezTo>
                <a:cubicBezTo>
                  <a:pt x="4781" y="19594"/>
                  <a:pt x="4542" y="19422"/>
                  <a:pt x="4310" y="19242"/>
                </a:cubicBezTo>
                <a:cubicBezTo>
                  <a:pt x="4292" y="19228"/>
                  <a:pt x="4270" y="19221"/>
                  <a:pt x="4249" y="19221"/>
                </a:cubicBezTo>
                <a:close/>
                <a:moveTo>
                  <a:pt x="16720" y="19732"/>
                </a:moveTo>
                <a:cubicBezTo>
                  <a:pt x="16701" y="19732"/>
                  <a:pt x="16681" y="19737"/>
                  <a:pt x="16664" y="19748"/>
                </a:cubicBezTo>
                <a:cubicBezTo>
                  <a:pt x="16420" y="19908"/>
                  <a:pt x="16165" y="20061"/>
                  <a:pt x="15909" y="20199"/>
                </a:cubicBezTo>
                <a:cubicBezTo>
                  <a:pt x="15860" y="20226"/>
                  <a:pt x="15842" y="20287"/>
                  <a:pt x="15868" y="20334"/>
                </a:cubicBezTo>
                <a:cubicBezTo>
                  <a:pt x="15887" y="20367"/>
                  <a:pt x="15921" y="20387"/>
                  <a:pt x="15956" y="20387"/>
                </a:cubicBezTo>
                <a:cubicBezTo>
                  <a:pt x="15972" y="20387"/>
                  <a:pt x="15987" y="20382"/>
                  <a:pt x="16006" y="20375"/>
                </a:cubicBezTo>
                <a:cubicBezTo>
                  <a:pt x="16266" y="20233"/>
                  <a:pt x="16526" y="20078"/>
                  <a:pt x="16775" y="19915"/>
                </a:cubicBezTo>
                <a:cubicBezTo>
                  <a:pt x="16820" y="19885"/>
                  <a:pt x="16833" y="19822"/>
                  <a:pt x="16803" y="19777"/>
                </a:cubicBezTo>
                <a:cubicBezTo>
                  <a:pt x="16785" y="19747"/>
                  <a:pt x="16753" y="19732"/>
                  <a:pt x="16720" y="19732"/>
                </a:cubicBezTo>
                <a:close/>
                <a:moveTo>
                  <a:pt x="5735" y="20190"/>
                </a:moveTo>
                <a:cubicBezTo>
                  <a:pt x="5700" y="20190"/>
                  <a:pt x="5665" y="20209"/>
                  <a:pt x="5646" y="20242"/>
                </a:cubicBezTo>
                <a:cubicBezTo>
                  <a:pt x="5622" y="20290"/>
                  <a:pt x="5639" y="20351"/>
                  <a:pt x="5688" y="20377"/>
                </a:cubicBezTo>
                <a:cubicBezTo>
                  <a:pt x="5949" y="20519"/>
                  <a:pt x="6221" y="20653"/>
                  <a:pt x="6492" y="20772"/>
                </a:cubicBezTo>
                <a:cubicBezTo>
                  <a:pt x="6505" y="20778"/>
                  <a:pt x="6518" y="20780"/>
                  <a:pt x="6532" y="20780"/>
                </a:cubicBezTo>
                <a:cubicBezTo>
                  <a:pt x="6570" y="20780"/>
                  <a:pt x="6606" y="20759"/>
                  <a:pt x="6624" y="20718"/>
                </a:cubicBezTo>
                <a:cubicBezTo>
                  <a:pt x="6646" y="20667"/>
                  <a:pt x="6622" y="20608"/>
                  <a:pt x="6572" y="20587"/>
                </a:cubicBezTo>
                <a:cubicBezTo>
                  <a:pt x="6305" y="20469"/>
                  <a:pt x="6039" y="20340"/>
                  <a:pt x="5781" y="20202"/>
                </a:cubicBezTo>
                <a:cubicBezTo>
                  <a:pt x="5767" y="20194"/>
                  <a:pt x="5751" y="20190"/>
                  <a:pt x="5735" y="20190"/>
                </a:cubicBezTo>
                <a:close/>
                <a:moveTo>
                  <a:pt x="15160" y="20578"/>
                </a:moveTo>
                <a:cubicBezTo>
                  <a:pt x="15147" y="20578"/>
                  <a:pt x="15133" y="20580"/>
                  <a:pt x="15120" y="20586"/>
                </a:cubicBezTo>
                <a:cubicBezTo>
                  <a:pt x="14852" y="20702"/>
                  <a:pt x="14577" y="20810"/>
                  <a:pt x="14302" y="20906"/>
                </a:cubicBezTo>
                <a:cubicBezTo>
                  <a:pt x="14250" y="20923"/>
                  <a:pt x="14222" y="20979"/>
                  <a:pt x="14239" y="21031"/>
                </a:cubicBezTo>
                <a:cubicBezTo>
                  <a:pt x="14253" y="21072"/>
                  <a:pt x="14293" y="21099"/>
                  <a:pt x="14333" y="21099"/>
                </a:cubicBezTo>
                <a:cubicBezTo>
                  <a:pt x="14344" y="21099"/>
                  <a:pt x="14354" y="21097"/>
                  <a:pt x="14367" y="21093"/>
                </a:cubicBezTo>
                <a:cubicBezTo>
                  <a:pt x="14648" y="20997"/>
                  <a:pt x="14928" y="20887"/>
                  <a:pt x="15200" y="20768"/>
                </a:cubicBezTo>
                <a:cubicBezTo>
                  <a:pt x="15253" y="20745"/>
                  <a:pt x="15274" y="20687"/>
                  <a:pt x="15253" y="20637"/>
                </a:cubicBezTo>
                <a:cubicBezTo>
                  <a:pt x="15235" y="20599"/>
                  <a:pt x="15198" y="20578"/>
                  <a:pt x="15160" y="20578"/>
                </a:cubicBezTo>
                <a:close/>
                <a:moveTo>
                  <a:pt x="7361" y="20905"/>
                </a:moveTo>
                <a:cubicBezTo>
                  <a:pt x="7319" y="20905"/>
                  <a:pt x="7279" y="20931"/>
                  <a:pt x="7265" y="20972"/>
                </a:cubicBezTo>
                <a:cubicBezTo>
                  <a:pt x="7247" y="21024"/>
                  <a:pt x="7275" y="21080"/>
                  <a:pt x="7328" y="21099"/>
                </a:cubicBezTo>
                <a:cubicBezTo>
                  <a:pt x="7608" y="21194"/>
                  <a:pt x="7898" y="21279"/>
                  <a:pt x="8185" y="21353"/>
                </a:cubicBezTo>
                <a:cubicBezTo>
                  <a:pt x="8195" y="21355"/>
                  <a:pt x="8202" y="21356"/>
                  <a:pt x="8211" y="21356"/>
                </a:cubicBezTo>
                <a:cubicBezTo>
                  <a:pt x="8255" y="21356"/>
                  <a:pt x="8296" y="21326"/>
                  <a:pt x="8306" y="21282"/>
                </a:cubicBezTo>
                <a:cubicBezTo>
                  <a:pt x="8319" y="21228"/>
                  <a:pt x="8287" y="21176"/>
                  <a:pt x="8233" y="21161"/>
                </a:cubicBezTo>
                <a:cubicBezTo>
                  <a:pt x="7951" y="21090"/>
                  <a:pt x="7669" y="21005"/>
                  <a:pt x="7392" y="20910"/>
                </a:cubicBezTo>
                <a:cubicBezTo>
                  <a:pt x="7382" y="20906"/>
                  <a:pt x="7371" y="20905"/>
                  <a:pt x="7361" y="20905"/>
                </a:cubicBezTo>
                <a:close/>
                <a:moveTo>
                  <a:pt x="13482" y="21154"/>
                </a:moveTo>
                <a:cubicBezTo>
                  <a:pt x="13474" y="21154"/>
                  <a:pt x="13466" y="21155"/>
                  <a:pt x="13457" y="21157"/>
                </a:cubicBezTo>
                <a:cubicBezTo>
                  <a:pt x="13174" y="21228"/>
                  <a:pt x="12886" y="21289"/>
                  <a:pt x="12597" y="21336"/>
                </a:cubicBezTo>
                <a:cubicBezTo>
                  <a:pt x="12545" y="21346"/>
                  <a:pt x="12506" y="21396"/>
                  <a:pt x="12516" y="21450"/>
                </a:cubicBezTo>
                <a:cubicBezTo>
                  <a:pt x="12523" y="21500"/>
                  <a:pt x="12566" y="21534"/>
                  <a:pt x="12613" y="21534"/>
                </a:cubicBezTo>
                <a:lnTo>
                  <a:pt x="12630" y="21534"/>
                </a:lnTo>
                <a:cubicBezTo>
                  <a:pt x="12923" y="21485"/>
                  <a:pt x="13217" y="21424"/>
                  <a:pt x="13506" y="21350"/>
                </a:cubicBezTo>
                <a:cubicBezTo>
                  <a:pt x="13558" y="21336"/>
                  <a:pt x="13592" y="21284"/>
                  <a:pt x="13578" y="21230"/>
                </a:cubicBezTo>
                <a:cubicBezTo>
                  <a:pt x="13566" y="21185"/>
                  <a:pt x="13527" y="21154"/>
                  <a:pt x="13482" y="21154"/>
                </a:cubicBezTo>
                <a:close/>
                <a:moveTo>
                  <a:pt x="9079" y="21339"/>
                </a:moveTo>
                <a:cubicBezTo>
                  <a:pt x="9032" y="21339"/>
                  <a:pt x="8990" y="21373"/>
                  <a:pt x="8981" y="21422"/>
                </a:cubicBezTo>
                <a:cubicBezTo>
                  <a:pt x="8973" y="21476"/>
                  <a:pt x="9008" y="21527"/>
                  <a:pt x="9064" y="21535"/>
                </a:cubicBezTo>
                <a:cubicBezTo>
                  <a:pt x="9356" y="21584"/>
                  <a:pt x="9655" y="21619"/>
                  <a:pt x="9952" y="21645"/>
                </a:cubicBezTo>
                <a:lnTo>
                  <a:pt x="9961" y="21645"/>
                </a:lnTo>
                <a:cubicBezTo>
                  <a:pt x="10010" y="21645"/>
                  <a:pt x="10054" y="21605"/>
                  <a:pt x="10059" y="21554"/>
                </a:cubicBezTo>
                <a:cubicBezTo>
                  <a:pt x="10064" y="21500"/>
                  <a:pt x="10023" y="21450"/>
                  <a:pt x="9968" y="21447"/>
                </a:cubicBezTo>
                <a:cubicBezTo>
                  <a:pt x="9676" y="21423"/>
                  <a:pt x="9383" y="21387"/>
                  <a:pt x="9095" y="21341"/>
                </a:cubicBezTo>
                <a:cubicBezTo>
                  <a:pt x="9090" y="21340"/>
                  <a:pt x="9084" y="21339"/>
                  <a:pt x="9079" y="21339"/>
                </a:cubicBezTo>
                <a:close/>
                <a:moveTo>
                  <a:pt x="11733" y="21444"/>
                </a:moveTo>
                <a:cubicBezTo>
                  <a:pt x="11730" y="21444"/>
                  <a:pt x="11727" y="21444"/>
                  <a:pt x="11725" y="21444"/>
                </a:cubicBezTo>
                <a:cubicBezTo>
                  <a:pt x="11433" y="21468"/>
                  <a:pt x="11139" y="21480"/>
                  <a:pt x="10846" y="21480"/>
                </a:cubicBezTo>
                <a:cubicBezTo>
                  <a:pt x="10791" y="21480"/>
                  <a:pt x="10747" y="21525"/>
                  <a:pt x="10747" y="21581"/>
                </a:cubicBezTo>
                <a:cubicBezTo>
                  <a:pt x="10747" y="21635"/>
                  <a:pt x="10791" y="21680"/>
                  <a:pt x="10846" y="21680"/>
                </a:cubicBezTo>
                <a:cubicBezTo>
                  <a:pt x="11145" y="21680"/>
                  <a:pt x="11446" y="21667"/>
                  <a:pt x="11742" y="21642"/>
                </a:cubicBezTo>
                <a:cubicBezTo>
                  <a:pt x="11796" y="21639"/>
                  <a:pt x="11837" y="21591"/>
                  <a:pt x="11831" y="21535"/>
                </a:cubicBezTo>
                <a:cubicBezTo>
                  <a:pt x="11828" y="21483"/>
                  <a:pt x="11785" y="21444"/>
                  <a:pt x="11733" y="2144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3"/>
          <p:cNvSpPr/>
          <p:nvPr/>
        </p:nvSpPr>
        <p:spPr>
          <a:xfrm rot="8380742">
            <a:off x="8440653" y="2777474"/>
            <a:ext cx="931951" cy="673736"/>
          </a:xfrm>
          <a:custGeom>
            <a:avLst/>
            <a:gdLst/>
            <a:ahLst/>
            <a:cxnLst/>
            <a:rect l="l" t="t" r="r" b="b"/>
            <a:pathLst>
              <a:path w="15701" h="11351" extrusionOk="0">
                <a:moveTo>
                  <a:pt x="13196" y="1"/>
                </a:moveTo>
                <a:lnTo>
                  <a:pt x="56" y="5608"/>
                </a:lnTo>
                <a:cubicBezTo>
                  <a:pt x="35" y="5662"/>
                  <a:pt x="22" y="5692"/>
                  <a:pt x="1" y="5745"/>
                </a:cubicBezTo>
                <a:lnTo>
                  <a:pt x="2370" y="11295"/>
                </a:lnTo>
                <a:cubicBezTo>
                  <a:pt x="2423" y="11317"/>
                  <a:pt x="2453" y="11329"/>
                  <a:pt x="2507" y="11351"/>
                </a:cubicBezTo>
                <a:lnTo>
                  <a:pt x="15647" y="5743"/>
                </a:lnTo>
                <a:cubicBezTo>
                  <a:pt x="15668" y="5691"/>
                  <a:pt x="15678" y="5659"/>
                  <a:pt x="15701" y="5607"/>
                </a:cubicBezTo>
                <a:lnTo>
                  <a:pt x="13333" y="56"/>
                </a:lnTo>
                <a:cubicBezTo>
                  <a:pt x="13280" y="35"/>
                  <a:pt x="13249" y="22"/>
                  <a:pt x="131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3"/>
          <p:cNvSpPr/>
          <p:nvPr/>
        </p:nvSpPr>
        <p:spPr>
          <a:xfrm rot="8380742">
            <a:off x="8373164" y="2708332"/>
            <a:ext cx="1073100" cy="799865"/>
          </a:xfrm>
          <a:custGeom>
            <a:avLst/>
            <a:gdLst/>
            <a:ahLst/>
            <a:cxnLst/>
            <a:rect l="l" t="t" r="r" b="b"/>
            <a:pathLst>
              <a:path w="18079" h="13476" extrusionOk="0">
                <a:moveTo>
                  <a:pt x="14262" y="3605"/>
                </a:moveTo>
                <a:cubicBezTo>
                  <a:pt x="14144" y="3605"/>
                  <a:pt x="14024" y="3629"/>
                  <a:pt x="13908" y="3678"/>
                </a:cubicBezTo>
                <a:cubicBezTo>
                  <a:pt x="13448" y="3874"/>
                  <a:pt x="13235" y="4407"/>
                  <a:pt x="13431" y="4865"/>
                </a:cubicBezTo>
                <a:cubicBezTo>
                  <a:pt x="13577" y="5210"/>
                  <a:pt x="13912" y="5416"/>
                  <a:pt x="14264" y="5416"/>
                </a:cubicBezTo>
                <a:cubicBezTo>
                  <a:pt x="14382" y="5416"/>
                  <a:pt x="14502" y="5393"/>
                  <a:pt x="14618" y="5344"/>
                </a:cubicBezTo>
                <a:cubicBezTo>
                  <a:pt x="15077" y="5148"/>
                  <a:pt x="15290" y="4615"/>
                  <a:pt x="15095" y="4157"/>
                </a:cubicBezTo>
                <a:cubicBezTo>
                  <a:pt x="14949" y="3812"/>
                  <a:pt x="14613" y="3605"/>
                  <a:pt x="14262" y="3605"/>
                </a:cubicBezTo>
                <a:close/>
                <a:moveTo>
                  <a:pt x="9040" y="4513"/>
                </a:moveTo>
                <a:cubicBezTo>
                  <a:pt x="8748" y="4513"/>
                  <a:pt x="8452" y="4571"/>
                  <a:pt x="8167" y="4693"/>
                </a:cubicBezTo>
                <a:cubicBezTo>
                  <a:pt x="7037" y="5175"/>
                  <a:pt x="6513" y="6483"/>
                  <a:pt x="6994" y="7613"/>
                </a:cubicBezTo>
                <a:cubicBezTo>
                  <a:pt x="7355" y="8458"/>
                  <a:pt x="8177" y="8964"/>
                  <a:pt x="9042" y="8964"/>
                </a:cubicBezTo>
                <a:cubicBezTo>
                  <a:pt x="9333" y="8964"/>
                  <a:pt x="9629" y="8907"/>
                  <a:pt x="9914" y="8785"/>
                </a:cubicBezTo>
                <a:cubicBezTo>
                  <a:pt x="11044" y="8303"/>
                  <a:pt x="11569" y="6996"/>
                  <a:pt x="11087" y="5866"/>
                </a:cubicBezTo>
                <a:cubicBezTo>
                  <a:pt x="10726" y="5021"/>
                  <a:pt x="9904" y="4513"/>
                  <a:pt x="9040" y="4513"/>
                </a:cubicBezTo>
                <a:close/>
                <a:moveTo>
                  <a:pt x="4247" y="7879"/>
                </a:moveTo>
                <a:cubicBezTo>
                  <a:pt x="4129" y="7879"/>
                  <a:pt x="4009" y="7903"/>
                  <a:pt x="3893" y="7952"/>
                </a:cubicBezTo>
                <a:cubicBezTo>
                  <a:pt x="3432" y="8147"/>
                  <a:pt x="3219" y="8680"/>
                  <a:pt x="3414" y="9141"/>
                </a:cubicBezTo>
                <a:cubicBezTo>
                  <a:pt x="3561" y="9484"/>
                  <a:pt x="3896" y="9690"/>
                  <a:pt x="4248" y="9690"/>
                </a:cubicBezTo>
                <a:cubicBezTo>
                  <a:pt x="4366" y="9690"/>
                  <a:pt x="4486" y="9667"/>
                  <a:pt x="4601" y="9618"/>
                </a:cubicBezTo>
                <a:cubicBezTo>
                  <a:pt x="5061" y="9422"/>
                  <a:pt x="5274" y="8889"/>
                  <a:pt x="5080" y="8431"/>
                </a:cubicBezTo>
                <a:cubicBezTo>
                  <a:pt x="4933" y="8086"/>
                  <a:pt x="4599" y="7879"/>
                  <a:pt x="4247" y="7879"/>
                </a:cubicBezTo>
                <a:close/>
                <a:moveTo>
                  <a:pt x="14491" y="1019"/>
                </a:moveTo>
                <a:cubicBezTo>
                  <a:pt x="14544" y="1040"/>
                  <a:pt x="14575" y="1053"/>
                  <a:pt x="14628" y="1074"/>
                </a:cubicBezTo>
                <a:lnTo>
                  <a:pt x="16996" y="6625"/>
                </a:lnTo>
                <a:cubicBezTo>
                  <a:pt x="16974" y="6677"/>
                  <a:pt x="16963" y="6709"/>
                  <a:pt x="16942" y="6761"/>
                </a:cubicBezTo>
                <a:lnTo>
                  <a:pt x="3802" y="12369"/>
                </a:lnTo>
                <a:cubicBezTo>
                  <a:pt x="3748" y="12347"/>
                  <a:pt x="3718" y="12335"/>
                  <a:pt x="3665" y="12313"/>
                </a:cubicBezTo>
                <a:lnTo>
                  <a:pt x="1296" y="6763"/>
                </a:lnTo>
                <a:cubicBezTo>
                  <a:pt x="1317" y="6710"/>
                  <a:pt x="1330" y="6680"/>
                  <a:pt x="1351" y="6626"/>
                </a:cubicBezTo>
                <a:lnTo>
                  <a:pt x="14491" y="1019"/>
                </a:lnTo>
                <a:close/>
                <a:moveTo>
                  <a:pt x="15070" y="1"/>
                </a:moveTo>
                <a:lnTo>
                  <a:pt x="1" y="6431"/>
                </a:lnTo>
                <a:lnTo>
                  <a:pt x="3007" y="13476"/>
                </a:lnTo>
                <a:lnTo>
                  <a:pt x="18079" y="7045"/>
                </a:lnTo>
                <a:lnTo>
                  <a:pt x="150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3"/>
          <p:cNvSpPr/>
          <p:nvPr/>
        </p:nvSpPr>
        <p:spPr>
          <a:xfrm rot="-10571483">
            <a:off x="-443532" y="2078885"/>
            <a:ext cx="931911" cy="673753"/>
          </a:xfrm>
          <a:custGeom>
            <a:avLst/>
            <a:gdLst/>
            <a:ahLst/>
            <a:cxnLst/>
            <a:rect l="l" t="t" r="r" b="b"/>
            <a:pathLst>
              <a:path w="15701" h="11351" extrusionOk="0">
                <a:moveTo>
                  <a:pt x="13196" y="1"/>
                </a:moveTo>
                <a:lnTo>
                  <a:pt x="56" y="5608"/>
                </a:lnTo>
                <a:cubicBezTo>
                  <a:pt x="35" y="5662"/>
                  <a:pt x="22" y="5692"/>
                  <a:pt x="1" y="5745"/>
                </a:cubicBezTo>
                <a:lnTo>
                  <a:pt x="2370" y="11295"/>
                </a:lnTo>
                <a:cubicBezTo>
                  <a:pt x="2423" y="11317"/>
                  <a:pt x="2453" y="11329"/>
                  <a:pt x="2507" y="11351"/>
                </a:cubicBezTo>
                <a:lnTo>
                  <a:pt x="15647" y="5743"/>
                </a:lnTo>
                <a:cubicBezTo>
                  <a:pt x="15668" y="5691"/>
                  <a:pt x="15678" y="5659"/>
                  <a:pt x="15701" y="5607"/>
                </a:cubicBezTo>
                <a:lnTo>
                  <a:pt x="13333" y="56"/>
                </a:lnTo>
                <a:cubicBezTo>
                  <a:pt x="13280" y="35"/>
                  <a:pt x="13249" y="22"/>
                  <a:pt x="131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/>
          <p:nvPr/>
        </p:nvSpPr>
        <p:spPr>
          <a:xfrm rot="-10571483">
            <a:off x="-507656" y="2013602"/>
            <a:ext cx="1073053" cy="799885"/>
          </a:xfrm>
          <a:custGeom>
            <a:avLst/>
            <a:gdLst/>
            <a:ahLst/>
            <a:cxnLst/>
            <a:rect l="l" t="t" r="r" b="b"/>
            <a:pathLst>
              <a:path w="18079" h="13476" extrusionOk="0">
                <a:moveTo>
                  <a:pt x="14262" y="3605"/>
                </a:moveTo>
                <a:cubicBezTo>
                  <a:pt x="14144" y="3605"/>
                  <a:pt x="14024" y="3629"/>
                  <a:pt x="13908" y="3678"/>
                </a:cubicBezTo>
                <a:cubicBezTo>
                  <a:pt x="13448" y="3874"/>
                  <a:pt x="13235" y="4407"/>
                  <a:pt x="13431" y="4865"/>
                </a:cubicBezTo>
                <a:cubicBezTo>
                  <a:pt x="13577" y="5210"/>
                  <a:pt x="13912" y="5416"/>
                  <a:pt x="14264" y="5416"/>
                </a:cubicBezTo>
                <a:cubicBezTo>
                  <a:pt x="14382" y="5416"/>
                  <a:pt x="14502" y="5393"/>
                  <a:pt x="14618" y="5344"/>
                </a:cubicBezTo>
                <a:cubicBezTo>
                  <a:pt x="15077" y="5148"/>
                  <a:pt x="15290" y="4615"/>
                  <a:pt x="15095" y="4157"/>
                </a:cubicBezTo>
                <a:cubicBezTo>
                  <a:pt x="14949" y="3812"/>
                  <a:pt x="14613" y="3605"/>
                  <a:pt x="14262" y="3605"/>
                </a:cubicBezTo>
                <a:close/>
                <a:moveTo>
                  <a:pt x="9040" y="4513"/>
                </a:moveTo>
                <a:cubicBezTo>
                  <a:pt x="8748" y="4513"/>
                  <a:pt x="8452" y="4571"/>
                  <a:pt x="8167" y="4693"/>
                </a:cubicBezTo>
                <a:cubicBezTo>
                  <a:pt x="7037" y="5175"/>
                  <a:pt x="6513" y="6483"/>
                  <a:pt x="6994" y="7613"/>
                </a:cubicBezTo>
                <a:cubicBezTo>
                  <a:pt x="7355" y="8458"/>
                  <a:pt x="8177" y="8964"/>
                  <a:pt x="9042" y="8964"/>
                </a:cubicBezTo>
                <a:cubicBezTo>
                  <a:pt x="9333" y="8964"/>
                  <a:pt x="9629" y="8907"/>
                  <a:pt x="9914" y="8785"/>
                </a:cubicBezTo>
                <a:cubicBezTo>
                  <a:pt x="11044" y="8303"/>
                  <a:pt x="11569" y="6996"/>
                  <a:pt x="11087" y="5866"/>
                </a:cubicBezTo>
                <a:cubicBezTo>
                  <a:pt x="10726" y="5021"/>
                  <a:pt x="9904" y="4513"/>
                  <a:pt x="9040" y="4513"/>
                </a:cubicBezTo>
                <a:close/>
                <a:moveTo>
                  <a:pt x="4247" y="7879"/>
                </a:moveTo>
                <a:cubicBezTo>
                  <a:pt x="4129" y="7879"/>
                  <a:pt x="4009" y="7903"/>
                  <a:pt x="3893" y="7952"/>
                </a:cubicBezTo>
                <a:cubicBezTo>
                  <a:pt x="3432" y="8147"/>
                  <a:pt x="3219" y="8680"/>
                  <a:pt x="3414" y="9141"/>
                </a:cubicBezTo>
                <a:cubicBezTo>
                  <a:pt x="3561" y="9484"/>
                  <a:pt x="3896" y="9690"/>
                  <a:pt x="4248" y="9690"/>
                </a:cubicBezTo>
                <a:cubicBezTo>
                  <a:pt x="4366" y="9690"/>
                  <a:pt x="4486" y="9667"/>
                  <a:pt x="4601" y="9618"/>
                </a:cubicBezTo>
                <a:cubicBezTo>
                  <a:pt x="5061" y="9422"/>
                  <a:pt x="5274" y="8889"/>
                  <a:pt x="5080" y="8431"/>
                </a:cubicBezTo>
                <a:cubicBezTo>
                  <a:pt x="4933" y="8086"/>
                  <a:pt x="4599" y="7879"/>
                  <a:pt x="4247" y="7879"/>
                </a:cubicBezTo>
                <a:close/>
                <a:moveTo>
                  <a:pt x="14491" y="1019"/>
                </a:moveTo>
                <a:cubicBezTo>
                  <a:pt x="14544" y="1040"/>
                  <a:pt x="14575" y="1053"/>
                  <a:pt x="14628" y="1074"/>
                </a:cubicBezTo>
                <a:lnTo>
                  <a:pt x="16996" y="6625"/>
                </a:lnTo>
                <a:cubicBezTo>
                  <a:pt x="16974" y="6677"/>
                  <a:pt x="16963" y="6709"/>
                  <a:pt x="16942" y="6761"/>
                </a:cubicBezTo>
                <a:lnTo>
                  <a:pt x="3802" y="12369"/>
                </a:lnTo>
                <a:cubicBezTo>
                  <a:pt x="3748" y="12347"/>
                  <a:pt x="3718" y="12335"/>
                  <a:pt x="3665" y="12313"/>
                </a:cubicBezTo>
                <a:lnTo>
                  <a:pt x="1296" y="6763"/>
                </a:lnTo>
                <a:cubicBezTo>
                  <a:pt x="1317" y="6710"/>
                  <a:pt x="1330" y="6680"/>
                  <a:pt x="1351" y="6626"/>
                </a:cubicBezTo>
                <a:lnTo>
                  <a:pt x="14491" y="1019"/>
                </a:lnTo>
                <a:close/>
                <a:moveTo>
                  <a:pt x="15070" y="1"/>
                </a:moveTo>
                <a:lnTo>
                  <a:pt x="1" y="6431"/>
                </a:lnTo>
                <a:lnTo>
                  <a:pt x="3007" y="13476"/>
                </a:lnTo>
                <a:lnTo>
                  <a:pt x="18079" y="7045"/>
                </a:lnTo>
                <a:lnTo>
                  <a:pt x="150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 rot="10437497">
            <a:off x="5906896" y="-207537"/>
            <a:ext cx="931967" cy="673729"/>
          </a:xfrm>
          <a:custGeom>
            <a:avLst/>
            <a:gdLst/>
            <a:ahLst/>
            <a:cxnLst/>
            <a:rect l="l" t="t" r="r" b="b"/>
            <a:pathLst>
              <a:path w="15701" h="11351" extrusionOk="0">
                <a:moveTo>
                  <a:pt x="13196" y="1"/>
                </a:moveTo>
                <a:lnTo>
                  <a:pt x="56" y="5608"/>
                </a:lnTo>
                <a:cubicBezTo>
                  <a:pt x="35" y="5662"/>
                  <a:pt x="22" y="5692"/>
                  <a:pt x="1" y="5745"/>
                </a:cubicBezTo>
                <a:lnTo>
                  <a:pt x="2370" y="11295"/>
                </a:lnTo>
                <a:cubicBezTo>
                  <a:pt x="2423" y="11317"/>
                  <a:pt x="2453" y="11329"/>
                  <a:pt x="2507" y="11351"/>
                </a:cubicBezTo>
                <a:lnTo>
                  <a:pt x="15647" y="5743"/>
                </a:lnTo>
                <a:cubicBezTo>
                  <a:pt x="15668" y="5691"/>
                  <a:pt x="15678" y="5659"/>
                  <a:pt x="15701" y="5607"/>
                </a:cubicBezTo>
                <a:lnTo>
                  <a:pt x="13333" y="56"/>
                </a:lnTo>
                <a:cubicBezTo>
                  <a:pt x="13280" y="35"/>
                  <a:pt x="13249" y="22"/>
                  <a:pt x="131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 rot="10437497">
            <a:off x="5842291" y="-273884"/>
            <a:ext cx="1073119" cy="799857"/>
          </a:xfrm>
          <a:custGeom>
            <a:avLst/>
            <a:gdLst/>
            <a:ahLst/>
            <a:cxnLst/>
            <a:rect l="l" t="t" r="r" b="b"/>
            <a:pathLst>
              <a:path w="18079" h="13476" extrusionOk="0">
                <a:moveTo>
                  <a:pt x="14262" y="3605"/>
                </a:moveTo>
                <a:cubicBezTo>
                  <a:pt x="14144" y="3605"/>
                  <a:pt x="14024" y="3629"/>
                  <a:pt x="13908" y="3678"/>
                </a:cubicBezTo>
                <a:cubicBezTo>
                  <a:pt x="13448" y="3874"/>
                  <a:pt x="13235" y="4407"/>
                  <a:pt x="13431" y="4865"/>
                </a:cubicBezTo>
                <a:cubicBezTo>
                  <a:pt x="13577" y="5210"/>
                  <a:pt x="13912" y="5416"/>
                  <a:pt x="14264" y="5416"/>
                </a:cubicBezTo>
                <a:cubicBezTo>
                  <a:pt x="14382" y="5416"/>
                  <a:pt x="14502" y="5393"/>
                  <a:pt x="14618" y="5344"/>
                </a:cubicBezTo>
                <a:cubicBezTo>
                  <a:pt x="15077" y="5148"/>
                  <a:pt x="15290" y="4615"/>
                  <a:pt x="15095" y="4157"/>
                </a:cubicBezTo>
                <a:cubicBezTo>
                  <a:pt x="14949" y="3812"/>
                  <a:pt x="14613" y="3605"/>
                  <a:pt x="14262" y="3605"/>
                </a:cubicBezTo>
                <a:close/>
                <a:moveTo>
                  <a:pt x="9040" y="4513"/>
                </a:moveTo>
                <a:cubicBezTo>
                  <a:pt x="8748" y="4513"/>
                  <a:pt x="8452" y="4571"/>
                  <a:pt x="8167" y="4693"/>
                </a:cubicBezTo>
                <a:cubicBezTo>
                  <a:pt x="7037" y="5175"/>
                  <a:pt x="6513" y="6483"/>
                  <a:pt x="6994" y="7613"/>
                </a:cubicBezTo>
                <a:cubicBezTo>
                  <a:pt x="7355" y="8458"/>
                  <a:pt x="8177" y="8964"/>
                  <a:pt x="9042" y="8964"/>
                </a:cubicBezTo>
                <a:cubicBezTo>
                  <a:pt x="9333" y="8964"/>
                  <a:pt x="9629" y="8907"/>
                  <a:pt x="9914" y="8785"/>
                </a:cubicBezTo>
                <a:cubicBezTo>
                  <a:pt x="11044" y="8303"/>
                  <a:pt x="11569" y="6996"/>
                  <a:pt x="11087" y="5866"/>
                </a:cubicBezTo>
                <a:cubicBezTo>
                  <a:pt x="10726" y="5021"/>
                  <a:pt x="9904" y="4513"/>
                  <a:pt x="9040" y="4513"/>
                </a:cubicBezTo>
                <a:close/>
                <a:moveTo>
                  <a:pt x="4247" y="7879"/>
                </a:moveTo>
                <a:cubicBezTo>
                  <a:pt x="4129" y="7879"/>
                  <a:pt x="4009" y="7903"/>
                  <a:pt x="3893" y="7952"/>
                </a:cubicBezTo>
                <a:cubicBezTo>
                  <a:pt x="3432" y="8147"/>
                  <a:pt x="3219" y="8680"/>
                  <a:pt x="3414" y="9141"/>
                </a:cubicBezTo>
                <a:cubicBezTo>
                  <a:pt x="3561" y="9484"/>
                  <a:pt x="3896" y="9690"/>
                  <a:pt x="4248" y="9690"/>
                </a:cubicBezTo>
                <a:cubicBezTo>
                  <a:pt x="4366" y="9690"/>
                  <a:pt x="4486" y="9667"/>
                  <a:pt x="4601" y="9618"/>
                </a:cubicBezTo>
                <a:cubicBezTo>
                  <a:pt x="5061" y="9422"/>
                  <a:pt x="5274" y="8889"/>
                  <a:pt x="5080" y="8431"/>
                </a:cubicBezTo>
                <a:cubicBezTo>
                  <a:pt x="4933" y="8086"/>
                  <a:pt x="4599" y="7879"/>
                  <a:pt x="4247" y="7879"/>
                </a:cubicBezTo>
                <a:close/>
                <a:moveTo>
                  <a:pt x="14491" y="1019"/>
                </a:moveTo>
                <a:cubicBezTo>
                  <a:pt x="14544" y="1040"/>
                  <a:pt x="14575" y="1053"/>
                  <a:pt x="14628" y="1074"/>
                </a:cubicBezTo>
                <a:lnTo>
                  <a:pt x="16996" y="6625"/>
                </a:lnTo>
                <a:cubicBezTo>
                  <a:pt x="16974" y="6677"/>
                  <a:pt x="16963" y="6709"/>
                  <a:pt x="16942" y="6761"/>
                </a:cubicBezTo>
                <a:lnTo>
                  <a:pt x="3802" y="12369"/>
                </a:lnTo>
                <a:cubicBezTo>
                  <a:pt x="3748" y="12347"/>
                  <a:pt x="3718" y="12335"/>
                  <a:pt x="3665" y="12313"/>
                </a:cubicBezTo>
                <a:lnTo>
                  <a:pt x="1296" y="6763"/>
                </a:lnTo>
                <a:cubicBezTo>
                  <a:pt x="1317" y="6710"/>
                  <a:pt x="1330" y="6680"/>
                  <a:pt x="1351" y="6626"/>
                </a:cubicBezTo>
                <a:lnTo>
                  <a:pt x="14491" y="1019"/>
                </a:lnTo>
                <a:close/>
                <a:moveTo>
                  <a:pt x="15070" y="1"/>
                </a:moveTo>
                <a:lnTo>
                  <a:pt x="1" y="6431"/>
                </a:lnTo>
                <a:lnTo>
                  <a:pt x="3007" y="13476"/>
                </a:lnTo>
                <a:lnTo>
                  <a:pt x="18079" y="7045"/>
                </a:lnTo>
                <a:lnTo>
                  <a:pt x="150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8333402" y="1575958"/>
            <a:ext cx="1382326" cy="1382272"/>
          </a:xfrm>
          <a:custGeom>
            <a:avLst/>
            <a:gdLst/>
            <a:ahLst/>
            <a:cxnLst/>
            <a:rect l="l" t="t" r="r" b="b"/>
            <a:pathLst>
              <a:path w="21681" h="21681" extrusionOk="0">
                <a:moveTo>
                  <a:pt x="10820" y="0"/>
                </a:moveTo>
                <a:cubicBezTo>
                  <a:pt x="10522" y="0"/>
                  <a:pt x="10221" y="13"/>
                  <a:pt x="9925" y="39"/>
                </a:cubicBezTo>
                <a:cubicBezTo>
                  <a:pt x="9870" y="42"/>
                  <a:pt x="9830" y="90"/>
                  <a:pt x="9834" y="145"/>
                </a:cubicBezTo>
                <a:cubicBezTo>
                  <a:pt x="9840" y="197"/>
                  <a:pt x="9882" y="235"/>
                  <a:pt x="9934" y="235"/>
                </a:cubicBezTo>
                <a:cubicBezTo>
                  <a:pt x="9936" y="235"/>
                  <a:pt x="9939" y="235"/>
                  <a:pt x="9943" y="238"/>
                </a:cubicBezTo>
                <a:cubicBezTo>
                  <a:pt x="10232" y="212"/>
                  <a:pt x="10528" y="199"/>
                  <a:pt x="10820" y="199"/>
                </a:cubicBezTo>
                <a:cubicBezTo>
                  <a:pt x="10876" y="199"/>
                  <a:pt x="10920" y="155"/>
                  <a:pt x="10920" y="100"/>
                </a:cubicBezTo>
                <a:cubicBezTo>
                  <a:pt x="10920" y="46"/>
                  <a:pt x="10876" y="0"/>
                  <a:pt x="10820" y="0"/>
                </a:cubicBezTo>
                <a:close/>
                <a:moveTo>
                  <a:pt x="11706" y="34"/>
                </a:moveTo>
                <a:cubicBezTo>
                  <a:pt x="11655" y="34"/>
                  <a:pt x="11613" y="74"/>
                  <a:pt x="11609" y="126"/>
                </a:cubicBezTo>
                <a:cubicBezTo>
                  <a:pt x="11604" y="181"/>
                  <a:pt x="11645" y="228"/>
                  <a:pt x="11700" y="232"/>
                </a:cubicBezTo>
                <a:cubicBezTo>
                  <a:pt x="11992" y="255"/>
                  <a:pt x="12285" y="292"/>
                  <a:pt x="12573" y="339"/>
                </a:cubicBezTo>
                <a:cubicBezTo>
                  <a:pt x="12577" y="340"/>
                  <a:pt x="12583" y="340"/>
                  <a:pt x="12589" y="340"/>
                </a:cubicBezTo>
                <a:cubicBezTo>
                  <a:pt x="12637" y="340"/>
                  <a:pt x="12677" y="305"/>
                  <a:pt x="12687" y="256"/>
                </a:cubicBezTo>
                <a:cubicBezTo>
                  <a:pt x="12695" y="204"/>
                  <a:pt x="12660" y="153"/>
                  <a:pt x="12604" y="143"/>
                </a:cubicBezTo>
                <a:cubicBezTo>
                  <a:pt x="12313" y="94"/>
                  <a:pt x="12013" y="57"/>
                  <a:pt x="11716" y="35"/>
                </a:cubicBezTo>
                <a:cubicBezTo>
                  <a:pt x="11713" y="34"/>
                  <a:pt x="11709" y="34"/>
                  <a:pt x="11706" y="34"/>
                </a:cubicBezTo>
                <a:close/>
                <a:moveTo>
                  <a:pt x="9053" y="147"/>
                </a:moveTo>
                <a:cubicBezTo>
                  <a:pt x="9048" y="147"/>
                  <a:pt x="9042" y="147"/>
                  <a:pt x="9037" y="148"/>
                </a:cubicBezTo>
                <a:cubicBezTo>
                  <a:pt x="8744" y="198"/>
                  <a:pt x="8448" y="261"/>
                  <a:pt x="8161" y="333"/>
                </a:cubicBezTo>
                <a:cubicBezTo>
                  <a:pt x="8110" y="347"/>
                  <a:pt x="8076" y="401"/>
                  <a:pt x="8090" y="454"/>
                </a:cubicBezTo>
                <a:cubicBezTo>
                  <a:pt x="8100" y="498"/>
                  <a:pt x="8141" y="529"/>
                  <a:pt x="8185" y="529"/>
                </a:cubicBezTo>
                <a:cubicBezTo>
                  <a:pt x="8192" y="529"/>
                  <a:pt x="8202" y="529"/>
                  <a:pt x="8211" y="525"/>
                </a:cubicBezTo>
                <a:cubicBezTo>
                  <a:pt x="8492" y="452"/>
                  <a:pt x="8782" y="391"/>
                  <a:pt x="9071" y="344"/>
                </a:cubicBezTo>
                <a:cubicBezTo>
                  <a:pt x="9126" y="334"/>
                  <a:pt x="9162" y="285"/>
                  <a:pt x="9152" y="231"/>
                </a:cubicBezTo>
                <a:cubicBezTo>
                  <a:pt x="9143" y="181"/>
                  <a:pt x="9102" y="147"/>
                  <a:pt x="9053" y="147"/>
                </a:cubicBezTo>
                <a:close/>
                <a:moveTo>
                  <a:pt x="13458" y="319"/>
                </a:moveTo>
                <a:cubicBezTo>
                  <a:pt x="13413" y="319"/>
                  <a:pt x="13371" y="349"/>
                  <a:pt x="13359" y="396"/>
                </a:cubicBezTo>
                <a:cubicBezTo>
                  <a:pt x="13348" y="448"/>
                  <a:pt x="13379" y="502"/>
                  <a:pt x="13433" y="516"/>
                </a:cubicBezTo>
                <a:cubicBezTo>
                  <a:pt x="13717" y="587"/>
                  <a:pt x="14002" y="670"/>
                  <a:pt x="14276" y="765"/>
                </a:cubicBezTo>
                <a:cubicBezTo>
                  <a:pt x="14287" y="768"/>
                  <a:pt x="14297" y="771"/>
                  <a:pt x="14309" y="771"/>
                </a:cubicBezTo>
                <a:cubicBezTo>
                  <a:pt x="14350" y="771"/>
                  <a:pt x="14388" y="745"/>
                  <a:pt x="14403" y="703"/>
                </a:cubicBezTo>
                <a:cubicBezTo>
                  <a:pt x="14421" y="651"/>
                  <a:pt x="14391" y="595"/>
                  <a:pt x="14340" y="576"/>
                </a:cubicBezTo>
                <a:cubicBezTo>
                  <a:pt x="14059" y="481"/>
                  <a:pt x="13769" y="396"/>
                  <a:pt x="13480" y="322"/>
                </a:cubicBezTo>
                <a:cubicBezTo>
                  <a:pt x="13473" y="320"/>
                  <a:pt x="13466" y="319"/>
                  <a:pt x="13458" y="319"/>
                </a:cubicBezTo>
                <a:close/>
                <a:moveTo>
                  <a:pt x="7334" y="585"/>
                </a:moveTo>
                <a:cubicBezTo>
                  <a:pt x="7323" y="585"/>
                  <a:pt x="7313" y="587"/>
                  <a:pt x="7302" y="590"/>
                </a:cubicBezTo>
                <a:cubicBezTo>
                  <a:pt x="7022" y="688"/>
                  <a:pt x="6741" y="796"/>
                  <a:pt x="6469" y="917"/>
                </a:cubicBezTo>
                <a:cubicBezTo>
                  <a:pt x="6418" y="940"/>
                  <a:pt x="6396" y="1000"/>
                  <a:pt x="6418" y="1049"/>
                </a:cubicBezTo>
                <a:cubicBezTo>
                  <a:pt x="6434" y="1086"/>
                  <a:pt x="6469" y="1108"/>
                  <a:pt x="6508" y="1108"/>
                </a:cubicBezTo>
                <a:cubicBezTo>
                  <a:pt x="6522" y="1108"/>
                  <a:pt x="6536" y="1105"/>
                  <a:pt x="6549" y="1101"/>
                </a:cubicBezTo>
                <a:cubicBezTo>
                  <a:pt x="6816" y="981"/>
                  <a:pt x="7091" y="875"/>
                  <a:pt x="7366" y="779"/>
                </a:cubicBezTo>
                <a:cubicBezTo>
                  <a:pt x="7420" y="761"/>
                  <a:pt x="7446" y="704"/>
                  <a:pt x="7429" y="653"/>
                </a:cubicBezTo>
                <a:cubicBezTo>
                  <a:pt x="7414" y="611"/>
                  <a:pt x="7375" y="585"/>
                  <a:pt x="7334" y="585"/>
                </a:cubicBezTo>
                <a:close/>
                <a:moveTo>
                  <a:pt x="15136" y="892"/>
                </a:moveTo>
                <a:cubicBezTo>
                  <a:pt x="15097" y="892"/>
                  <a:pt x="15060" y="914"/>
                  <a:pt x="15044" y="951"/>
                </a:cubicBezTo>
                <a:cubicBezTo>
                  <a:pt x="15022" y="1003"/>
                  <a:pt x="15046" y="1062"/>
                  <a:pt x="15096" y="1084"/>
                </a:cubicBezTo>
                <a:cubicBezTo>
                  <a:pt x="15362" y="1200"/>
                  <a:pt x="15629" y="1329"/>
                  <a:pt x="15887" y="1469"/>
                </a:cubicBezTo>
                <a:cubicBezTo>
                  <a:pt x="15902" y="1477"/>
                  <a:pt x="15918" y="1482"/>
                  <a:pt x="15935" y="1482"/>
                </a:cubicBezTo>
                <a:cubicBezTo>
                  <a:pt x="15970" y="1482"/>
                  <a:pt x="16003" y="1463"/>
                  <a:pt x="16022" y="1428"/>
                </a:cubicBezTo>
                <a:cubicBezTo>
                  <a:pt x="16046" y="1379"/>
                  <a:pt x="16029" y="1320"/>
                  <a:pt x="15980" y="1293"/>
                </a:cubicBezTo>
                <a:cubicBezTo>
                  <a:pt x="15719" y="1150"/>
                  <a:pt x="15447" y="1020"/>
                  <a:pt x="15176" y="900"/>
                </a:cubicBezTo>
                <a:cubicBezTo>
                  <a:pt x="15163" y="895"/>
                  <a:pt x="15149" y="892"/>
                  <a:pt x="15136" y="892"/>
                </a:cubicBezTo>
                <a:close/>
                <a:moveTo>
                  <a:pt x="5712" y="1300"/>
                </a:moveTo>
                <a:cubicBezTo>
                  <a:pt x="5696" y="1300"/>
                  <a:pt x="5680" y="1304"/>
                  <a:pt x="5665" y="1312"/>
                </a:cubicBezTo>
                <a:cubicBezTo>
                  <a:pt x="5403" y="1455"/>
                  <a:pt x="5146" y="1610"/>
                  <a:pt x="4897" y="1773"/>
                </a:cubicBezTo>
                <a:cubicBezTo>
                  <a:pt x="4850" y="1803"/>
                  <a:pt x="4838" y="1865"/>
                  <a:pt x="4867" y="1911"/>
                </a:cubicBezTo>
                <a:cubicBezTo>
                  <a:pt x="4887" y="1939"/>
                  <a:pt x="4920" y="1955"/>
                  <a:pt x="4951" y="1955"/>
                </a:cubicBezTo>
                <a:cubicBezTo>
                  <a:pt x="4971" y="1955"/>
                  <a:pt x="4990" y="1951"/>
                  <a:pt x="5007" y="1938"/>
                </a:cubicBezTo>
                <a:cubicBezTo>
                  <a:pt x="5250" y="1777"/>
                  <a:pt x="5504" y="1625"/>
                  <a:pt x="5760" y="1486"/>
                </a:cubicBezTo>
                <a:cubicBezTo>
                  <a:pt x="5808" y="1460"/>
                  <a:pt x="5826" y="1399"/>
                  <a:pt x="5800" y="1351"/>
                </a:cubicBezTo>
                <a:cubicBezTo>
                  <a:pt x="5781" y="1319"/>
                  <a:pt x="5747" y="1300"/>
                  <a:pt x="5712" y="1300"/>
                </a:cubicBezTo>
                <a:close/>
                <a:moveTo>
                  <a:pt x="16698" y="1735"/>
                </a:moveTo>
                <a:cubicBezTo>
                  <a:pt x="16666" y="1735"/>
                  <a:pt x="16634" y="1751"/>
                  <a:pt x="16614" y="1780"/>
                </a:cubicBezTo>
                <a:cubicBezTo>
                  <a:pt x="16584" y="1826"/>
                  <a:pt x="16597" y="1888"/>
                  <a:pt x="16643" y="1918"/>
                </a:cubicBezTo>
                <a:cubicBezTo>
                  <a:pt x="16887" y="2079"/>
                  <a:pt x="17129" y="2249"/>
                  <a:pt x="17359" y="2428"/>
                </a:cubicBezTo>
                <a:cubicBezTo>
                  <a:pt x="17378" y="2442"/>
                  <a:pt x="17399" y="2450"/>
                  <a:pt x="17420" y="2450"/>
                </a:cubicBezTo>
                <a:cubicBezTo>
                  <a:pt x="17450" y="2450"/>
                  <a:pt x="17480" y="2437"/>
                  <a:pt x="17501" y="2411"/>
                </a:cubicBezTo>
                <a:cubicBezTo>
                  <a:pt x="17535" y="2367"/>
                  <a:pt x="17527" y="2305"/>
                  <a:pt x="17484" y="2272"/>
                </a:cubicBezTo>
                <a:cubicBezTo>
                  <a:pt x="17247" y="2089"/>
                  <a:pt x="17002" y="1912"/>
                  <a:pt x="16754" y="1752"/>
                </a:cubicBezTo>
                <a:cubicBezTo>
                  <a:pt x="16736" y="1740"/>
                  <a:pt x="16717" y="1735"/>
                  <a:pt x="16698" y="1735"/>
                </a:cubicBezTo>
                <a:close/>
                <a:moveTo>
                  <a:pt x="4231" y="2272"/>
                </a:moveTo>
                <a:cubicBezTo>
                  <a:pt x="4209" y="2272"/>
                  <a:pt x="4188" y="2279"/>
                  <a:pt x="4170" y="2293"/>
                </a:cubicBezTo>
                <a:cubicBezTo>
                  <a:pt x="3935" y="2478"/>
                  <a:pt x="3706" y="2671"/>
                  <a:pt x="3487" y="2875"/>
                </a:cubicBezTo>
                <a:cubicBezTo>
                  <a:pt x="3447" y="2912"/>
                  <a:pt x="3445" y="2974"/>
                  <a:pt x="3483" y="3014"/>
                </a:cubicBezTo>
                <a:cubicBezTo>
                  <a:pt x="3501" y="3035"/>
                  <a:pt x="3528" y="3047"/>
                  <a:pt x="3556" y="3047"/>
                </a:cubicBezTo>
                <a:cubicBezTo>
                  <a:pt x="3578" y="3047"/>
                  <a:pt x="3604" y="3038"/>
                  <a:pt x="3622" y="3021"/>
                </a:cubicBezTo>
                <a:cubicBezTo>
                  <a:pt x="3837" y="2822"/>
                  <a:pt x="4063" y="2630"/>
                  <a:pt x="4293" y="2451"/>
                </a:cubicBezTo>
                <a:cubicBezTo>
                  <a:pt x="4337" y="2417"/>
                  <a:pt x="4344" y="2353"/>
                  <a:pt x="4310" y="2310"/>
                </a:cubicBezTo>
                <a:cubicBezTo>
                  <a:pt x="4291" y="2285"/>
                  <a:pt x="4261" y="2272"/>
                  <a:pt x="4231" y="2272"/>
                </a:cubicBezTo>
                <a:close/>
                <a:moveTo>
                  <a:pt x="18098" y="2824"/>
                </a:moveTo>
                <a:cubicBezTo>
                  <a:pt x="18071" y="2824"/>
                  <a:pt x="18045" y="2835"/>
                  <a:pt x="18026" y="2856"/>
                </a:cubicBezTo>
                <a:cubicBezTo>
                  <a:pt x="17989" y="2897"/>
                  <a:pt x="17990" y="2960"/>
                  <a:pt x="18031" y="2997"/>
                </a:cubicBezTo>
                <a:cubicBezTo>
                  <a:pt x="18248" y="3193"/>
                  <a:pt x="18455" y="3402"/>
                  <a:pt x="18654" y="3617"/>
                </a:cubicBezTo>
                <a:cubicBezTo>
                  <a:pt x="18674" y="3638"/>
                  <a:pt x="18701" y="3649"/>
                  <a:pt x="18728" y="3649"/>
                </a:cubicBezTo>
                <a:cubicBezTo>
                  <a:pt x="18752" y="3649"/>
                  <a:pt x="18775" y="3639"/>
                  <a:pt x="18795" y="3624"/>
                </a:cubicBezTo>
                <a:cubicBezTo>
                  <a:pt x="18836" y="3587"/>
                  <a:pt x="18837" y="3524"/>
                  <a:pt x="18800" y="3483"/>
                </a:cubicBezTo>
                <a:cubicBezTo>
                  <a:pt x="18600" y="3265"/>
                  <a:pt x="18384" y="3052"/>
                  <a:pt x="18167" y="2850"/>
                </a:cubicBezTo>
                <a:cubicBezTo>
                  <a:pt x="18147" y="2833"/>
                  <a:pt x="18122" y="2824"/>
                  <a:pt x="18098" y="2824"/>
                </a:cubicBezTo>
                <a:close/>
                <a:moveTo>
                  <a:pt x="2927" y="3476"/>
                </a:moveTo>
                <a:cubicBezTo>
                  <a:pt x="2901" y="3476"/>
                  <a:pt x="2875" y="3487"/>
                  <a:pt x="2855" y="3509"/>
                </a:cubicBezTo>
                <a:cubicBezTo>
                  <a:pt x="2653" y="3727"/>
                  <a:pt x="2460" y="3958"/>
                  <a:pt x="2276" y="4192"/>
                </a:cubicBezTo>
                <a:cubicBezTo>
                  <a:pt x="2242" y="4236"/>
                  <a:pt x="2251" y="4299"/>
                  <a:pt x="2293" y="4333"/>
                </a:cubicBezTo>
                <a:cubicBezTo>
                  <a:pt x="2312" y="4347"/>
                  <a:pt x="2333" y="4354"/>
                  <a:pt x="2354" y="4354"/>
                </a:cubicBezTo>
                <a:cubicBezTo>
                  <a:pt x="2384" y="4354"/>
                  <a:pt x="2414" y="4340"/>
                  <a:pt x="2433" y="4314"/>
                </a:cubicBezTo>
                <a:cubicBezTo>
                  <a:pt x="2612" y="4084"/>
                  <a:pt x="2804" y="3858"/>
                  <a:pt x="3001" y="3644"/>
                </a:cubicBezTo>
                <a:cubicBezTo>
                  <a:pt x="3038" y="3602"/>
                  <a:pt x="3037" y="3540"/>
                  <a:pt x="2995" y="3503"/>
                </a:cubicBezTo>
                <a:cubicBezTo>
                  <a:pt x="2976" y="3485"/>
                  <a:pt x="2952" y="3476"/>
                  <a:pt x="2927" y="3476"/>
                </a:cubicBezTo>
                <a:close/>
                <a:moveTo>
                  <a:pt x="19303" y="4125"/>
                </a:moveTo>
                <a:cubicBezTo>
                  <a:pt x="19281" y="4125"/>
                  <a:pt x="19259" y="4132"/>
                  <a:pt x="19241" y="4147"/>
                </a:cubicBezTo>
                <a:cubicBezTo>
                  <a:pt x="19197" y="4179"/>
                  <a:pt x="19190" y="4243"/>
                  <a:pt x="19223" y="4286"/>
                </a:cubicBezTo>
                <a:cubicBezTo>
                  <a:pt x="19405" y="4518"/>
                  <a:pt x="19577" y="4758"/>
                  <a:pt x="19737" y="5001"/>
                </a:cubicBezTo>
                <a:cubicBezTo>
                  <a:pt x="19756" y="5029"/>
                  <a:pt x="19788" y="5045"/>
                  <a:pt x="19820" y="5045"/>
                </a:cubicBezTo>
                <a:cubicBezTo>
                  <a:pt x="19840" y="5045"/>
                  <a:pt x="19859" y="5039"/>
                  <a:pt x="19875" y="5029"/>
                </a:cubicBezTo>
                <a:cubicBezTo>
                  <a:pt x="19922" y="5000"/>
                  <a:pt x="19933" y="4937"/>
                  <a:pt x="19904" y="4890"/>
                </a:cubicBezTo>
                <a:cubicBezTo>
                  <a:pt x="19740" y="4644"/>
                  <a:pt x="19564" y="4398"/>
                  <a:pt x="19382" y="4164"/>
                </a:cubicBezTo>
                <a:cubicBezTo>
                  <a:pt x="19362" y="4138"/>
                  <a:pt x="19333" y="4125"/>
                  <a:pt x="19303" y="4125"/>
                </a:cubicBezTo>
                <a:close/>
                <a:moveTo>
                  <a:pt x="1839" y="4877"/>
                </a:moveTo>
                <a:cubicBezTo>
                  <a:pt x="1807" y="4877"/>
                  <a:pt x="1775" y="4893"/>
                  <a:pt x="1756" y="4923"/>
                </a:cubicBezTo>
                <a:cubicBezTo>
                  <a:pt x="1592" y="5172"/>
                  <a:pt x="1439" y="5430"/>
                  <a:pt x="1297" y="5692"/>
                </a:cubicBezTo>
                <a:cubicBezTo>
                  <a:pt x="1273" y="5740"/>
                  <a:pt x="1290" y="5800"/>
                  <a:pt x="1338" y="5827"/>
                </a:cubicBezTo>
                <a:cubicBezTo>
                  <a:pt x="1354" y="5835"/>
                  <a:pt x="1369" y="5840"/>
                  <a:pt x="1386" y="5840"/>
                </a:cubicBezTo>
                <a:cubicBezTo>
                  <a:pt x="1419" y="5840"/>
                  <a:pt x="1455" y="5820"/>
                  <a:pt x="1473" y="5787"/>
                </a:cubicBezTo>
                <a:cubicBezTo>
                  <a:pt x="1611" y="5533"/>
                  <a:pt x="1763" y="5278"/>
                  <a:pt x="1922" y="5032"/>
                </a:cubicBezTo>
                <a:cubicBezTo>
                  <a:pt x="1952" y="4987"/>
                  <a:pt x="1941" y="4924"/>
                  <a:pt x="1894" y="4894"/>
                </a:cubicBezTo>
                <a:cubicBezTo>
                  <a:pt x="1877" y="4883"/>
                  <a:pt x="1858" y="4877"/>
                  <a:pt x="1839" y="4877"/>
                </a:cubicBezTo>
                <a:close/>
                <a:moveTo>
                  <a:pt x="20277" y="5607"/>
                </a:moveTo>
                <a:cubicBezTo>
                  <a:pt x="20261" y="5607"/>
                  <a:pt x="20244" y="5611"/>
                  <a:pt x="20229" y="5619"/>
                </a:cubicBezTo>
                <a:cubicBezTo>
                  <a:pt x="20181" y="5646"/>
                  <a:pt x="20164" y="5706"/>
                  <a:pt x="20189" y="5754"/>
                </a:cubicBezTo>
                <a:cubicBezTo>
                  <a:pt x="20330" y="6010"/>
                  <a:pt x="20462" y="6276"/>
                  <a:pt x="20579" y="6543"/>
                </a:cubicBezTo>
                <a:cubicBezTo>
                  <a:pt x="20594" y="6580"/>
                  <a:pt x="20633" y="6602"/>
                  <a:pt x="20670" y="6602"/>
                </a:cubicBezTo>
                <a:cubicBezTo>
                  <a:pt x="20682" y="6602"/>
                  <a:pt x="20697" y="6600"/>
                  <a:pt x="20708" y="6593"/>
                </a:cubicBezTo>
                <a:cubicBezTo>
                  <a:pt x="20761" y="6570"/>
                  <a:pt x="20782" y="6511"/>
                  <a:pt x="20761" y="6461"/>
                </a:cubicBezTo>
                <a:cubicBezTo>
                  <a:pt x="20640" y="6189"/>
                  <a:pt x="20506" y="5919"/>
                  <a:pt x="20364" y="5658"/>
                </a:cubicBezTo>
                <a:cubicBezTo>
                  <a:pt x="20346" y="5626"/>
                  <a:pt x="20312" y="5607"/>
                  <a:pt x="20277" y="5607"/>
                </a:cubicBezTo>
                <a:close/>
                <a:moveTo>
                  <a:pt x="996" y="6439"/>
                </a:moveTo>
                <a:cubicBezTo>
                  <a:pt x="958" y="6439"/>
                  <a:pt x="920" y="6461"/>
                  <a:pt x="905" y="6498"/>
                </a:cubicBezTo>
                <a:cubicBezTo>
                  <a:pt x="785" y="6771"/>
                  <a:pt x="676" y="7052"/>
                  <a:pt x="579" y="7334"/>
                </a:cubicBezTo>
                <a:cubicBezTo>
                  <a:pt x="562" y="7385"/>
                  <a:pt x="590" y="7442"/>
                  <a:pt x="642" y="7460"/>
                </a:cubicBezTo>
                <a:cubicBezTo>
                  <a:pt x="651" y="7463"/>
                  <a:pt x="663" y="7466"/>
                  <a:pt x="673" y="7466"/>
                </a:cubicBezTo>
                <a:cubicBezTo>
                  <a:pt x="715" y="7466"/>
                  <a:pt x="754" y="7439"/>
                  <a:pt x="769" y="7398"/>
                </a:cubicBezTo>
                <a:cubicBezTo>
                  <a:pt x="863" y="7122"/>
                  <a:pt x="970" y="6848"/>
                  <a:pt x="1088" y="6579"/>
                </a:cubicBezTo>
                <a:cubicBezTo>
                  <a:pt x="1109" y="6528"/>
                  <a:pt x="1085" y="6468"/>
                  <a:pt x="1035" y="6447"/>
                </a:cubicBezTo>
                <a:cubicBezTo>
                  <a:pt x="1023" y="6441"/>
                  <a:pt x="1009" y="6439"/>
                  <a:pt x="996" y="6439"/>
                </a:cubicBezTo>
                <a:close/>
                <a:moveTo>
                  <a:pt x="20995" y="7229"/>
                </a:moveTo>
                <a:cubicBezTo>
                  <a:pt x="20984" y="7229"/>
                  <a:pt x="20973" y="7231"/>
                  <a:pt x="20963" y="7234"/>
                </a:cubicBezTo>
                <a:cubicBezTo>
                  <a:pt x="20910" y="7253"/>
                  <a:pt x="20883" y="7309"/>
                  <a:pt x="20900" y="7361"/>
                </a:cubicBezTo>
                <a:cubicBezTo>
                  <a:pt x="20997" y="7636"/>
                  <a:pt x="21080" y="7921"/>
                  <a:pt x="21153" y="8202"/>
                </a:cubicBezTo>
                <a:cubicBezTo>
                  <a:pt x="21163" y="8248"/>
                  <a:pt x="21204" y="8277"/>
                  <a:pt x="21248" y="8277"/>
                </a:cubicBezTo>
                <a:cubicBezTo>
                  <a:pt x="21255" y="8277"/>
                  <a:pt x="21265" y="8277"/>
                  <a:pt x="21275" y="8276"/>
                </a:cubicBezTo>
                <a:cubicBezTo>
                  <a:pt x="21329" y="8262"/>
                  <a:pt x="21361" y="8208"/>
                  <a:pt x="21346" y="8155"/>
                </a:cubicBezTo>
                <a:cubicBezTo>
                  <a:pt x="21272" y="7867"/>
                  <a:pt x="21187" y="7577"/>
                  <a:pt x="21089" y="7297"/>
                </a:cubicBezTo>
                <a:cubicBezTo>
                  <a:pt x="21074" y="7254"/>
                  <a:pt x="21036" y="7229"/>
                  <a:pt x="20995" y="7229"/>
                </a:cubicBezTo>
                <a:close/>
                <a:moveTo>
                  <a:pt x="422" y="8117"/>
                </a:moveTo>
                <a:cubicBezTo>
                  <a:pt x="377" y="8117"/>
                  <a:pt x="337" y="8146"/>
                  <a:pt x="325" y="8192"/>
                </a:cubicBezTo>
                <a:cubicBezTo>
                  <a:pt x="253" y="8482"/>
                  <a:pt x="192" y="8776"/>
                  <a:pt x="144" y="9069"/>
                </a:cubicBezTo>
                <a:cubicBezTo>
                  <a:pt x="136" y="9123"/>
                  <a:pt x="171" y="9174"/>
                  <a:pt x="225" y="9183"/>
                </a:cubicBezTo>
                <a:cubicBezTo>
                  <a:pt x="231" y="9186"/>
                  <a:pt x="236" y="9186"/>
                  <a:pt x="242" y="9186"/>
                </a:cubicBezTo>
                <a:cubicBezTo>
                  <a:pt x="289" y="9186"/>
                  <a:pt x="332" y="9150"/>
                  <a:pt x="342" y="9100"/>
                </a:cubicBezTo>
                <a:cubicBezTo>
                  <a:pt x="387" y="8812"/>
                  <a:pt x="448" y="8522"/>
                  <a:pt x="519" y="8241"/>
                </a:cubicBezTo>
                <a:cubicBezTo>
                  <a:pt x="531" y="8187"/>
                  <a:pt x="499" y="8134"/>
                  <a:pt x="445" y="8120"/>
                </a:cubicBezTo>
                <a:cubicBezTo>
                  <a:pt x="437" y="8118"/>
                  <a:pt x="430" y="8117"/>
                  <a:pt x="422" y="8117"/>
                </a:cubicBezTo>
                <a:close/>
                <a:moveTo>
                  <a:pt x="21430" y="8947"/>
                </a:moveTo>
                <a:cubicBezTo>
                  <a:pt x="21425" y="8947"/>
                  <a:pt x="21420" y="8948"/>
                  <a:pt x="21415" y="8948"/>
                </a:cubicBezTo>
                <a:cubicBezTo>
                  <a:pt x="21359" y="8960"/>
                  <a:pt x="21324" y="9010"/>
                  <a:pt x="21332" y="9064"/>
                </a:cubicBezTo>
                <a:cubicBezTo>
                  <a:pt x="21380" y="9352"/>
                  <a:pt x="21417" y="9645"/>
                  <a:pt x="21443" y="9936"/>
                </a:cubicBezTo>
                <a:cubicBezTo>
                  <a:pt x="21447" y="9989"/>
                  <a:pt x="21490" y="10027"/>
                  <a:pt x="21542" y="10027"/>
                </a:cubicBezTo>
                <a:cubicBezTo>
                  <a:pt x="21544" y="10027"/>
                  <a:pt x="21546" y="10027"/>
                  <a:pt x="21548" y="10027"/>
                </a:cubicBezTo>
                <a:cubicBezTo>
                  <a:pt x="21548" y="10027"/>
                  <a:pt x="21550" y="10027"/>
                  <a:pt x="21551" y="10027"/>
                </a:cubicBezTo>
                <a:cubicBezTo>
                  <a:pt x="21605" y="10022"/>
                  <a:pt x="21646" y="9975"/>
                  <a:pt x="21641" y="9919"/>
                </a:cubicBezTo>
                <a:cubicBezTo>
                  <a:pt x="21616" y="9622"/>
                  <a:pt x="21579" y="9324"/>
                  <a:pt x="21530" y="9031"/>
                </a:cubicBezTo>
                <a:cubicBezTo>
                  <a:pt x="21519" y="8981"/>
                  <a:pt x="21477" y="8947"/>
                  <a:pt x="21430" y="8947"/>
                </a:cubicBezTo>
                <a:close/>
                <a:moveTo>
                  <a:pt x="135" y="9866"/>
                </a:moveTo>
                <a:cubicBezTo>
                  <a:pt x="84" y="9866"/>
                  <a:pt x="39" y="9905"/>
                  <a:pt x="36" y="9958"/>
                </a:cubicBezTo>
                <a:cubicBezTo>
                  <a:pt x="12" y="10249"/>
                  <a:pt x="0" y="10546"/>
                  <a:pt x="0" y="10839"/>
                </a:cubicBezTo>
                <a:lnTo>
                  <a:pt x="0" y="10852"/>
                </a:lnTo>
                <a:cubicBezTo>
                  <a:pt x="0" y="10907"/>
                  <a:pt x="45" y="10951"/>
                  <a:pt x="100" y="10951"/>
                </a:cubicBezTo>
                <a:cubicBezTo>
                  <a:pt x="154" y="10951"/>
                  <a:pt x="199" y="10907"/>
                  <a:pt x="197" y="10852"/>
                </a:cubicBezTo>
                <a:lnTo>
                  <a:pt x="197" y="10839"/>
                </a:lnTo>
                <a:cubicBezTo>
                  <a:pt x="197" y="10552"/>
                  <a:pt x="209" y="10260"/>
                  <a:pt x="232" y="9973"/>
                </a:cubicBezTo>
                <a:cubicBezTo>
                  <a:pt x="238" y="9919"/>
                  <a:pt x="197" y="9871"/>
                  <a:pt x="143" y="9867"/>
                </a:cubicBezTo>
                <a:cubicBezTo>
                  <a:pt x="140" y="9866"/>
                  <a:pt x="137" y="9866"/>
                  <a:pt x="135" y="9866"/>
                </a:cubicBezTo>
                <a:close/>
                <a:moveTo>
                  <a:pt x="21581" y="10715"/>
                </a:moveTo>
                <a:cubicBezTo>
                  <a:pt x="21525" y="10715"/>
                  <a:pt x="21481" y="10759"/>
                  <a:pt x="21481" y="10815"/>
                </a:cubicBezTo>
                <a:lnTo>
                  <a:pt x="21481" y="10842"/>
                </a:lnTo>
                <a:cubicBezTo>
                  <a:pt x="21481" y="11133"/>
                  <a:pt x="21469" y="11429"/>
                  <a:pt x="21446" y="11719"/>
                </a:cubicBezTo>
                <a:cubicBezTo>
                  <a:pt x="21440" y="11773"/>
                  <a:pt x="21481" y="11820"/>
                  <a:pt x="21537" y="11825"/>
                </a:cubicBezTo>
                <a:lnTo>
                  <a:pt x="21545" y="11825"/>
                </a:lnTo>
                <a:cubicBezTo>
                  <a:pt x="21595" y="11825"/>
                  <a:pt x="21639" y="11787"/>
                  <a:pt x="21645" y="11734"/>
                </a:cubicBezTo>
                <a:cubicBezTo>
                  <a:pt x="21668" y="11439"/>
                  <a:pt x="21680" y="11137"/>
                  <a:pt x="21680" y="10839"/>
                </a:cubicBezTo>
                <a:lnTo>
                  <a:pt x="21680" y="10815"/>
                </a:lnTo>
                <a:cubicBezTo>
                  <a:pt x="21680" y="10759"/>
                  <a:pt x="21636" y="10715"/>
                  <a:pt x="21581" y="10715"/>
                </a:cubicBezTo>
                <a:close/>
                <a:moveTo>
                  <a:pt x="140" y="11640"/>
                </a:moveTo>
                <a:cubicBezTo>
                  <a:pt x="137" y="11640"/>
                  <a:pt x="133" y="11640"/>
                  <a:pt x="130" y="11641"/>
                </a:cubicBezTo>
                <a:cubicBezTo>
                  <a:pt x="74" y="11645"/>
                  <a:pt x="33" y="11692"/>
                  <a:pt x="39" y="11747"/>
                </a:cubicBezTo>
                <a:cubicBezTo>
                  <a:pt x="64" y="12044"/>
                  <a:pt x="101" y="12343"/>
                  <a:pt x="150" y="12636"/>
                </a:cubicBezTo>
                <a:cubicBezTo>
                  <a:pt x="157" y="12685"/>
                  <a:pt x="199" y="12719"/>
                  <a:pt x="246" y="12719"/>
                </a:cubicBezTo>
                <a:cubicBezTo>
                  <a:pt x="252" y="12719"/>
                  <a:pt x="258" y="12719"/>
                  <a:pt x="263" y="12718"/>
                </a:cubicBezTo>
                <a:cubicBezTo>
                  <a:pt x="316" y="12708"/>
                  <a:pt x="353" y="12658"/>
                  <a:pt x="344" y="12604"/>
                </a:cubicBezTo>
                <a:cubicBezTo>
                  <a:pt x="296" y="12316"/>
                  <a:pt x="261" y="12023"/>
                  <a:pt x="236" y="11732"/>
                </a:cubicBezTo>
                <a:cubicBezTo>
                  <a:pt x="232" y="11680"/>
                  <a:pt x="191" y="11640"/>
                  <a:pt x="140" y="11640"/>
                </a:cubicBezTo>
                <a:close/>
                <a:moveTo>
                  <a:pt x="21435" y="12508"/>
                </a:moveTo>
                <a:cubicBezTo>
                  <a:pt x="21387" y="12508"/>
                  <a:pt x="21344" y="12543"/>
                  <a:pt x="21336" y="12592"/>
                </a:cubicBezTo>
                <a:cubicBezTo>
                  <a:pt x="21288" y="12879"/>
                  <a:pt x="21227" y="13169"/>
                  <a:pt x="21156" y="13452"/>
                </a:cubicBezTo>
                <a:cubicBezTo>
                  <a:pt x="21144" y="13504"/>
                  <a:pt x="21176" y="13558"/>
                  <a:pt x="21230" y="13572"/>
                </a:cubicBezTo>
                <a:cubicBezTo>
                  <a:pt x="21238" y="13574"/>
                  <a:pt x="21245" y="13575"/>
                  <a:pt x="21254" y="13575"/>
                </a:cubicBezTo>
                <a:cubicBezTo>
                  <a:pt x="21298" y="13575"/>
                  <a:pt x="21339" y="13545"/>
                  <a:pt x="21348" y="13500"/>
                </a:cubicBezTo>
                <a:cubicBezTo>
                  <a:pt x="21422" y="13211"/>
                  <a:pt x="21483" y="12917"/>
                  <a:pt x="21531" y="12623"/>
                </a:cubicBezTo>
                <a:cubicBezTo>
                  <a:pt x="21540" y="12570"/>
                  <a:pt x="21503" y="12519"/>
                  <a:pt x="21450" y="12509"/>
                </a:cubicBezTo>
                <a:cubicBezTo>
                  <a:pt x="21445" y="12508"/>
                  <a:pt x="21440" y="12508"/>
                  <a:pt x="21435" y="12508"/>
                </a:cubicBezTo>
                <a:close/>
                <a:moveTo>
                  <a:pt x="430" y="13389"/>
                </a:moveTo>
                <a:cubicBezTo>
                  <a:pt x="422" y="13389"/>
                  <a:pt x="414" y="13390"/>
                  <a:pt x="406" y="13392"/>
                </a:cubicBezTo>
                <a:cubicBezTo>
                  <a:pt x="352" y="13407"/>
                  <a:pt x="317" y="13460"/>
                  <a:pt x="332" y="13514"/>
                </a:cubicBezTo>
                <a:cubicBezTo>
                  <a:pt x="406" y="13801"/>
                  <a:pt x="491" y="14091"/>
                  <a:pt x="588" y="14371"/>
                </a:cubicBezTo>
                <a:cubicBezTo>
                  <a:pt x="602" y="14412"/>
                  <a:pt x="642" y="14439"/>
                  <a:pt x="683" y="14439"/>
                </a:cubicBezTo>
                <a:cubicBezTo>
                  <a:pt x="693" y="14439"/>
                  <a:pt x="704" y="14435"/>
                  <a:pt x="715" y="14434"/>
                </a:cubicBezTo>
                <a:cubicBezTo>
                  <a:pt x="769" y="14417"/>
                  <a:pt x="796" y="14358"/>
                  <a:pt x="778" y="14307"/>
                </a:cubicBezTo>
                <a:cubicBezTo>
                  <a:pt x="683" y="14031"/>
                  <a:pt x="597" y="13747"/>
                  <a:pt x="526" y="13466"/>
                </a:cubicBezTo>
                <a:cubicBezTo>
                  <a:pt x="514" y="13420"/>
                  <a:pt x="474" y="13389"/>
                  <a:pt x="430" y="13389"/>
                </a:cubicBezTo>
                <a:close/>
                <a:moveTo>
                  <a:pt x="21001" y="14226"/>
                </a:moveTo>
                <a:cubicBezTo>
                  <a:pt x="20960" y="14226"/>
                  <a:pt x="20922" y="14252"/>
                  <a:pt x="20907" y="14293"/>
                </a:cubicBezTo>
                <a:cubicBezTo>
                  <a:pt x="20813" y="14569"/>
                  <a:pt x="20705" y="14845"/>
                  <a:pt x="20587" y="15113"/>
                </a:cubicBezTo>
                <a:cubicBezTo>
                  <a:pt x="20566" y="15164"/>
                  <a:pt x="20590" y="15223"/>
                  <a:pt x="20640" y="15244"/>
                </a:cubicBezTo>
                <a:cubicBezTo>
                  <a:pt x="20651" y="15250"/>
                  <a:pt x="20664" y="15252"/>
                  <a:pt x="20678" y="15252"/>
                </a:cubicBezTo>
                <a:cubicBezTo>
                  <a:pt x="20718" y="15252"/>
                  <a:pt x="20754" y="15231"/>
                  <a:pt x="20771" y="15193"/>
                </a:cubicBezTo>
                <a:cubicBezTo>
                  <a:pt x="20890" y="14918"/>
                  <a:pt x="20999" y="14638"/>
                  <a:pt x="21096" y="14357"/>
                </a:cubicBezTo>
                <a:cubicBezTo>
                  <a:pt x="21113" y="14306"/>
                  <a:pt x="21085" y="14249"/>
                  <a:pt x="21034" y="14232"/>
                </a:cubicBezTo>
                <a:cubicBezTo>
                  <a:pt x="21023" y="14228"/>
                  <a:pt x="21012" y="14226"/>
                  <a:pt x="21001" y="14226"/>
                </a:cubicBezTo>
                <a:close/>
                <a:moveTo>
                  <a:pt x="1007" y="15065"/>
                </a:moveTo>
                <a:cubicBezTo>
                  <a:pt x="994" y="15065"/>
                  <a:pt x="980" y="15067"/>
                  <a:pt x="967" y="15073"/>
                </a:cubicBezTo>
                <a:cubicBezTo>
                  <a:pt x="914" y="15096"/>
                  <a:pt x="893" y="15156"/>
                  <a:pt x="914" y="15206"/>
                </a:cubicBezTo>
                <a:cubicBezTo>
                  <a:pt x="1034" y="15477"/>
                  <a:pt x="1167" y="15747"/>
                  <a:pt x="1310" y="16009"/>
                </a:cubicBezTo>
                <a:cubicBezTo>
                  <a:pt x="1327" y="16040"/>
                  <a:pt x="1361" y="16060"/>
                  <a:pt x="1396" y="16060"/>
                </a:cubicBezTo>
                <a:cubicBezTo>
                  <a:pt x="1412" y="16060"/>
                  <a:pt x="1429" y="16056"/>
                  <a:pt x="1446" y="16048"/>
                </a:cubicBezTo>
                <a:cubicBezTo>
                  <a:pt x="1494" y="16023"/>
                  <a:pt x="1511" y="15962"/>
                  <a:pt x="1486" y="15913"/>
                </a:cubicBezTo>
                <a:cubicBezTo>
                  <a:pt x="1345" y="15658"/>
                  <a:pt x="1216" y="15392"/>
                  <a:pt x="1098" y="15125"/>
                </a:cubicBezTo>
                <a:cubicBezTo>
                  <a:pt x="1081" y="15087"/>
                  <a:pt x="1045" y="15065"/>
                  <a:pt x="1007" y="15065"/>
                </a:cubicBezTo>
                <a:close/>
                <a:moveTo>
                  <a:pt x="20289" y="15851"/>
                </a:moveTo>
                <a:cubicBezTo>
                  <a:pt x="20253" y="15851"/>
                  <a:pt x="20218" y="15870"/>
                  <a:pt x="20201" y="15903"/>
                </a:cubicBezTo>
                <a:cubicBezTo>
                  <a:pt x="20061" y="16159"/>
                  <a:pt x="19909" y="16414"/>
                  <a:pt x="19749" y="16658"/>
                </a:cubicBezTo>
                <a:cubicBezTo>
                  <a:pt x="19719" y="16705"/>
                  <a:pt x="19732" y="16766"/>
                  <a:pt x="19777" y="16798"/>
                </a:cubicBezTo>
                <a:cubicBezTo>
                  <a:pt x="19795" y="16808"/>
                  <a:pt x="19815" y="16813"/>
                  <a:pt x="19832" y="16813"/>
                </a:cubicBezTo>
                <a:cubicBezTo>
                  <a:pt x="19867" y="16813"/>
                  <a:pt x="19898" y="16798"/>
                  <a:pt x="19918" y="16766"/>
                </a:cubicBezTo>
                <a:cubicBezTo>
                  <a:pt x="20080" y="16518"/>
                  <a:pt x="20233" y="16259"/>
                  <a:pt x="20375" y="15997"/>
                </a:cubicBezTo>
                <a:cubicBezTo>
                  <a:pt x="20401" y="15949"/>
                  <a:pt x="20384" y="15889"/>
                  <a:pt x="20336" y="15862"/>
                </a:cubicBezTo>
                <a:cubicBezTo>
                  <a:pt x="20321" y="15855"/>
                  <a:pt x="20305" y="15851"/>
                  <a:pt x="20289" y="15851"/>
                </a:cubicBezTo>
                <a:close/>
                <a:moveTo>
                  <a:pt x="1851" y="16621"/>
                </a:moveTo>
                <a:cubicBezTo>
                  <a:pt x="1832" y="16621"/>
                  <a:pt x="1813" y="16626"/>
                  <a:pt x="1796" y="16637"/>
                </a:cubicBezTo>
                <a:cubicBezTo>
                  <a:pt x="1750" y="16667"/>
                  <a:pt x="1737" y="16729"/>
                  <a:pt x="1767" y="16776"/>
                </a:cubicBezTo>
                <a:cubicBezTo>
                  <a:pt x="1931" y="17025"/>
                  <a:pt x="2107" y="17269"/>
                  <a:pt x="2290" y="17504"/>
                </a:cubicBezTo>
                <a:cubicBezTo>
                  <a:pt x="2310" y="17531"/>
                  <a:pt x="2339" y="17544"/>
                  <a:pt x="2369" y="17544"/>
                </a:cubicBezTo>
                <a:cubicBezTo>
                  <a:pt x="2390" y="17544"/>
                  <a:pt x="2413" y="17537"/>
                  <a:pt x="2428" y="17520"/>
                </a:cubicBezTo>
                <a:cubicBezTo>
                  <a:pt x="2474" y="17487"/>
                  <a:pt x="2481" y="17423"/>
                  <a:pt x="2447" y="17380"/>
                </a:cubicBezTo>
                <a:cubicBezTo>
                  <a:pt x="2268" y="17150"/>
                  <a:pt x="2094" y="16908"/>
                  <a:pt x="1935" y="16665"/>
                </a:cubicBezTo>
                <a:cubicBezTo>
                  <a:pt x="1916" y="16637"/>
                  <a:pt x="1884" y="16621"/>
                  <a:pt x="1851" y="16621"/>
                </a:cubicBezTo>
                <a:close/>
                <a:moveTo>
                  <a:pt x="19319" y="17336"/>
                </a:moveTo>
                <a:cubicBezTo>
                  <a:pt x="19289" y="17336"/>
                  <a:pt x="19259" y="17350"/>
                  <a:pt x="19240" y="17375"/>
                </a:cubicBezTo>
                <a:cubicBezTo>
                  <a:pt x="19059" y="17605"/>
                  <a:pt x="18867" y="17831"/>
                  <a:pt x="18671" y="18046"/>
                </a:cubicBezTo>
                <a:cubicBezTo>
                  <a:pt x="18633" y="18087"/>
                  <a:pt x="18636" y="18149"/>
                  <a:pt x="18675" y="18186"/>
                </a:cubicBezTo>
                <a:cubicBezTo>
                  <a:pt x="18695" y="18205"/>
                  <a:pt x="18718" y="18213"/>
                  <a:pt x="18744" y="18213"/>
                </a:cubicBezTo>
                <a:cubicBezTo>
                  <a:pt x="18771" y="18213"/>
                  <a:pt x="18796" y="18202"/>
                  <a:pt x="18818" y="18181"/>
                </a:cubicBezTo>
                <a:cubicBezTo>
                  <a:pt x="19021" y="17960"/>
                  <a:pt x="19214" y="17731"/>
                  <a:pt x="19397" y="17497"/>
                </a:cubicBezTo>
                <a:cubicBezTo>
                  <a:pt x="19432" y="17453"/>
                  <a:pt x="19422" y="17390"/>
                  <a:pt x="19379" y="17356"/>
                </a:cubicBezTo>
                <a:cubicBezTo>
                  <a:pt x="19361" y="17343"/>
                  <a:pt x="19340" y="17336"/>
                  <a:pt x="19319" y="17336"/>
                </a:cubicBezTo>
                <a:close/>
                <a:moveTo>
                  <a:pt x="2943" y="18021"/>
                </a:moveTo>
                <a:cubicBezTo>
                  <a:pt x="2919" y="18021"/>
                  <a:pt x="2894" y="18030"/>
                  <a:pt x="2875" y="18048"/>
                </a:cubicBezTo>
                <a:cubicBezTo>
                  <a:pt x="2833" y="18085"/>
                  <a:pt x="2832" y="18148"/>
                  <a:pt x="2869" y="18188"/>
                </a:cubicBezTo>
                <a:cubicBezTo>
                  <a:pt x="3072" y="18407"/>
                  <a:pt x="3285" y="18620"/>
                  <a:pt x="3504" y="18820"/>
                </a:cubicBezTo>
                <a:cubicBezTo>
                  <a:pt x="3523" y="18839"/>
                  <a:pt x="3547" y="18847"/>
                  <a:pt x="3571" y="18847"/>
                </a:cubicBezTo>
                <a:cubicBezTo>
                  <a:pt x="3598" y="18847"/>
                  <a:pt x="3625" y="18837"/>
                  <a:pt x="3642" y="18816"/>
                </a:cubicBezTo>
                <a:cubicBezTo>
                  <a:pt x="3679" y="18775"/>
                  <a:pt x="3678" y="18712"/>
                  <a:pt x="3637" y="18675"/>
                </a:cubicBezTo>
                <a:cubicBezTo>
                  <a:pt x="3422" y="18476"/>
                  <a:pt x="3213" y="18269"/>
                  <a:pt x="3015" y="18053"/>
                </a:cubicBezTo>
                <a:cubicBezTo>
                  <a:pt x="2996" y="18032"/>
                  <a:pt x="2970" y="18021"/>
                  <a:pt x="2943" y="18021"/>
                </a:cubicBezTo>
                <a:close/>
                <a:moveTo>
                  <a:pt x="18117" y="18640"/>
                </a:moveTo>
                <a:cubicBezTo>
                  <a:pt x="18093" y="18640"/>
                  <a:pt x="18068" y="18648"/>
                  <a:pt x="18049" y="18667"/>
                </a:cubicBezTo>
                <a:cubicBezTo>
                  <a:pt x="17834" y="18863"/>
                  <a:pt x="17609" y="19055"/>
                  <a:pt x="17379" y="19235"/>
                </a:cubicBezTo>
                <a:cubicBezTo>
                  <a:pt x="17335" y="19268"/>
                  <a:pt x="17328" y="19332"/>
                  <a:pt x="17361" y="19375"/>
                </a:cubicBezTo>
                <a:cubicBezTo>
                  <a:pt x="17380" y="19402"/>
                  <a:pt x="17409" y="19414"/>
                  <a:pt x="17439" y="19414"/>
                </a:cubicBezTo>
                <a:cubicBezTo>
                  <a:pt x="17460" y="19414"/>
                  <a:pt x="17481" y="19407"/>
                  <a:pt x="17501" y="19392"/>
                </a:cubicBezTo>
                <a:cubicBezTo>
                  <a:pt x="17734" y="19208"/>
                  <a:pt x="17965" y="19015"/>
                  <a:pt x="18184" y="18812"/>
                </a:cubicBezTo>
                <a:cubicBezTo>
                  <a:pt x="18225" y="18775"/>
                  <a:pt x="18226" y="18712"/>
                  <a:pt x="18189" y="18671"/>
                </a:cubicBezTo>
                <a:cubicBezTo>
                  <a:pt x="18170" y="18650"/>
                  <a:pt x="18144" y="18640"/>
                  <a:pt x="18117" y="18640"/>
                </a:cubicBezTo>
                <a:close/>
                <a:moveTo>
                  <a:pt x="4249" y="19221"/>
                </a:moveTo>
                <a:cubicBezTo>
                  <a:pt x="4219" y="19221"/>
                  <a:pt x="4189" y="19235"/>
                  <a:pt x="4170" y="19260"/>
                </a:cubicBezTo>
                <a:cubicBezTo>
                  <a:pt x="4137" y="19304"/>
                  <a:pt x="4145" y="19366"/>
                  <a:pt x="4188" y="19400"/>
                </a:cubicBezTo>
                <a:cubicBezTo>
                  <a:pt x="4423" y="19584"/>
                  <a:pt x="4667" y="19757"/>
                  <a:pt x="4916" y="19920"/>
                </a:cubicBezTo>
                <a:cubicBezTo>
                  <a:pt x="4934" y="19932"/>
                  <a:pt x="4951" y="19936"/>
                  <a:pt x="4971" y="19936"/>
                </a:cubicBezTo>
                <a:cubicBezTo>
                  <a:pt x="5004" y="19936"/>
                  <a:pt x="5035" y="19920"/>
                  <a:pt x="5055" y="19892"/>
                </a:cubicBezTo>
                <a:cubicBezTo>
                  <a:pt x="5085" y="19847"/>
                  <a:pt x="5072" y="19784"/>
                  <a:pt x="5027" y="19754"/>
                </a:cubicBezTo>
                <a:cubicBezTo>
                  <a:pt x="4781" y="19594"/>
                  <a:pt x="4542" y="19422"/>
                  <a:pt x="4310" y="19242"/>
                </a:cubicBezTo>
                <a:cubicBezTo>
                  <a:pt x="4292" y="19228"/>
                  <a:pt x="4270" y="19221"/>
                  <a:pt x="4249" y="19221"/>
                </a:cubicBezTo>
                <a:close/>
                <a:moveTo>
                  <a:pt x="16720" y="19732"/>
                </a:moveTo>
                <a:cubicBezTo>
                  <a:pt x="16701" y="19732"/>
                  <a:pt x="16681" y="19737"/>
                  <a:pt x="16664" y="19748"/>
                </a:cubicBezTo>
                <a:cubicBezTo>
                  <a:pt x="16420" y="19908"/>
                  <a:pt x="16165" y="20061"/>
                  <a:pt x="15909" y="20199"/>
                </a:cubicBezTo>
                <a:cubicBezTo>
                  <a:pt x="15860" y="20226"/>
                  <a:pt x="15842" y="20287"/>
                  <a:pt x="15868" y="20334"/>
                </a:cubicBezTo>
                <a:cubicBezTo>
                  <a:pt x="15887" y="20367"/>
                  <a:pt x="15921" y="20387"/>
                  <a:pt x="15956" y="20387"/>
                </a:cubicBezTo>
                <a:cubicBezTo>
                  <a:pt x="15972" y="20387"/>
                  <a:pt x="15987" y="20382"/>
                  <a:pt x="16006" y="20375"/>
                </a:cubicBezTo>
                <a:cubicBezTo>
                  <a:pt x="16266" y="20233"/>
                  <a:pt x="16526" y="20078"/>
                  <a:pt x="16775" y="19915"/>
                </a:cubicBezTo>
                <a:cubicBezTo>
                  <a:pt x="16820" y="19885"/>
                  <a:pt x="16833" y="19822"/>
                  <a:pt x="16803" y="19777"/>
                </a:cubicBezTo>
                <a:cubicBezTo>
                  <a:pt x="16785" y="19747"/>
                  <a:pt x="16753" y="19732"/>
                  <a:pt x="16720" y="19732"/>
                </a:cubicBezTo>
                <a:close/>
                <a:moveTo>
                  <a:pt x="5735" y="20190"/>
                </a:moveTo>
                <a:cubicBezTo>
                  <a:pt x="5700" y="20190"/>
                  <a:pt x="5665" y="20209"/>
                  <a:pt x="5646" y="20242"/>
                </a:cubicBezTo>
                <a:cubicBezTo>
                  <a:pt x="5622" y="20290"/>
                  <a:pt x="5639" y="20351"/>
                  <a:pt x="5688" y="20377"/>
                </a:cubicBezTo>
                <a:cubicBezTo>
                  <a:pt x="5949" y="20519"/>
                  <a:pt x="6221" y="20653"/>
                  <a:pt x="6492" y="20772"/>
                </a:cubicBezTo>
                <a:cubicBezTo>
                  <a:pt x="6505" y="20778"/>
                  <a:pt x="6518" y="20780"/>
                  <a:pt x="6532" y="20780"/>
                </a:cubicBezTo>
                <a:cubicBezTo>
                  <a:pt x="6570" y="20780"/>
                  <a:pt x="6606" y="20759"/>
                  <a:pt x="6624" y="20718"/>
                </a:cubicBezTo>
                <a:cubicBezTo>
                  <a:pt x="6646" y="20667"/>
                  <a:pt x="6622" y="20608"/>
                  <a:pt x="6572" y="20587"/>
                </a:cubicBezTo>
                <a:cubicBezTo>
                  <a:pt x="6305" y="20469"/>
                  <a:pt x="6039" y="20340"/>
                  <a:pt x="5781" y="20202"/>
                </a:cubicBezTo>
                <a:cubicBezTo>
                  <a:pt x="5767" y="20194"/>
                  <a:pt x="5751" y="20190"/>
                  <a:pt x="5735" y="20190"/>
                </a:cubicBezTo>
                <a:close/>
                <a:moveTo>
                  <a:pt x="15160" y="20578"/>
                </a:moveTo>
                <a:cubicBezTo>
                  <a:pt x="15147" y="20578"/>
                  <a:pt x="15133" y="20580"/>
                  <a:pt x="15120" y="20586"/>
                </a:cubicBezTo>
                <a:cubicBezTo>
                  <a:pt x="14852" y="20702"/>
                  <a:pt x="14577" y="20810"/>
                  <a:pt x="14302" y="20906"/>
                </a:cubicBezTo>
                <a:cubicBezTo>
                  <a:pt x="14250" y="20923"/>
                  <a:pt x="14222" y="20979"/>
                  <a:pt x="14239" y="21031"/>
                </a:cubicBezTo>
                <a:cubicBezTo>
                  <a:pt x="14253" y="21072"/>
                  <a:pt x="14293" y="21099"/>
                  <a:pt x="14333" y="21099"/>
                </a:cubicBezTo>
                <a:cubicBezTo>
                  <a:pt x="14344" y="21099"/>
                  <a:pt x="14354" y="21097"/>
                  <a:pt x="14367" y="21093"/>
                </a:cubicBezTo>
                <a:cubicBezTo>
                  <a:pt x="14648" y="20997"/>
                  <a:pt x="14928" y="20887"/>
                  <a:pt x="15200" y="20768"/>
                </a:cubicBezTo>
                <a:cubicBezTo>
                  <a:pt x="15253" y="20745"/>
                  <a:pt x="15274" y="20687"/>
                  <a:pt x="15253" y="20637"/>
                </a:cubicBezTo>
                <a:cubicBezTo>
                  <a:pt x="15235" y="20599"/>
                  <a:pt x="15198" y="20578"/>
                  <a:pt x="15160" y="20578"/>
                </a:cubicBezTo>
                <a:close/>
                <a:moveTo>
                  <a:pt x="7361" y="20905"/>
                </a:moveTo>
                <a:cubicBezTo>
                  <a:pt x="7319" y="20905"/>
                  <a:pt x="7279" y="20931"/>
                  <a:pt x="7265" y="20972"/>
                </a:cubicBezTo>
                <a:cubicBezTo>
                  <a:pt x="7247" y="21024"/>
                  <a:pt x="7275" y="21080"/>
                  <a:pt x="7328" y="21099"/>
                </a:cubicBezTo>
                <a:cubicBezTo>
                  <a:pt x="7608" y="21194"/>
                  <a:pt x="7898" y="21279"/>
                  <a:pt x="8185" y="21353"/>
                </a:cubicBezTo>
                <a:cubicBezTo>
                  <a:pt x="8195" y="21355"/>
                  <a:pt x="8202" y="21356"/>
                  <a:pt x="8211" y="21356"/>
                </a:cubicBezTo>
                <a:cubicBezTo>
                  <a:pt x="8255" y="21356"/>
                  <a:pt x="8296" y="21326"/>
                  <a:pt x="8306" y="21282"/>
                </a:cubicBezTo>
                <a:cubicBezTo>
                  <a:pt x="8319" y="21228"/>
                  <a:pt x="8287" y="21176"/>
                  <a:pt x="8233" y="21161"/>
                </a:cubicBezTo>
                <a:cubicBezTo>
                  <a:pt x="7951" y="21090"/>
                  <a:pt x="7669" y="21005"/>
                  <a:pt x="7392" y="20910"/>
                </a:cubicBezTo>
                <a:cubicBezTo>
                  <a:pt x="7382" y="20906"/>
                  <a:pt x="7371" y="20905"/>
                  <a:pt x="7361" y="20905"/>
                </a:cubicBezTo>
                <a:close/>
                <a:moveTo>
                  <a:pt x="13482" y="21154"/>
                </a:moveTo>
                <a:cubicBezTo>
                  <a:pt x="13474" y="21154"/>
                  <a:pt x="13466" y="21155"/>
                  <a:pt x="13457" y="21157"/>
                </a:cubicBezTo>
                <a:cubicBezTo>
                  <a:pt x="13174" y="21228"/>
                  <a:pt x="12886" y="21289"/>
                  <a:pt x="12597" y="21336"/>
                </a:cubicBezTo>
                <a:cubicBezTo>
                  <a:pt x="12545" y="21346"/>
                  <a:pt x="12506" y="21396"/>
                  <a:pt x="12516" y="21450"/>
                </a:cubicBezTo>
                <a:cubicBezTo>
                  <a:pt x="12523" y="21500"/>
                  <a:pt x="12566" y="21534"/>
                  <a:pt x="12613" y="21534"/>
                </a:cubicBezTo>
                <a:lnTo>
                  <a:pt x="12630" y="21534"/>
                </a:lnTo>
                <a:cubicBezTo>
                  <a:pt x="12923" y="21485"/>
                  <a:pt x="13217" y="21424"/>
                  <a:pt x="13506" y="21350"/>
                </a:cubicBezTo>
                <a:cubicBezTo>
                  <a:pt x="13558" y="21336"/>
                  <a:pt x="13592" y="21284"/>
                  <a:pt x="13578" y="21230"/>
                </a:cubicBezTo>
                <a:cubicBezTo>
                  <a:pt x="13566" y="21185"/>
                  <a:pt x="13527" y="21154"/>
                  <a:pt x="13482" y="21154"/>
                </a:cubicBezTo>
                <a:close/>
                <a:moveTo>
                  <a:pt x="9079" y="21339"/>
                </a:moveTo>
                <a:cubicBezTo>
                  <a:pt x="9032" y="21339"/>
                  <a:pt x="8990" y="21373"/>
                  <a:pt x="8981" y="21422"/>
                </a:cubicBezTo>
                <a:cubicBezTo>
                  <a:pt x="8973" y="21476"/>
                  <a:pt x="9008" y="21527"/>
                  <a:pt x="9064" y="21535"/>
                </a:cubicBezTo>
                <a:cubicBezTo>
                  <a:pt x="9356" y="21584"/>
                  <a:pt x="9655" y="21619"/>
                  <a:pt x="9952" y="21645"/>
                </a:cubicBezTo>
                <a:lnTo>
                  <a:pt x="9961" y="21645"/>
                </a:lnTo>
                <a:cubicBezTo>
                  <a:pt x="10010" y="21645"/>
                  <a:pt x="10054" y="21605"/>
                  <a:pt x="10059" y="21554"/>
                </a:cubicBezTo>
                <a:cubicBezTo>
                  <a:pt x="10064" y="21500"/>
                  <a:pt x="10023" y="21450"/>
                  <a:pt x="9968" y="21447"/>
                </a:cubicBezTo>
                <a:cubicBezTo>
                  <a:pt x="9676" y="21423"/>
                  <a:pt x="9383" y="21387"/>
                  <a:pt x="9095" y="21341"/>
                </a:cubicBezTo>
                <a:cubicBezTo>
                  <a:pt x="9090" y="21340"/>
                  <a:pt x="9084" y="21339"/>
                  <a:pt x="9079" y="21339"/>
                </a:cubicBezTo>
                <a:close/>
                <a:moveTo>
                  <a:pt x="11733" y="21444"/>
                </a:moveTo>
                <a:cubicBezTo>
                  <a:pt x="11730" y="21444"/>
                  <a:pt x="11727" y="21444"/>
                  <a:pt x="11725" y="21444"/>
                </a:cubicBezTo>
                <a:cubicBezTo>
                  <a:pt x="11433" y="21468"/>
                  <a:pt x="11139" y="21480"/>
                  <a:pt x="10846" y="21480"/>
                </a:cubicBezTo>
                <a:cubicBezTo>
                  <a:pt x="10791" y="21480"/>
                  <a:pt x="10747" y="21525"/>
                  <a:pt x="10747" y="21581"/>
                </a:cubicBezTo>
                <a:cubicBezTo>
                  <a:pt x="10747" y="21635"/>
                  <a:pt x="10791" y="21680"/>
                  <a:pt x="10846" y="21680"/>
                </a:cubicBezTo>
                <a:cubicBezTo>
                  <a:pt x="11145" y="21680"/>
                  <a:pt x="11446" y="21667"/>
                  <a:pt x="11742" y="21642"/>
                </a:cubicBezTo>
                <a:cubicBezTo>
                  <a:pt x="11796" y="21639"/>
                  <a:pt x="11837" y="21591"/>
                  <a:pt x="11831" y="21535"/>
                </a:cubicBezTo>
                <a:cubicBezTo>
                  <a:pt x="11828" y="21483"/>
                  <a:pt x="11785" y="21444"/>
                  <a:pt x="11733" y="2144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 rot="10437497">
            <a:off x="729471" y="4697738"/>
            <a:ext cx="931967" cy="673729"/>
          </a:xfrm>
          <a:custGeom>
            <a:avLst/>
            <a:gdLst/>
            <a:ahLst/>
            <a:cxnLst/>
            <a:rect l="l" t="t" r="r" b="b"/>
            <a:pathLst>
              <a:path w="15701" h="11351" extrusionOk="0">
                <a:moveTo>
                  <a:pt x="13196" y="1"/>
                </a:moveTo>
                <a:lnTo>
                  <a:pt x="56" y="5608"/>
                </a:lnTo>
                <a:cubicBezTo>
                  <a:pt x="35" y="5662"/>
                  <a:pt x="22" y="5692"/>
                  <a:pt x="1" y="5745"/>
                </a:cubicBezTo>
                <a:lnTo>
                  <a:pt x="2370" y="11295"/>
                </a:lnTo>
                <a:cubicBezTo>
                  <a:pt x="2423" y="11317"/>
                  <a:pt x="2453" y="11329"/>
                  <a:pt x="2507" y="11351"/>
                </a:cubicBezTo>
                <a:lnTo>
                  <a:pt x="15647" y="5743"/>
                </a:lnTo>
                <a:cubicBezTo>
                  <a:pt x="15668" y="5691"/>
                  <a:pt x="15678" y="5659"/>
                  <a:pt x="15701" y="5607"/>
                </a:cubicBezTo>
                <a:lnTo>
                  <a:pt x="13333" y="56"/>
                </a:lnTo>
                <a:cubicBezTo>
                  <a:pt x="13280" y="35"/>
                  <a:pt x="13249" y="22"/>
                  <a:pt x="131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/>
          <p:nvPr/>
        </p:nvSpPr>
        <p:spPr>
          <a:xfrm rot="10437497">
            <a:off x="664866" y="4631391"/>
            <a:ext cx="1073119" cy="799857"/>
          </a:xfrm>
          <a:custGeom>
            <a:avLst/>
            <a:gdLst/>
            <a:ahLst/>
            <a:cxnLst/>
            <a:rect l="l" t="t" r="r" b="b"/>
            <a:pathLst>
              <a:path w="18079" h="13476" extrusionOk="0">
                <a:moveTo>
                  <a:pt x="14262" y="3605"/>
                </a:moveTo>
                <a:cubicBezTo>
                  <a:pt x="14144" y="3605"/>
                  <a:pt x="14024" y="3629"/>
                  <a:pt x="13908" y="3678"/>
                </a:cubicBezTo>
                <a:cubicBezTo>
                  <a:pt x="13448" y="3874"/>
                  <a:pt x="13235" y="4407"/>
                  <a:pt x="13431" y="4865"/>
                </a:cubicBezTo>
                <a:cubicBezTo>
                  <a:pt x="13577" y="5210"/>
                  <a:pt x="13912" y="5416"/>
                  <a:pt x="14264" y="5416"/>
                </a:cubicBezTo>
                <a:cubicBezTo>
                  <a:pt x="14382" y="5416"/>
                  <a:pt x="14502" y="5393"/>
                  <a:pt x="14618" y="5344"/>
                </a:cubicBezTo>
                <a:cubicBezTo>
                  <a:pt x="15077" y="5148"/>
                  <a:pt x="15290" y="4615"/>
                  <a:pt x="15095" y="4157"/>
                </a:cubicBezTo>
                <a:cubicBezTo>
                  <a:pt x="14949" y="3812"/>
                  <a:pt x="14613" y="3605"/>
                  <a:pt x="14262" y="3605"/>
                </a:cubicBezTo>
                <a:close/>
                <a:moveTo>
                  <a:pt x="9040" y="4513"/>
                </a:moveTo>
                <a:cubicBezTo>
                  <a:pt x="8748" y="4513"/>
                  <a:pt x="8452" y="4571"/>
                  <a:pt x="8167" y="4693"/>
                </a:cubicBezTo>
                <a:cubicBezTo>
                  <a:pt x="7037" y="5175"/>
                  <a:pt x="6513" y="6483"/>
                  <a:pt x="6994" y="7613"/>
                </a:cubicBezTo>
                <a:cubicBezTo>
                  <a:pt x="7355" y="8458"/>
                  <a:pt x="8177" y="8964"/>
                  <a:pt x="9042" y="8964"/>
                </a:cubicBezTo>
                <a:cubicBezTo>
                  <a:pt x="9333" y="8964"/>
                  <a:pt x="9629" y="8907"/>
                  <a:pt x="9914" y="8785"/>
                </a:cubicBezTo>
                <a:cubicBezTo>
                  <a:pt x="11044" y="8303"/>
                  <a:pt x="11569" y="6996"/>
                  <a:pt x="11087" y="5866"/>
                </a:cubicBezTo>
                <a:cubicBezTo>
                  <a:pt x="10726" y="5021"/>
                  <a:pt x="9904" y="4513"/>
                  <a:pt x="9040" y="4513"/>
                </a:cubicBezTo>
                <a:close/>
                <a:moveTo>
                  <a:pt x="4247" y="7879"/>
                </a:moveTo>
                <a:cubicBezTo>
                  <a:pt x="4129" y="7879"/>
                  <a:pt x="4009" y="7903"/>
                  <a:pt x="3893" y="7952"/>
                </a:cubicBezTo>
                <a:cubicBezTo>
                  <a:pt x="3432" y="8147"/>
                  <a:pt x="3219" y="8680"/>
                  <a:pt x="3414" y="9141"/>
                </a:cubicBezTo>
                <a:cubicBezTo>
                  <a:pt x="3561" y="9484"/>
                  <a:pt x="3896" y="9690"/>
                  <a:pt x="4248" y="9690"/>
                </a:cubicBezTo>
                <a:cubicBezTo>
                  <a:pt x="4366" y="9690"/>
                  <a:pt x="4486" y="9667"/>
                  <a:pt x="4601" y="9618"/>
                </a:cubicBezTo>
                <a:cubicBezTo>
                  <a:pt x="5061" y="9422"/>
                  <a:pt x="5274" y="8889"/>
                  <a:pt x="5080" y="8431"/>
                </a:cubicBezTo>
                <a:cubicBezTo>
                  <a:pt x="4933" y="8086"/>
                  <a:pt x="4599" y="7879"/>
                  <a:pt x="4247" y="7879"/>
                </a:cubicBezTo>
                <a:close/>
                <a:moveTo>
                  <a:pt x="14491" y="1019"/>
                </a:moveTo>
                <a:cubicBezTo>
                  <a:pt x="14544" y="1040"/>
                  <a:pt x="14575" y="1053"/>
                  <a:pt x="14628" y="1074"/>
                </a:cubicBezTo>
                <a:lnTo>
                  <a:pt x="16996" y="6625"/>
                </a:lnTo>
                <a:cubicBezTo>
                  <a:pt x="16974" y="6677"/>
                  <a:pt x="16963" y="6709"/>
                  <a:pt x="16942" y="6761"/>
                </a:cubicBezTo>
                <a:lnTo>
                  <a:pt x="3802" y="12369"/>
                </a:lnTo>
                <a:cubicBezTo>
                  <a:pt x="3748" y="12347"/>
                  <a:pt x="3718" y="12335"/>
                  <a:pt x="3665" y="12313"/>
                </a:cubicBezTo>
                <a:lnTo>
                  <a:pt x="1296" y="6763"/>
                </a:lnTo>
                <a:cubicBezTo>
                  <a:pt x="1317" y="6710"/>
                  <a:pt x="1330" y="6680"/>
                  <a:pt x="1351" y="6626"/>
                </a:cubicBezTo>
                <a:lnTo>
                  <a:pt x="14491" y="1019"/>
                </a:lnTo>
                <a:close/>
                <a:moveTo>
                  <a:pt x="15070" y="1"/>
                </a:moveTo>
                <a:lnTo>
                  <a:pt x="1" y="6431"/>
                </a:lnTo>
                <a:lnTo>
                  <a:pt x="3007" y="13476"/>
                </a:lnTo>
                <a:lnTo>
                  <a:pt x="18079" y="7045"/>
                </a:lnTo>
                <a:lnTo>
                  <a:pt x="150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3"/>
          <p:cNvSpPr/>
          <p:nvPr/>
        </p:nvSpPr>
        <p:spPr>
          <a:xfrm rot="-2319046">
            <a:off x="-268476" y="2556613"/>
            <a:ext cx="931896" cy="673756"/>
          </a:xfrm>
          <a:custGeom>
            <a:avLst/>
            <a:gdLst/>
            <a:ahLst/>
            <a:cxnLst/>
            <a:rect l="l" t="t" r="r" b="b"/>
            <a:pathLst>
              <a:path w="15701" h="11351" extrusionOk="0">
                <a:moveTo>
                  <a:pt x="13196" y="1"/>
                </a:moveTo>
                <a:lnTo>
                  <a:pt x="56" y="5608"/>
                </a:lnTo>
                <a:cubicBezTo>
                  <a:pt x="35" y="5662"/>
                  <a:pt x="22" y="5692"/>
                  <a:pt x="1" y="5745"/>
                </a:cubicBezTo>
                <a:lnTo>
                  <a:pt x="2370" y="11295"/>
                </a:lnTo>
                <a:cubicBezTo>
                  <a:pt x="2423" y="11317"/>
                  <a:pt x="2453" y="11329"/>
                  <a:pt x="2507" y="11351"/>
                </a:cubicBezTo>
                <a:lnTo>
                  <a:pt x="15647" y="5743"/>
                </a:lnTo>
                <a:cubicBezTo>
                  <a:pt x="15668" y="5691"/>
                  <a:pt x="15678" y="5659"/>
                  <a:pt x="15701" y="5607"/>
                </a:cubicBezTo>
                <a:lnTo>
                  <a:pt x="13333" y="56"/>
                </a:lnTo>
                <a:cubicBezTo>
                  <a:pt x="13280" y="35"/>
                  <a:pt x="13249" y="22"/>
                  <a:pt x="131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3"/>
          <p:cNvSpPr/>
          <p:nvPr/>
        </p:nvSpPr>
        <p:spPr>
          <a:xfrm rot="-2319046">
            <a:off x="-342307" y="2499536"/>
            <a:ext cx="1073037" cy="799889"/>
          </a:xfrm>
          <a:custGeom>
            <a:avLst/>
            <a:gdLst/>
            <a:ahLst/>
            <a:cxnLst/>
            <a:rect l="l" t="t" r="r" b="b"/>
            <a:pathLst>
              <a:path w="18079" h="13476" extrusionOk="0">
                <a:moveTo>
                  <a:pt x="14262" y="3605"/>
                </a:moveTo>
                <a:cubicBezTo>
                  <a:pt x="14144" y="3605"/>
                  <a:pt x="14024" y="3629"/>
                  <a:pt x="13908" y="3678"/>
                </a:cubicBezTo>
                <a:cubicBezTo>
                  <a:pt x="13448" y="3874"/>
                  <a:pt x="13235" y="4407"/>
                  <a:pt x="13431" y="4865"/>
                </a:cubicBezTo>
                <a:cubicBezTo>
                  <a:pt x="13577" y="5210"/>
                  <a:pt x="13912" y="5416"/>
                  <a:pt x="14264" y="5416"/>
                </a:cubicBezTo>
                <a:cubicBezTo>
                  <a:pt x="14382" y="5416"/>
                  <a:pt x="14502" y="5393"/>
                  <a:pt x="14618" y="5344"/>
                </a:cubicBezTo>
                <a:cubicBezTo>
                  <a:pt x="15077" y="5148"/>
                  <a:pt x="15290" y="4615"/>
                  <a:pt x="15095" y="4157"/>
                </a:cubicBezTo>
                <a:cubicBezTo>
                  <a:pt x="14949" y="3812"/>
                  <a:pt x="14613" y="3605"/>
                  <a:pt x="14262" y="3605"/>
                </a:cubicBezTo>
                <a:close/>
                <a:moveTo>
                  <a:pt x="9040" y="4513"/>
                </a:moveTo>
                <a:cubicBezTo>
                  <a:pt x="8748" y="4513"/>
                  <a:pt x="8452" y="4571"/>
                  <a:pt x="8167" y="4693"/>
                </a:cubicBezTo>
                <a:cubicBezTo>
                  <a:pt x="7037" y="5175"/>
                  <a:pt x="6513" y="6483"/>
                  <a:pt x="6994" y="7613"/>
                </a:cubicBezTo>
                <a:cubicBezTo>
                  <a:pt x="7355" y="8458"/>
                  <a:pt x="8177" y="8964"/>
                  <a:pt x="9042" y="8964"/>
                </a:cubicBezTo>
                <a:cubicBezTo>
                  <a:pt x="9333" y="8964"/>
                  <a:pt x="9629" y="8907"/>
                  <a:pt x="9914" y="8785"/>
                </a:cubicBezTo>
                <a:cubicBezTo>
                  <a:pt x="11044" y="8303"/>
                  <a:pt x="11569" y="6996"/>
                  <a:pt x="11087" y="5866"/>
                </a:cubicBezTo>
                <a:cubicBezTo>
                  <a:pt x="10726" y="5021"/>
                  <a:pt x="9904" y="4513"/>
                  <a:pt x="9040" y="4513"/>
                </a:cubicBezTo>
                <a:close/>
                <a:moveTo>
                  <a:pt x="4247" y="7879"/>
                </a:moveTo>
                <a:cubicBezTo>
                  <a:pt x="4129" y="7879"/>
                  <a:pt x="4009" y="7903"/>
                  <a:pt x="3893" y="7952"/>
                </a:cubicBezTo>
                <a:cubicBezTo>
                  <a:pt x="3432" y="8147"/>
                  <a:pt x="3219" y="8680"/>
                  <a:pt x="3414" y="9141"/>
                </a:cubicBezTo>
                <a:cubicBezTo>
                  <a:pt x="3561" y="9484"/>
                  <a:pt x="3896" y="9690"/>
                  <a:pt x="4248" y="9690"/>
                </a:cubicBezTo>
                <a:cubicBezTo>
                  <a:pt x="4366" y="9690"/>
                  <a:pt x="4486" y="9667"/>
                  <a:pt x="4601" y="9618"/>
                </a:cubicBezTo>
                <a:cubicBezTo>
                  <a:pt x="5061" y="9422"/>
                  <a:pt x="5274" y="8889"/>
                  <a:pt x="5080" y="8431"/>
                </a:cubicBezTo>
                <a:cubicBezTo>
                  <a:pt x="4933" y="8086"/>
                  <a:pt x="4599" y="7879"/>
                  <a:pt x="4247" y="7879"/>
                </a:cubicBezTo>
                <a:close/>
                <a:moveTo>
                  <a:pt x="14491" y="1019"/>
                </a:moveTo>
                <a:cubicBezTo>
                  <a:pt x="14544" y="1040"/>
                  <a:pt x="14575" y="1053"/>
                  <a:pt x="14628" y="1074"/>
                </a:cubicBezTo>
                <a:lnTo>
                  <a:pt x="16996" y="6625"/>
                </a:lnTo>
                <a:cubicBezTo>
                  <a:pt x="16974" y="6677"/>
                  <a:pt x="16963" y="6709"/>
                  <a:pt x="16942" y="6761"/>
                </a:cubicBezTo>
                <a:lnTo>
                  <a:pt x="3802" y="12369"/>
                </a:lnTo>
                <a:cubicBezTo>
                  <a:pt x="3748" y="12347"/>
                  <a:pt x="3718" y="12335"/>
                  <a:pt x="3665" y="12313"/>
                </a:cubicBezTo>
                <a:lnTo>
                  <a:pt x="1296" y="6763"/>
                </a:lnTo>
                <a:cubicBezTo>
                  <a:pt x="1317" y="6710"/>
                  <a:pt x="1330" y="6680"/>
                  <a:pt x="1351" y="6626"/>
                </a:cubicBezTo>
                <a:lnTo>
                  <a:pt x="14491" y="1019"/>
                </a:lnTo>
                <a:close/>
                <a:moveTo>
                  <a:pt x="15070" y="1"/>
                </a:moveTo>
                <a:lnTo>
                  <a:pt x="1" y="6431"/>
                </a:lnTo>
                <a:lnTo>
                  <a:pt x="3007" y="13476"/>
                </a:lnTo>
                <a:lnTo>
                  <a:pt x="18079" y="7045"/>
                </a:lnTo>
                <a:lnTo>
                  <a:pt x="150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 Vietnam Pro Medium"/>
              <a:buNone/>
              <a:defRPr sz="3500">
                <a:solidFill>
                  <a:schemeClr val="lt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9" r:id="rId6"/>
    <p:sldLayoutId id="2147483673" r:id="rId7"/>
    <p:sldLayoutId id="2147483677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ctrTitle"/>
          </p:nvPr>
        </p:nvSpPr>
        <p:spPr>
          <a:xfrm>
            <a:off x="1471883" y="813068"/>
            <a:ext cx="6200234" cy="23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err="1">
                <a:solidFill>
                  <a:srgbClr val="9198A1"/>
                </a:solidFill>
                <a:latin typeface="-apple-system"/>
              </a:rPr>
              <a:t>V</a:t>
            </a:r>
            <a:r>
              <a:rPr lang="en-GB" sz="6000" b="0" i="0" dirty="0" err="1">
                <a:solidFill>
                  <a:srgbClr val="9198A1"/>
                </a:solidFill>
                <a:effectLst/>
                <a:latin typeface="-apple-system"/>
              </a:rPr>
              <a:t>ermogenskrieger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/>
          <p:nvPr/>
        </p:nvSpPr>
        <p:spPr>
          <a:xfrm>
            <a:off x="1262494" y="993398"/>
            <a:ext cx="572384" cy="572700"/>
          </a:xfrm>
          <a:custGeom>
            <a:avLst/>
            <a:gdLst/>
            <a:ahLst/>
            <a:cxnLst/>
            <a:rect l="l" t="t" r="r" b="b"/>
            <a:pathLst>
              <a:path w="4188" h="4190" extrusionOk="0">
                <a:moveTo>
                  <a:pt x="2094" y="921"/>
                </a:moveTo>
                <a:cubicBezTo>
                  <a:pt x="2206" y="921"/>
                  <a:pt x="2320" y="937"/>
                  <a:pt x="2432" y="971"/>
                </a:cubicBezTo>
                <a:cubicBezTo>
                  <a:pt x="3052" y="1157"/>
                  <a:pt x="3404" y="1811"/>
                  <a:pt x="3217" y="2434"/>
                </a:cubicBezTo>
                <a:cubicBezTo>
                  <a:pt x="3064" y="2941"/>
                  <a:pt x="2598" y="3268"/>
                  <a:pt x="2094" y="3268"/>
                </a:cubicBezTo>
                <a:cubicBezTo>
                  <a:pt x="1982" y="3268"/>
                  <a:pt x="1868" y="3252"/>
                  <a:pt x="1756" y="3219"/>
                </a:cubicBezTo>
                <a:cubicBezTo>
                  <a:pt x="1134" y="3032"/>
                  <a:pt x="783" y="2377"/>
                  <a:pt x="970" y="1756"/>
                </a:cubicBezTo>
                <a:cubicBezTo>
                  <a:pt x="1122" y="1249"/>
                  <a:pt x="1590" y="921"/>
                  <a:pt x="2094" y="921"/>
                </a:cubicBezTo>
                <a:close/>
                <a:moveTo>
                  <a:pt x="1692" y="0"/>
                </a:moveTo>
                <a:lnTo>
                  <a:pt x="1521" y="42"/>
                </a:lnTo>
                <a:lnTo>
                  <a:pt x="1432" y="597"/>
                </a:lnTo>
                <a:cubicBezTo>
                  <a:pt x="1355" y="632"/>
                  <a:pt x="1282" y="671"/>
                  <a:pt x="1211" y="715"/>
                </a:cubicBezTo>
                <a:lnTo>
                  <a:pt x="698" y="482"/>
                </a:lnTo>
                <a:lnTo>
                  <a:pt x="570" y="603"/>
                </a:lnTo>
                <a:lnTo>
                  <a:pt x="771" y="1129"/>
                </a:lnTo>
                <a:cubicBezTo>
                  <a:pt x="722" y="1197"/>
                  <a:pt x="678" y="1266"/>
                  <a:pt x="640" y="1342"/>
                </a:cubicBezTo>
                <a:lnTo>
                  <a:pt x="80" y="1398"/>
                </a:lnTo>
                <a:lnTo>
                  <a:pt x="29" y="1567"/>
                </a:lnTo>
                <a:lnTo>
                  <a:pt x="465" y="1922"/>
                </a:lnTo>
                <a:cubicBezTo>
                  <a:pt x="456" y="2005"/>
                  <a:pt x="452" y="2089"/>
                  <a:pt x="458" y="2171"/>
                </a:cubicBezTo>
                <a:lnTo>
                  <a:pt x="0" y="2498"/>
                </a:lnTo>
                <a:lnTo>
                  <a:pt x="40" y="2668"/>
                </a:lnTo>
                <a:lnTo>
                  <a:pt x="597" y="2757"/>
                </a:lnTo>
                <a:cubicBezTo>
                  <a:pt x="630" y="2833"/>
                  <a:pt x="670" y="2906"/>
                  <a:pt x="714" y="2977"/>
                </a:cubicBezTo>
                <a:lnTo>
                  <a:pt x="481" y="3490"/>
                </a:lnTo>
                <a:lnTo>
                  <a:pt x="601" y="3618"/>
                </a:lnTo>
                <a:lnTo>
                  <a:pt x="1127" y="3418"/>
                </a:lnTo>
                <a:cubicBezTo>
                  <a:pt x="1196" y="3466"/>
                  <a:pt x="1265" y="3510"/>
                  <a:pt x="1341" y="3550"/>
                </a:cubicBezTo>
                <a:lnTo>
                  <a:pt x="1396" y="4108"/>
                </a:lnTo>
                <a:lnTo>
                  <a:pt x="1565" y="4161"/>
                </a:lnTo>
                <a:lnTo>
                  <a:pt x="1920" y="3723"/>
                </a:lnTo>
                <a:cubicBezTo>
                  <a:pt x="1978" y="3729"/>
                  <a:pt x="2035" y="3733"/>
                  <a:pt x="2092" y="3733"/>
                </a:cubicBezTo>
                <a:cubicBezTo>
                  <a:pt x="2117" y="3733"/>
                  <a:pt x="2143" y="3732"/>
                  <a:pt x="2169" y="3730"/>
                </a:cubicBezTo>
                <a:lnTo>
                  <a:pt x="2496" y="4189"/>
                </a:lnTo>
                <a:lnTo>
                  <a:pt x="2667" y="4148"/>
                </a:lnTo>
                <a:lnTo>
                  <a:pt x="2755" y="3592"/>
                </a:lnTo>
                <a:cubicBezTo>
                  <a:pt x="2832" y="3558"/>
                  <a:pt x="2904" y="3518"/>
                  <a:pt x="2975" y="3474"/>
                </a:cubicBezTo>
                <a:lnTo>
                  <a:pt x="3490" y="3708"/>
                </a:lnTo>
                <a:lnTo>
                  <a:pt x="3618" y="3587"/>
                </a:lnTo>
                <a:lnTo>
                  <a:pt x="3416" y="3061"/>
                </a:lnTo>
                <a:cubicBezTo>
                  <a:pt x="3464" y="2993"/>
                  <a:pt x="3508" y="2924"/>
                  <a:pt x="3548" y="2848"/>
                </a:cubicBezTo>
                <a:lnTo>
                  <a:pt x="4108" y="2792"/>
                </a:lnTo>
                <a:lnTo>
                  <a:pt x="4159" y="2623"/>
                </a:lnTo>
                <a:lnTo>
                  <a:pt x="3721" y="2268"/>
                </a:lnTo>
                <a:cubicBezTo>
                  <a:pt x="3731" y="2185"/>
                  <a:pt x="3734" y="2101"/>
                  <a:pt x="3729" y="2019"/>
                </a:cubicBezTo>
                <a:lnTo>
                  <a:pt x="4188" y="1692"/>
                </a:lnTo>
                <a:lnTo>
                  <a:pt x="4146" y="1521"/>
                </a:lnTo>
                <a:lnTo>
                  <a:pt x="3591" y="1433"/>
                </a:lnTo>
                <a:cubicBezTo>
                  <a:pt x="3557" y="1356"/>
                  <a:pt x="3518" y="1284"/>
                  <a:pt x="3473" y="1213"/>
                </a:cubicBezTo>
                <a:lnTo>
                  <a:pt x="3706" y="700"/>
                </a:lnTo>
                <a:lnTo>
                  <a:pt x="3585" y="572"/>
                </a:lnTo>
                <a:lnTo>
                  <a:pt x="3059" y="772"/>
                </a:lnTo>
                <a:cubicBezTo>
                  <a:pt x="2992" y="724"/>
                  <a:pt x="2923" y="680"/>
                  <a:pt x="2846" y="640"/>
                </a:cubicBezTo>
                <a:lnTo>
                  <a:pt x="2790" y="81"/>
                </a:lnTo>
                <a:lnTo>
                  <a:pt x="2623" y="29"/>
                </a:lnTo>
                <a:lnTo>
                  <a:pt x="2267" y="467"/>
                </a:lnTo>
                <a:cubicBezTo>
                  <a:pt x="2210" y="461"/>
                  <a:pt x="2152" y="457"/>
                  <a:pt x="2096" y="457"/>
                </a:cubicBezTo>
                <a:cubicBezTo>
                  <a:pt x="2070" y="457"/>
                  <a:pt x="2044" y="458"/>
                  <a:pt x="2019" y="460"/>
                </a:cubicBezTo>
                <a:lnTo>
                  <a:pt x="1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0"/>
          <p:cNvSpPr txBox="1">
            <a:spLocks noGrp="1"/>
          </p:cNvSpPr>
          <p:nvPr>
            <p:ph type="title"/>
          </p:nvPr>
        </p:nvSpPr>
        <p:spPr>
          <a:xfrm>
            <a:off x="717750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e Vietnam Pro"/>
                <a:ea typeface="Be Vietnam Pro"/>
                <a:cs typeface="Be Vietnam Pro"/>
                <a:sym typeface="Be Vietnam Pro"/>
              </a:rPr>
              <a:t>Table of</a:t>
            </a:r>
            <a:r>
              <a:rPr lang="en"/>
              <a:t> contents</a:t>
            </a:r>
            <a:endParaRPr/>
          </a:p>
        </p:txBody>
      </p:sp>
      <p:sp>
        <p:nvSpPr>
          <p:cNvPr id="347" name="Google Shape;347;p40"/>
          <p:cNvSpPr txBox="1">
            <a:spLocks noGrp="1"/>
          </p:cNvSpPr>
          <p:nvPr>
            <p:ph type="title" idx="5"/>
          </p:nvPr>
        </p:nvSpPr>
        <p:spPr>
          <a:xfrm>
            <a:off x="3423866" y="14659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8" name="Google Shape;348;p40"/>
          <p:cNvSpPr txBox="1">
            <a:spLocks noGrp="1"/>
          </p:cNvSpPr>
          <p:nvPr>
            <p:ph type="title" idx="6"/>
          </p:nvPr>
        </p:nvSpPr>
        <p:spPr>
          <a:xfrm>
            <a:off x="3423929" y="31946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9" name="Google Shape;349;p40"/>
          <p:cNvSpPr txBox="1">
            <a:spLocks noGrp="1"/>
          </p:cNvSpPr>
          <p:nvPr>
            <p:ph type="title" idx="7"/>
          </p:nvPr>
        </p:nvSpPr>
        <p:spPr>
          <a:xfrm>
            <a:off x="6123135" y="14659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0" name="Google Shape;350;p40"/>
          <p:cNvSpPr txBox="1">
            <a:spLocks noGrp="1"/>
          </p:cNvSpPr>
          <p:nvPr>
            <p:ph type="title" idx="8"/>
          </p:nvPr>
        </p:nvSpPr>
        <p:spPr>
          <a:xfrm>
            <a:off x="6123198" y="31946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9"/>
          </p:nvPr>
        </p:nvSpPr>
        <p:spPr>
          <a:xfrm>
            <a:off x="3423866" y="20253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352" name="Google Shape;352;p40"/>
          <p:cNvSpPr txBox="1">
            <a:spLocks noGrp="1"/>
          </p:cNvSpPr>
          <p:nvPr>
            <p:ph type="subTitle" idx="13"/>
          </p:nvPr>
        </p:nvSpPr>
        <p:spPr>
          <a:xfrm>
            <a:off x="6123135" y="20253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</a:t>
            </a:r>
            <a:endParaRPr dirty="0"/>
          </a:p>
        </p:txBody>
      </p:sp>
      <p:sp>
        <p:nvSpPr>
          <p:cNvPr id="353" name="Google Shape;353;p40"/>
          <p:cNvSpPr txBox="1">
            <a:spLocks noGrp="1"/>
          </p:cNvSpPr>
          <p:nvPr>
            <p:ph type="subTitle" idx="14"/>
          </p:nvPr>
        </p:nvSpPr>
        <p:spPr>
          <a:xfrm>
            <a:off x="3419250" y="4044192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realization</a:t>
            </a:r>
            <a:endParaRPr dirty="0"/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15"/>
          </p:nvPr>
        </p:nvSpPr>
        <p:spPr>
          <a:xfrm>
            <a:off x="6123135" y="4045341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  <p:sp>
        <p:nvSpPr>
          <p:cNvPr id="355" name="Google Shape;355;p40"/>
          <p:cNvSpPr/>
          <p:nvPr/>
        </p:nvSpPr>
        <p:spPr>
          <a:xfrm>
            <a:off x="1109672" y="1772917"/>
            <a:ext cx="1799126" cy="2403425"/>
          </a:xfrm>
          <a:custGeom>
            <a:avLst/>
            <a:gdLst/>
            <a:ahLst/>
            <a:cxnLst/>
            <a:rect l="l" t="t" r="r" b="b"/>
            <a:pathLst>
              <a:path w="39323" h="52531" extrusionOk="0">
                <a:moveTo>
                  <a:pt x="105" y="1"/>
                </a:moveTo>
                <a:cubicBezTo>
                  <a:pt x="47" y="1"/>
                  <a:pt x="0" y="49"/>
                  <a:pt x="0" y="106"/>
                </a:cubicBezTo>
                <a:lnTo>
                  <a:pt x="0" y="52427"/>
                </a:lnTo>
                <a:cubicBezTo>
                  <a:pt x="0" y="52485"/>
                  <a:pt x="48" y="52530"/>
                  <a:pt x="105" y="52530"/>
                </a:cubicBezTo>
                <a:lnTo>
                  <a:pt x="39218" y="52530"/>
                </a:lnTo>
                <a:cubicBezTo>
                  <a:pt x="39276" y="52530"/>
                  <a:pt x="39323" y="52485"/>
                  <a:pt x="39323" y="52428"/>
                </a:cubicBezTo>
                <a:lnTo>
                  <a:pt x="39323" y="106"/>
                </a:lnTo>
                <a:cubicBezTo>
                  <a:pt x="39323" y="48"/>
                  <a:pt x="39274" y="1"/>
                  <a:pt x="392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0"/>
          <p:cNvSpPr/>
          <p:nvPr/>
        </p:nvSpPr>
        <p:spPr>
          <a:xfrm>
            <a:off x="1243541" y="1902961"/>
            <a:ext cx="1531290" cy="2139616"/>
          </a:xfrm>
          <a:custGeom>
            <a:avLst/>
            <a:gdLst/>
            <a:ahLst/>
            <a:cxnLst/>
            <a:rect l="l" t="t" r="r" b="b"/>
            <a:pathLst>
              <a:path w="33469" h="46765" extrusionOk="0">
                <a:moveTo>
                  <a:pt x="1" y="0"/>
                </a:moveTo>
                <a:lnTo>
                  <a:pt x="1" y="46764"/>
                </a:lnTo>
                <a:lnTo>
                  <a:pt x="33469" y="46764"/>
                </a:lnTo>
                <a:lnTo>
                  <a:pt x="334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1541338" y="1505381"/>
            <a:ext cx="945201" cy="490147"/>
          </a:xfrm>
          <a:custGeom>
            <a:avLst/>
            <a:gdLst/>
            <a:ahLst/>
            <a:cxnLst/>
            <a:rect l="l" t="t" r="r" b="b"/>
            <a:pathLst>
              <a:path w="20659" h="10713" extrusionOk="0">
                <a:moveTo>
                  <a:pt x="10652" y="990"/>
                </a:moveTo>
                <a:cubicBezTo>
                  <a:pt x="12124" y="990"/>
                  <a:pt x="13298" y="2276"/>
                  <a:pt x="13105" y="3790"/>
                </a:cubicBezTo>
                <a:cubicBezTo>
                  <a:pt x="12966" y="4892"/>
                  <a:pt x="12073" y="5780"/>
                  <a:pt x="10970" y="5917"/>
                </a:cubicBezTo>
                <a:cubicBezTo>
                  <a:pt x="10863" y="5930"/>
                  <a:pt x="10757" y="5937"/>
                  <a:pt x="10652" y="5937"/>
                </a:cubicBezTo>
                <a:cubicBezTo>
                  <a:pt x="9181" y="5937"/>
                  <a:pt x="8011" y="4656"/>
                  <a:pt x="8195" y="3149"/>
                </a:cubicBezTo>
                <a:cubicBezTo>
                  <a:pt x="8332" y="2045"/>
                  <a:pt x="9219" y="1154"/>
                  <a:pt x="10322" y="1012"/>
                </a:cubicBezTo>
                <a:cubicBezTo>
                  <a:pt x="10433" y="997"/>
                  <a:pt x="10544" y="990"/>
                  <a:pt x="10652" y="990"/>
                </a:cubicBezTo>
                <a:close/>
                <a:moveTo>
                  <a:pt x="10656" y="0"/>
                </a:moveTo>
                <a:cubicBezTo>
                  <a:pt x="10639" y="0"/>
                  <a:pt x="10622" y="1"/>
                  <a:pt x="10605" y="1"/>
                </a:cubicBezTo>
                <a:cubicBezTo>
                  <a:pt x="8786" y="26"/>
                  <a:pt x="7354" y="1567"/>
                  <a:pt x="7354" y="3385"/>
                </a:cubicBezTo>
                <a:lnTo>
                  <a:pt x="7354" y="5357"/>
                </a:lnTo>
                <a:cubicBezTo>
                  <a:pt x="7354" y="5950"/>
                  <a:pt x="6924" y="6449"/>
                  <a:pt x="6342" y="6551"/>
                </a:cubicBezTo>
                <a:cubicBezTo>
                  <a:pt x="5136" y="6761"/>
                  <a:pt x="3946" y="7060"/>
                  <a:pt x="2775" y="7449"/>
                </a:cubicBezTo>
                <a:lnTo>
                  <a:pt x="932" y="8060"/>
                </a:lnTo>
                <a:cubicBezTo>
                  <a:pt x="374" y="8245"/>
                  <a:pt x="1" y="8765"/>
                  <a:pt x="1" y="9351"/>
                </a:cubicBezTo>
                <a:cubicBezTo>
                  <a:pt x="1" y="9590"/>
                  <a:pt x="60" y="9812"/>
                  <a:pt x="168" y="10008"/>
                </a:cubicBezTo>
                <a:cubicBezTo>
                  <a:pt x="231" y="10122"/>
                  <a:pt x="309" y="10224"/>
                  <a:pt x="399" y="10315"/>
                </a:cubicBezTo>
                <a:cubicBezTo>
                  <a:pt x="450" y="10366"/>
                  <a:pt x="507" y="10414"/>
                  <a:pt x="566" y="10457"/>
                </a:cubicBezTo>
                <a:cubicBezTo>
                  <a:pt x="791" y="10616"/>
                  <a:pt x="1064" y="10713"/>
                  <a:pt x="1361" y="10713"/>
                </a:cubicBezTo>
                <a:lnTo>
                  <a:pt x="19299" y="10713"/>
                </a:lnTo>
                <a:cubicBezTo>
                  <a:pt x="19597" y="10713"/>
                  <a:pt x="19869" y="10616"/>
                  <a:pt x="20093" y="10457"/>
                </a:cubicBezTo>
                <a:cubicBezTo>
                  <a:pt x="20256" y="10338"/>
                  <a:pt x="20393" y="10185"/>
                  <a:pt x="20491" y="10008"/>
                </a:cubicBezTo>
                <a:cubicBezTo>
                  <a:pt x="20597" y="9813"/>
                  <a:pt x="20658" y="9590"/>
                  <a:pt x="20658" y="9351"/>
                </a:cubicBezTo>
                <a:lnTo>
                  <a:pt x="20658" y="9136"/>
                </a:lnTo>
                <a:cubicBezTo>
                  <a:pt x="20656" y="8548"/>
                  <a:pt x="20280" y="8026"/>
                  <a:pt x="19725" y="7843"/>
                </a:cubicBezTo>
                <a:lnTo>
                  <a:pt x="18530" y="7446"/>
                </a:lnTo>
                <a:cubicBezTo>
                  <a:pt x="17359" y="7058"/>
                  <a:pt x="16169" y="6760"/>
                  <a:pt x="14964" y="6549"/>
                </a:cubicBezTo>
                <a:cubicBezTo>
                  <a:pt x="14381" y="6447"/>
                  <a:pt x="13952" y="5947"/>
                  <a:pt x="13952" y="5355"/>
                </a:cubicBezTo>
                <a:lnTo>
                  <a:pt x="13952" y="3299"/>
                </a:lnTo>
                <a:cubicBezTo>
                  <a:pt x="13952" y="2387"/>
                  <a:pt x="13584" y="1560"/>
                  <a:pt x="12985" y="967"/>
                </a:cubicBezTo>
                <a:cubicBezTo>
                  <a:pt x="12390" y="369"/>
                  <a:pt x="11564" y="0"/>
                  <a:pt x="10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0"/>
          <p:cNvSpPr/>
          <p:nvPr/>
        </p:nvSpPr>
        <p:spPr>
          <a:xfrm>
            <a:off x="1548841" y="1963033"/>
            <a:ext cx="929828" cy="20589"/>
          </a:xfrm>
          <a:custGeom>
            <a:avLst/>
            <a:gdLst/>
            <a:ahLst/>
            <a:cxnLst/>
            <a:rect l="l" t="t" r="r" b="b"/>
            <a:pathLst>
              <a:path w="20323" h="450" extrusionOk="0">
                <a:moveTo>
                  <a:pt x="0" y="1"/>
                </a:moveTo>
                <a:cubicBezTo>
                  <a:pt x="60" y="114"/>
                  <a:pt x="138" y="217"/>
                  <a:pt x="229" y="308"/>
                </a:cubicBezTo>
                <a:cubicBezTo>
                  <a:pt x="281" y="359"/>
                  <a:pt x="338" y="407"/>
                  <a:pt x="398" y="450"/>
                </a:cubicBezTo>
                <a:lnTo>
                  <a:pt x="19924" y="450"/>
                </a:lnTo>
                <a:cubicBezTo>
                  <a:pt x="20089" y="332"/>
                  <a:pt x="20224" y="178"/>
                  <a:pt x="203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0"/>
          <p:cNvSpPr/>
          <p:nvPr/>
        </p:nvSpPr>
        <p:spPr>
          <a:xfrm>
            <a:off x="1365743" y="2100882"/>
            <a:ext cx="1291044" cy="1761059"/>
          </a:xfrm>
          <a:custGeom>
            <a:avLst/>
            <a:gdLst/>
            <a:ahLst/>
            <a:cxnLst/>
            <a:rect l="l" t="t" r="r" b="b"/>
            <a:pathLst>
              <a:path w="28218" h="38491" extrusionOk="0">
                <a:moveTo>
                  <a:pt x="11715" y="349"/>
                </a:moveTo>
                <a:lnTo>
                  <a:pt x="11715" y="2098"/>
                </a:lnTo>
                <a:lnTo>
                  <a:pt x="27670" y="2098"/>
                </a:lnTo>
                <a:lnTo>
                  <a:pt x="27670" y="349"/>
                </a:lnTo>
                <a:close/>
                <a:moveTo>
                  <a:pt x="11716" y="2869"/>
                </a:moveTo>
                <a:lnTo>
                  <a:pt x="11716" y="4117"/>
                </a:lnTo>
                <a:lnTo>
                  <a:pt x="23628" y="4117"/>
                </a:lnTo>
                <a:lnTo>
                  <a:pt x="23628" y="2869"/>
                </a:lnTo>
                <a:close/>
                <a:moveTo>
                  <a:pt x="5682" y="697"/>
                </a:moveTo>
                <a:lnTo>
                  <a:pt x="5682" y="5681"/>
                </a:lnTo>
                <a:lnTo>
                  <a:pt x="697" y="5681"/>
                </a:lnTo>
                <a:lnTo>
                  <a:pt x="697" y="697"/>
                </a:lnTo>
                <a:close/>
                <a:moveTo>
                  <a:pt x="11716" y="4828"/>
                </a:moveTo>
                <a:lnTo>
                  <a:pt x="11716" y="6078"/>
                </a:lnTo>
                <a:lnTo>
                  <a:pt x="23628" y="6078"/>
                </a:lnTo>
                <a:lnTo>
                  <a:pt x="23628" y="4828"/>
                </a:lnTo>
                <a:close/>
                <a:moveTo>
                  <a:pt x="349" y="1"/>
                </a:moveTo>
                <a:cubicBezTo>
                  <a:pt x="157" y="1"/>
                  <a:pt x="1" y="156"/>
                  <a:pt x="1" y="349"/>
                </a:cubicBezTo>
                <a:lnTo>
                  <a:pt x="1" y="6032"/>
                </a:lnTo>
                <a:cubicBezTo>
                  <a:pt x="1" y="6224"/>
                  <a:pt x="157" y="6380"/>
                  <a:pt x="349" y="6380"/>
                </a:cubicBezTo>
                <a:lnTo>
                  <a:pt x="6032" y="6380"/>
                </a:lnTo>
                <a:cubicBezTo>
                  <a:pt x="6224" y="6380"/>
                  <a:pt x="6380" y="6225"/>
                  <a:pt x="6380" y="6032"/>
                </a:cubicBezTo>
                <a:lnTo>
                  <a:pt x="6380" y="349"/>
                </a:lnTo>
                <a:cubicBezTo>
                  <a:pt x="6380" y="157"/>
                  <a:pt x="6227" y="1"/>
                  <a:pt x="6032" y="1"/>
                </a:cubicBezTo>
                <a:close/>
                <a:moveTo>
                  <a:pt x="11715" y="10950"/>
                </a:moveTo>
                <a:lnTo>
                  <a:pt x="11715" y="12699"/>
                </a:lnTo>
                <a:lnTo>
                  <a:pt x="27670" y="12699"/>
                </a:lnTo>
                <a:lnTo>
                  <a:pt x="27670" y="10950"/>
                </a:lnTo>
                <a:close/>
                <a:moveTo>
                  <a:pt x="11716" y="13469"/>
                </a:moveTo>
                <a:lnTo>
                  <a:pt x="11716" y="14719"/>
                </a:lnTo>
                <a:lnTo>
                  <a:pt x="23628" y="14719"/>
                </a:lnTo>
                <a:lnTo>
                  <a:pt x="23628" y="13469"/>
                </a:lnTo>
                <a:close/>
                <a:moveTo>
                  <a:pt x="5682" y="11300"/>
                </a:moveTo>
                <a:lnTo>
                  <a:pt x="5682" y="16284"/>
                </a:lnTo>
                <a:lnTo>
                  <a:pt x="697" y="16284"/>
                </a:lnTo>
                <a:lnTo>
                  <a:pt x="697" y="11300"/>
                </a:lnTo>
                <a:close/>
                <a:moveTo>
                  <a:pt x="11716" y="15431"/>
                </a:moveTo>
                <a:lnTo>
                  <a:pt x="11716" y="16680"/>
                </a:lnTo>
                <a:lnTo>
                  <a:pt x="23628" y="16680"/>
                </a:lnTo>
                <a:lnTo>
                  <a:pt x="23628" y="15431"/>
                </a:lnTo>
                <a:close/>
                <a:moveTo>
                  <a:pt x="349" y="10602"/>
                </a:moveTo>
                <a:cubicBezTo>
                  <a:pt x="157" y="10602"/>
                  <a:pt x="1" y="10756"/>
                  <a:pt x="1" y="10950"/>
                </a:cubicBezTo>
                <a:lnTo>
                  <a:pt x="1" y="16632"/>
                </a:lnTo>
                <a:cubicBezTo>
                  <a:pt x="1" y="16824"/>
                  <a:pt x="156" y="16980"/>
                  <a:pt x="346" y="16980"/>
                </a:cubicBezTo>
                <a:cubicBezTo>
                  <a:pt x="347" y="16980"/>
                  <a:pt x="348" y="16980"/>
                  <a:pt x="349" y="16980"/>
                </a:cubicBezTo>
                <a:lnTo>
                  <a:pt x="6032" y="16980"/>
                </a:lnTo>
                <a:cubicBezTo>
                  <a:pt x="6224" y="16980"/>
                  <a:pt x="6380" y="16825"/>
                  <a:pt x="6380" y="16632"/>
                </a:cubicBezTo>
                <a:lnTo>
                  <a:pt x="6380" y="10950"/>
                </a:lnTo>
                <a:cubicBezTo>
                  <a:pt x="6380" y="10758"/>
                  <a:pt x="6227" y="10602"/>
                  <a:pt x="6032" y="10602"/>
                </a:cubicBezTo>
                <a:close/>
                <a:moveTo>
                  <a:pt x="11715" y="21550"/>
                </a:moveTo>
                <a:lnTo>
                  <a:pt x="11715" y="23298"/>
                </a:lnTo>
                <a:lnTo>
                  <a:pt x="27670" y="23298"/>
                </a:lnTo>
                <a:lnTo>
                  <a:pt x="27670" y="21550"/>
                </a:lnTo>
                <a:close/>
                <a:moveTo>
                  <a:pt x="11716" y="24070"/>
                </a:moveTo>
                <a:lnTo>
                  <a:pt x="11716" y="25318"/>
                </a:lnTo>
                <a:lnTo>
                  <a:pt x="23628" y="25318"/>
                </a:lnTo>
                <a:lnTo>
                  <a:pt x="23628" y="24070"/>
                </a:lnTo>
                <a:close/>
                <a:moveTo>
                  <a:pt x="5682" y="21900"/>
                </a:moveTo>
                <a:lnTo>
                  <a:pt x="5682" y="26885"/>
                </a:lnTo>
                <a:lnTo>
                  <a:pt x="697" y="26885"/>
                </a:lnTo>
                <a:lnTo>
                  <a:pt x="697" y="21900"/>
                </a:lnTo>
                <a:close/>
                <a:moveTo>
                  <a:pt x="11716" y="26032"/>
                </a:moveTo>
                <a:lnTo>
                  <a:pt x="11716" y="27280"/>
                </a:lnTo>
                <a:lnTo>
                  <a:pt x="23628" y="27280"/>
                </a:lnTo>
                <a:lnTo>
                  <a:pt x="23628" y="26032"/>
                </a:lnTo>
                <a:close/>
                <a:moveTo>
                  <a:pt x="349" y="21203"/>
                </a:moveTo>
                <a:cubicBezTo>
                  <a:pt x="157" y="21203"/>
                  <a:pt x="1" y="21358"/>
                  <a:pt x="1" y="21551"/>
                </a:cubicBezTo>
                <a:lnTo>
                  <a:pt x="1" y="27234"/>
                </a:lnTo>
                <a:cubicBezTo>
                  <a:pt x="1" y="27426"/>
                  <a:pt x="154" y="27583"/>
                  <a:pt x="349" y="27583"/>
                </a:cubicBezTo>
                <a:lnTo>
                  <a:pt x="6032" y="27583"/>
                </a:lnTo>
                <a:cubicBezTo>
                  <a:pt x="6224" y="27583"/>
                  <a:pt x="6380" y="27426"/>
                  <a:pt x="6380" y="27234"/>
                </a:cubicBezTo>
                <a:lnTo>
                  <a:pt x="6380" y="21551"/>
                </a:lnTo>
                <a:cubicBezTo>
                  <a:pt x="6380" y="21360"/>
                  <a:pt x="6227" y="21203"/>
                  <a:pt x="6032" y="21203"/>
                </a:cubicBezTo>
                <a:close/>
                <a:moveTo>
                  <a:pt x="514" y="31934"/>
                </a:moveTo>
                <a:lnTo>
                  <a:pt x="514" y="33246"/>
                </a:lnTo>
                <a:lnTo>
                  <a:pt x="28218" y="33246"/>
                </a:lnTo>
                <a:lnTo>
                  <a:pt x="28218" y="31934"/>
                </a:lnTo>
                <a:close/>
                <a:moveTo>
                  <a:pt x="514" y="34556"/>
                </a:moveTo>
                <a:lnTo>
                  <a:pt x="514" y="35868"/>
                </a:lnTo>
                <a:lnTo>
                  <a:pt x="28218" y="35868"/>
                </a:lnTo>
                <a:lnTo>
                  <a:pt x="28218" y="34556"/>
                </a:lnTo>
                <a:close/>
                <a:moveTo>
                  <a:pt x="514" y="37179"/>
                </a:moveTo>
                <a:lnTo>
                  <a:pt x="514" y="38491"/>
                </a:lnTo>
                <a:lnTo>
                  <a:pt x="25760" y="38491"/>
                </a:lnTo>
                <a:lnTo>
                  <a:pt x="25760" y="3717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0"/>
          <p:cNvSpPr/>
          <p:nvPr/>
        </p:nvSpPr>
        <p:spPr>
          <a:xfrm>
            <a:off x="1387750" y="2099830"/>
            <a:ext cx="312718" cy="741557"/>
          </a:xfrm>
          <a:custGeom>
            <a:avLst/>
            <a:gdLst/>
            <a:ahLst/>
            <a:cxnLst/>
            <a:rect l="l" t="t" r="r" b="b"/>
            <a:pathLst>
              <a:path w="6835" h="16208" extrusionOk="0">
                <a:moveTo>
                  <a:pt x="6425" y="0"/>
                </a:moveTo>
                <a:cubicBezTo>
                  <a:pt x="6327" y="0"/>
                  <a:pt x="6230" y="39"/>
                  <a:pt x="6156" y="115"/>
                </a:cubicBezTo>
                <a:lnTo>
                  <a:pt x="2451" y="3974"/>
                </a:lnTo>
                <a:lnTo>
                  <a:pt x="695" y="1932"/>
                </a:lnTo>
                <a:cubicBezTo>
                  <a:pt x="622" y="1847"/>
                  <a:pt x="518" y="1804"/>
                  <a:pt x="414" y="1804"/>
                </a:cubicBezTo>
                <a:cubicBezTo>
                  <a:pt x="328" y="1804"/>
                  <a:pt x="242" y="1833"/>
                  <a:pt x="172" y="1893"/>
                </a:cubicBezTo>
                <a:cubicBezTo>
                  <a:pt x="19" y="2027"/>
                  <a:pt x="0" y="2261"/>
                  <a:pt x="134" y="2415"/>
                </a:cubicBezTo>
                <a:lnTo>
                  <a:pt x="2156" y="4764"/>
                </a:lnTo>
                <a:cubicBezTo>
                  <a:pt x="2223" y="4844"/>
                  <a:pt x="2323" y="4891"/>
                  <a:pt x="2425" y="4892"/>
                </a:cubicBezTo>
                <a:lnTo>
                  <a:pt x="2436" y="4892"/>
                </a:lnTo>
                <a:cubicBezTo>
                  <a:pt x="2438" y="4892"/>
                  <a:pt x="2440" y="4892"/>
                  <a:pt x="2442" y="4892"/>
                </a:cubicBezTo>
                <a:cubicBezTo>
                  <a:pt x="2539" y="4892"/>
                  <a:pt x="2635" y="4853"/>
                  <a:pt x="2704" y="4780"/>
                </a:cubicBezTo>
                <a:lnTo>
                  <a:pt x="6692" y="628"/>
                </a:lnTo>
                <a:cubicBezTo>
                  <a:pt x="6834" y="480"/>
                  <a:pt x="6829" y="246"/>
                  <a:pt x="6681" y="104"/>
                </a:cubicBezTo>
                <a:cubicBezTo>
                  <a:pt x="6609" y="35"/>
                  <a:pt x="6517" y="0"/>
                  <a:pt x="6425" y="0"/>
                </a:cubicBezTo>
                <a:close/>
                <a:moveTo>
                  <a:pt x="6425" y="11315"/>
                </a:moveTo>
                <a:cubicBezTo>
                  <a:pt x="6327" y="11315"/>
                  <a:pt x="6230" y="11354"/>
                  <a:pt x="6156" y="11430"/>
                </a:cubicBezTo>
                <a:lnTo>
                  <a:pt x="2451" y="15289"/>
                </a:lnTo>
                <a:lnTo>
                  <a:pt x="695" y="13248"/>
                </a:lnTo>
                <a:cubicBezTo>
                  <a:pt x="622" y="13162"/>
                  <a:pt x="518" y="13118"/>
                  <a:pt x="413" y="13118"/>
                </a:cubicBezTo>
                <a:cubicBezTo>
                  <a:pt x="328" y="13118"/>
                  <a:pt x="242" y="13148"/>
                  <a:pt x="172" y="13208"/>
                </a:cubicBezTo>
                <a:cubicBezTo>
                  <a:pt x="19" y="13341"/>
                  <a:pt x="0" y="13576"/>
                  <a:pt x="134" y="13731"/>
                </a:cubicBezTo>
                <a:lnTo>
                  <a:pt x="2156" y="16079"/>
                </a:lnTo>
                <a:cubicBezTo>
                  <a:pt x="2223" y="16157"/>
                  <a:pt x="2321" y="16204"/>
                  <a:pt x="2425" y="16207"/>
                </a:cubicBezTo>
                <a:lnTo>
                  <a:pt x="2436" y="16207"/>
                </a:lnTo>
                <a:cubicBezTo>
                  <a:pt x="2536" y="16207"/>
                  <a:pt x="2634" y="16166"/>
                  <a:pt x="2704" y="16095"/>
                </a:cubicBezTo>
                <a:lnTo>
                  <a:pt x="6692" y="11943"/>
                </a:lnTo>
                <a:cubicBezTo>
                  <a:pt x="6834" y="11795"/>
                  <a:pt x="6829" y="11560"/>
                  <a:pt x="6681" y="11418"/>
                </a:cubicBezTo>
                <a:cubicBezTo>
                  <a:pt x="6609" y="11349"/>
                  <a:pt x="6517" y="11315"/>
                  <a:pt x="6425" y="113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40"/>
          <p:cNvGrpSpPr/>
          <p:nvPr/>
        </p:nvGrpSpPr>
        <p:grpSpPr>
          <a:xfrm>
            <a:off x="560827" y="3240414"/>
            <a:ext cx="1203320" cy="1354003"/>
            <a:chOff x="438975" y="1017733"/>
            <a:chExt cx="945189" cy="1063465"/>
          </a:xfrm>
        </p:grpSpPr>
        <p:sp>
          <p:nvSpPr>
            <p:cNvPr id="362" name="Google Shape;362;p40"/>
            <p:cNvSpPr/>
            <p:nvPr/>
          </p:nvSpPr>
          <p:spPr>
            <a:xfrm>
              <a:off x="449649" y="1017733"/>
              <a:ext cx="170481" cy="1063362"/>
            </a:xfrm>
            <a:custGeom>
              <a:avLst/>
              <a:gdLst/>
              <a:ahLst/>
              <a:cxnLst/>
              <a:rect l="l" t="t" r="r" b="b"/>
              <a:pathLst>
                <a:path w="3993" h="24906" extrusionOk="0">
                  <a:moveTo>
                    <a:pt x="253" y="1"/>
                  </a:moveTo>
                  <a:cubicBezTo>
                    <a:pt x="168" y="1"/>
                    <a:pt x="84" y="6"/>
                    <a:pt x="0" y="18"/>
                  </a:cubicBezTo>
                  <a:cubicBezTo>
                    <a:pt x="916" y="141"/>
                    <a:pt x="1621" y="923"/>
                    <a:pt x="1621" y="1873"/>
                  </a:cubicBezTo>
                  <a:lnTo>
                    <a:pt x="1621" y="23035"/>
                  </a:lnTo>
                  <a:cubicBezTo>
                    <a:pt x="1621" y="23052"/>
                    <a:pt x="1621" y="23068"/>
                    <a:pt x="1619" y="23084"/>
                  </a:cubicBezTo>
                  <a:cubicBezTo>
                    <a:pt x="1646" y="24094"/>
                    <a:pt x="2472" y="24906"/>
                    <a:pt x="3490" y="24906"/>
                  </a:cubicBezTo>
                  <a:lnTo>
                    <a:pt x="3993" y="24906"/>
                  </a:lnTo>
                  <a:cubicBezTo>
                    <a:pt x="2975" y="24906"/>
                    <a:pt x="2147" y="24094"/>
                    <a:pt x="2122" y="23084"/>
                  </a:cubicBezTo>
                  <a:cubicBezTo>
                    <a:pt x="2124" y="23068"/>
                    <a:pt x="2124" y="23051"/>
                    <a:pt x="2124" y="23035"/>
                  </a:cubicBezTo>
                  <a:lnTo>
                    <a:pt x="2124" y="1873"/>
                  </a:lnTo>
                  <a:cubicBezTo>
                    <a:pt x="2124" y="839"/>
                    <a:pt x="1285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438975" y="1017733"/>
              <a:ext cx="663779" cy="1063362"/>
            </a:xfrm>
            <a:custGeom>
              <a:avLst/>
              <a:gdLst/>
              <a:ahLst/>
              <a:cxnLst/>
              <a:rect l="l" t="t" r="r" b="b"/>
              <a:pathLst>
                <a:path w="15547" h="24906" extrusionOk="0">
                  <a:moveTo>
                    <a:pt x="0" y="1"/>
                  </a:moveTo>
                  <a:cubicBezTo>
                    <a:pt x="85" y="1"/>
                    <a:pt x="169" y="6"/>
                    <a:pt x="253" y="18"/>
                  </a:cubicBezTo>
                  <a:cubicBezTo>
                    <a:pt x="1166" y="141"/>
                    <a:pt x="1872" y="923"/>
                    <a:pt x="1872" y="1873"/>
                  </a:cubicBezTo>
                  <a:lnTo>
                    <a:pt x="1872" y="23035"/>
                  </a:lnTo>
                  <a:cubicBezTo>
                    <a:pt x="1872" y="23052"/>
                    <a:pt x="1872" y="23068"/>
                    <a:pt x="1869" y="23084"/>
                  </a:cubicBezTo>
                  <a:cubicBezTo>
                    <a:pt x="1896" y="24094"/>
                    <a:pt x="2722" y="24906"/>
                    <a:pt x="3741" y="24906"/>
                  </a:cubicBezTo>
                  <a:lnTo>
                    <a:pt x="15546" y="24906"/>
                  </a:lnTo>
                  <a:cubicBezTo>
                    <a:pt x="14527" y="24906"/>
                    <a:pt x="13700" y="24094"/>
                    <a:pt x="13674" y="23084"/>
                  </a:cubicBezTo>
                  <a:cubicBezTo>
                    <a:pt x="13677" y="23068"/>
                    <a:pt x="13677" y="23051"/>
                    <a:pt x="13677" y="23035"/>
                  </a:cubicBezTo>
                  <a:lnTo>
                    <a:pt x="13677" y="1873"/>
                  </a:lnTo>
                  <a:cubicBezTo>
                    <a:pt x="13677" y="839"/>
                    <a:pt x="12838" y="1"/>
                    <a:pt x="11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800224" y="1944360"/>
              <a:ext cx="583940" cy="136837"/>
            </a:xfrm>
            <a:custGeom>
              <a:avLst/>
              <a:gdLst/>
              <a:ahLst/>
              <a:cxnLst/>
              <a:rect l="l" t="t" r="r" b="b"/>
              <a:pathLst>
                <a:path w="13677" h="3205" extrusionOk="0">
                  <a:moveTo>
                    <a:pt x="1870" y="0"/>
                  </a:moveTo>
                  <a:lnTo>
                    <a:pt x="1870" y="1332"/>
                  </a:lnTo>
                  <a:cubicBezTo>
                    <a:pt x="1870" y="1349"/>
                    <a:pt x="1870" y="1365"/>
                    <a:pt x="1871" y="1381"/>
                  </a:cubicBezTo>
                  <a:cubicBezTo>
                    <a:pt x="1847" y="2391"/>
                    <a:pt x="1020" y="3204"/>
                    <a:pt x="1" y="3204"/>
                  </a:cubicBezTo>
                  <a:lnTo>
                    <a:pt x="11806" y="3204"/>
                  </a:lnTo>
                  <a:cubicBezTo>
                    <a:pt x="12824" y="3204"/>
                    <a:pt x="13652" y="2391"/>
                    <a:pt x="13677" y="1381"/>
                  </a:cubicBezTo>
                  <a:cubicBezTo>
                    <a:pt x="13675" y="1365"/>
                    <a:pt x="13675" y="1349"/>
                    <a:pt x="13675" y="1332"/>
                  </a:cubicBezTo>
                  <a:lnTo>
                    <a:pt x="1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73211" y="1136811"/>
              <a:ext cx="392666" cy="667152"/>
            </a:xfrm>
            <a:custGeom>
              <a:avLst/>
              <a:gdLst/>
              <a:ahLst/>
              <a:cxnLst/>
              <a:rect l="l" t="t" r="r" b="b"/>
              <a:pathLst>
                <a:path w="9197" h="15626" extrusionOk="0">
                  <a:moveTo>
                    <a:pt x="4294" y="168"/>
                  </a:moveTo>
                  <a:lnTo>
                    <a:pt x="4294" y="1017"/>
                  </a:lnTo>
                  <a:lnTo>
                    <a:pt x="9197" y="1017"/>
                  </a:lnTo>
                  <a:lnTo>
                    <a:pt x="9197" y="168"/>
                  </a:lnTo>
                  <a:close/>
                  <a:moveTo>
                    <a:pt x="4294" y="1389"/>
                  </a:moveTo>
                  <a:lnTo>
                    <a:pt x="4294" y="1993"/>
                  </a:lnTo>
                  <a:lnTo>
                    <a:pt x="7955" y="1993"/>
                  </a:lnTo>
                  <a:lnTo>
                    <a:pt x="7955" y="1389"/>
                  </a:lnTo>
                  <a:close/>
                  <a:moveTo>
                    <a:pt x="4294" y="2339"/>
                  </a:moveTo>
                  <a:lnTo>
                    <a:pt x="4294" y="2943"/>
                  </a:lnTo>
                  <a:lnTo>
                    <a:pt x="7955" y="2943"/>
                  </a:lnTo>
                  <a:lnTo>
                    <a:pt x="7955" y="2339"/>
                  </a:lnTo>
                  <a:close/>
                  <a:moveTo>
                    <a:pt x="168" y="1"/>
                  </a:moveTo>
                  <a:cubicBezTo>
                    <a:pt x="76" y="1"/>
                    <a:pt x="0" y="76"/>
                    <a:pt x="0" y="168"/>
                  </a:cubicBezTo>
                  <a:lnTo>
                    <a:pt x="0" y="2919"/>
                  </a:lnTo>
                  <a:cubicBezTo>
                    <a:pt x="0" y="3014"/>
                    <a:pt x="76" y="3088"/>
                    <a:pt x="168" y="3088"/>
                  </a:cubicBezTo>
                  <a:lnTo>
                    <a:pt x="2921" y="3088"/>
                  </a:lnTo>
                  <a:cubicBezTo>
                    <a:pt x="3014" y="3088"/>
                    <a:pt x="3089" y="3014"/>
                    <a:pt x="3089" y="2919"/>
                  </a:cubicBezTo>
                  <a:lnTo>
                    <a:pt x="3089" y="168"/>
                  </a:lnTo>
                  <a:cubicBezTo>
                    <a:pt x="3089" y="76"/>
                    <a:pt x="3014" y="1"/>
                    <a:pt x="2921" y="1"/>
                  </a:cubicBezTo>
                  <a:close/>
                  <a:moveTo>
                    <a:pt x="4294" y="6511"/>
                  </a:moveTo>
                  <a:lnTo>
                    <a:pt x="4294" y="7358"/>
                  </a:lnTo>
                  <a:lnTo>
                    <a:pt x="9197" y="7358"/>
                  </a:lnTo>
                  <a:lnTo>
                    <a:pt x="9197" y="6511"/>
                  </a:lnTo>
                  <a:close/>
                  <a:moveTo>
                    <a:pt x="4294" y="7730"/>
                  </a:moveTo>
                  <a:lnTo>
                    <a:pt x="4294" y="8335"/>
                  </a:lnTo>
                  <a:lnTo>
                    <a:pt x="7955" y="8335"/>
                  </a:lnTo>
                  <a:lnTo>
                    <a:pt x="7955" y="7730"/>
                  </a:lnTo>
                  <a:close/>
                  <a:moveTo>
                    <a:pt x="4294" y="8680"/>
                  </a:moveTo>
                  <a:lnTo>
                    <a:pt x="4294" y="9284"/>
                  </a:lnTo>
                  <a:lnTo>
                    <a:pt x="7955" y="9284"/>
                  </a:lnTo>
                  <a:lnTo>
                    <a:pt x="7955" y="8680"/>
                  </a:lnTo>
                  <a:close/>
                  <a:moveTo>
                    <a:pt x="2924" y="6342"/>
                  </a:moveTo>
                  <a:cubicBezTo>
                    <a:pt x="2923" y="6342"/>
                    <a:pt x="2922" y="6342"/>
                    <a:pt x="2921" y="6342"/>
                  </a:cubicBezTo>
                  <a:lnTo>
                    <a:pt x="168" y="6342"/>
                  </a:lnTo>
                  <a:cubicBezTo>
                    <a:pt x="76" y="6342"/>
                    <a:pt x="0" y="6418"/>
                    <a:pt x="0" y="6511"/>
                  </a:cubicBezTo>
                  <a:lnTo>
                    <a:pt x="0" y="9263"/>
                  </a:lnTo>
                  <a:cubicBezTo>
                    <a:pt x="0" y="9355"/>
                    <a:pt x="76" y="9432"/>
                    <a:pt x="168" y="9432"/>
                  </a:cubicBezTo>
                  <a:lnTo>
                    <a:pt x="2921" y="9432"/>
                  </a:lnTo>
                  <a:cubicBezTo>
                    <a:pt x="3014" y="9432"/>
                    <a:pt x="3089" y="9355"/>
                    <a:pt x="3089" y="9263"/>
                  </a:cubicBezTo>
                  <a:lnTo>
                    <a:pt x="3089" y="6511"/>
                  </a:lnTo>
                  <a:cubicBezTo>
                    <a:pt x="3089" y="6416"/>
                    <a:pt x="3015" y="6342"/>
                    <a:pt x="2924" y="6342"/>
                  </a:cubicBezTo>
                  <a:close/>
                  <a:moveTo>
                    <a:pt x="4294" y="12852"/>
                  </a:moveTo>
                  <a:lnTo>
                    <a:pt x="4294" y="13699"/>
                  </a:lnTo>
                  <a:lnTo>
                    <a:pt x="9197" y="13699"/>
                  </a:lnTo>
                  <a:lnTo>
                    <a:pt x="9197" y="12852"/>
                  </a:lnTo>
                  <a:close/>
                  <a:moveTo>
                    <a:pt x="4294" y="14070"/>
                  </a:moveTo>
                  <a:lnTo>
                    <a:pt x="4294" y="14674"/>
                  </a:lnTo>
                  <a:lnTo>
                    <a:pt x="7955" y="14674"/>
                  </a:lnTo>
                  <a:lnTo>
                    <a:pt x="7955" y="14070"/>
                  </a:lnTo>
                  <a:close/>
                  <a:moveTo>
                    <a:pt x="337" y="13018"/>
                  </a:moveTo>
                  <a:lnTo>
                    <a:pt x="337" y="15433"/>
                  </a:lnTo>
                  <a:lnTo>
                    <a:pt x="2752" y="15433"/>
                  </a:lnTo>
                  <a:lnTo>
                    <a:pt x="2752" y="13018"/>
                  </a:lnTo>
                  <a:close/>
                  <a:moveTo>
                    <a:pt x="4294" y="15021"/>
                  </a:moveTo>
                  <a:lnTo>
                    <a:pt x="4294" y="15625"/>
                  </a:lnTo>
                  <a:lnTo>
                    <a:pt x="7955" y="15625"/>
                  </a:lnTo>
                  <a:lnTo>
                    <a:pt x="7955" y="150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40"/>
          <p:cNvSpPr/>
          <p:nvPr/>
        </p:nvSpPr>
        <p:spPr>
          <a:xfrm>
            <a:off x="2383888" y="720379"/>
            <a:ext cx="272880" cy="273010"/>
          </a:xfrm>
          <a:custGeom>
            <a:avLst/>
            <a:gdLst/>
            <a:ahLst/>
            <a:cxnLst/>
            <a:rect l="l" t="t" r="r" b="b"/>
            <a:pathLst>
              <a:path w="4188" h="4190" extrusionOk="0">
                <a:moveTo>
                  <a:pt x="2094" y="921"/>
                </a:moveTo>
                <a:cubicBezTo>
                  <a:pt x="2206" y="921"/>
                  <a:pt x="2320" y="937"/>
                  <a:pt x="2432" y="971"/>
                </a:cubicBezTo>
                <a:cubicBezTo>
                  <a:pt x="3052" y="1157"/>
                  <a:pt x="3404" y="1811"/>
                  <a:pt x="3217" y="2434"/>
                </a:cubicBezTo>
                <a:cubicBezTo>
                  <a:pt x="3064" y="2941"/>
                  <a:pt x="2598" y="3268"/>
                  <a:pt x="2094" y="3268"/>
                </a:cubicBezTo>
                <a:cubicBezTo>
                  <a:pt x="1982" y="3268"/>
                  <a:pt x="1868" y="3252"/>
                  <a:pt x="1756" y="3219"/>
                </a:cubicBezTo>
                <a:cubicBezTo>
                  <a:pt x="1134" y="3032"/>
                  <a:pt x="783" y="2377"/>
                  <a:pt x="970" y="1756"/>
                </a:cubicBezTo>
                <a:cubicBezTo>
                  <a:pt x="1122" y="1249"/>
                  <a:pt x="1590" y="921"/>
                  <a:pt x="2094" y="921"/>
                </a:cubicBezTo>
                <a:close/>
                <a:moveTo>
                  <a:pt x="1692" y="0"/>
                </a:moveTo>
                <a:lnTo>
                  <a:pt x="1521" y="42"/>
                </a:lnTo>
                <a:lnTo>
                  <a:pt x="1432" y="597"/>
                </a:lnTo>
                <a:cubicBezTo>
                  <a:pt x="1355" y="632"/>
                  <a:pt x="1282" y="671"/>
                  <a:pt x="1211" y="715"/>
                </a:cubicBezTo>
                <a:lnTo>
                  <a:pt x="698" y="482"/>
                </a:lnTo>
                <a:lnTo>
                  <a:pt x="570" y="603"/>
                </a:lnTo>
                <a:lnTo>
                  <a:pt x="771" y="1129"/>
                </a:lnTo>
                <a:cubicBezTo>
                  <a:pt x="722" y="1197"/>
                  <a:pt x="678" y="1266"/>
                  <a:pt x="640" y="1342"/>
                </a:cubicBezTo>
                <a:lnTo>
                  <a:pt x="80" y="1398"/>
                </a:lnTo>
                <a:lnTo>
                  <a:pt x="29" y="1567"/>
                </a:lnTo>
                <a:lnTo>
                  <a:pt x="465" y="1922"/>
                </a:lnTo>
                <a:cubicBezTo>
                  <a:pt x="456" y="2005"/>
                  <a:pt x="452" y="2089"/>
                  <a:pt x="458" y="2171"/>
                </a:cubicBezTo>
                <a:lnTo>
                  <a:pt x="0" y="2498"/>
                </a:lnTo>
                <a:lnTo>
                  <a:pt x="40" y="2668"/>
                </a:lnTo>
                <a:lnTo>
                  <a:pt x="597" y="2757"/>
                </a:lnTo>
                <a:cubicBezTo>
                  <a:pt x="630" y="2833"/>
                  <a:pt x="670" y="2906"/>
                  <a:pt x="714" y="2977"/>
                </a:cubicBezTo>
                <a:lnTo>
                  <a:pt x="481" y="3490"/>
                </a:lnTo>
                <a:lnTo>
                  <a:pt x="601" y="3618"/>
                </a:lnTo>
                <a:lnTo>
                  <a:pt x="1127" y="3418"/>
                </a:lnTo>
                <a:cubicBezTo>
                  <a:pt x="1196" y="3466"/>
                  <a:pt x="1265" y="3510"/>
                  <a:pt x="1341" y="3550"/>
                </a:cubicBezTo>
                <a:lnTo>
                  <a:pt x="1396" y="4108"/>
                </a:lnTo>
                <a:lnTo>
                  <a:pt x="1565" y="4161"/>
                </a:lnTo>
                <a:lnTo>
                  <a:pt x="1920" y="3723"/>
                </a:lnTo>
                <a:cubicBezTo>
                  <a:pt x="1978" y="3729"/>
                  <a:pt x="2035" y="3733"/>
                  <a:pt x="2092" y="3733"/>
                </a:cubicBezTo>
                <a:cubicBezTo>
                  <a:pt x="2117" y="3733"/>
                  <a:pt x="2143" y="3732"/>
                  <a:pt x="2169" y="3730"/>
                </a:cubicBezTo>
                <a:lnTo>
                  <a:pt x="2496" y="4189"/>
                </a:lnTo>
                <a:lnTo>
                  <a:pt x="2667" y="4148"/>
                </a:lnTo>
                <a:lnTo>
                  <a:pt x="2755" y="3592"/>
                </a:lnTo>
                <a:cubicBezTo>
                  <a:pt x="2832" y="3558"/>
                  <a:pt x="2904" y="3518"/>
                  <a:pt x="2975" y="3474"/>
                </a:cubicBezTo>
                <a:lnTo>
                  <a:pt x="3490" y="3708"/>
                </a:lnTo>
                <a:lnTo>
                  <a:pt x="3618" y="3587"/>
                </a:lnTo>
                <a:lnTo>
                  <a:pt x="3416" y="3061"/>
                </a:lnTo>
                <a:cubicBezTo>
                  <a:pt x="3464" y="2993"/>
                  <a:pt x="3508" y="2924"/>
                  <a:pt x="3548" y="2848"/>
                </a:cubicBezTo>
                <a:lnTo>
                  <a:pt x="4108" y="2792"/>
                </a:lnTo>
                <a:lnTo>
                  <a:pt x="4159" y="2623"/>
                </a:lnTo>
                <a:lnTo>
                  <a:pt x="3721" y="2268"/>
                </a:lnTo>
                <a:cubicBezTo>
                  <a:pt x="3731" y="2185"/>
                  <a:pt x="3734" y="2101"/>
                  <a:pt x="3729" y="2019"/>
                </a:cubicBezTo>
                <a:lnTo>
                  <a:pt x="4188" y="1692"/>
                </a:lnTo>
                <a:lnTo>
                  <a:pt x="4146" y="1521"/>
                </a:lnTo>
                <a:lnTo>
                  <a:pt x="3591" y="1433"/>
                </a:lnTo>
                <a:cubicBezTo>
                  <a:pt x="3557" y="1356"/>
                  <a:pt x="3518" y="1284"/>
                  <a:pt x="3473" y="1213"/>
                </a:cubicBezTo>
                <a:lnTo>
                  <a:pt x="3706" y="700"/>
                </a:lnTo>
                <a:lnTo>
                  <a:pt x="3585" y="572"/>
                </a:lnTo>
                <a:lnTo>
                  <a:pt x="3059" y="772"/>
                </a:lnTo>
                <a:cubicBezTo>
                  <a:pt x="2992" y="724"/>
                  <a:pt x="2923" y="680"/>
                  <a:pt x="2846" y="640"/>
                </a:cubicBezTo>
                <a:lnTo>
                  <a:pt x="2790" y="81"/>
                </a:lnTo>
                <a:lnTo>
                  <a:pt x="2623" y="29"/>
                </a:lnTo>
                <a:lnTo>
                  <a:pt x="2267" y="467"/>
                </a:lnTo>
                <a:cubicBezTo>
                  <a:pt x="2210" y="461"/>
                  <a:pt x="2152" y="457"/>
                  <a:pt x="2096" y="457"/>
                </a:cubicBezTo>
                <a:cubicBezTo>
                  <a:pt x="2070" y="457"/>
                  <a:pt x="2044" y="458"/>
                  <a:pt x="2019" y="460"/>
                </a:cubicBezTo>
                <a:lnTo>
                  <a:pt x="1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e Vietnam Pro"/>
                <a:ea typeface="Be Vietnam Pro"/>
                <a:cs typeface="Be Vietnam Pro"/>
                <a:sym typeface="Be Vietnam Pro"/>
              </a:rPr>
              <a:t>Team Members</a:t>
            </a:r>
            <a:endParaRPr dirty="0"/>
          </a:p>
        </p:txBody>
      </p:sp>
      <p:pic>
        <p:nvPicPr>
          <p:cNvPr id="7" name="Picture 6" descr="A person in a white shirt&#10;&#10;Description automatically generated">
            <a:extLst>
              <a:ext uri="{FF2B5EF4-FFF2-40B4-BE49-F238E27FC236}">
                <a16:creationId xmlns:a16="http://schemas.microsoft.com/office/drawing/2014/main" id="{FFED38E5-23E5-75EB-4334-C4E0F4DC4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825905"/>
            <a:ext cx="1508760" cy="1508760"/>
          </a:xfrm>
          <a:prstGeom prst="rect">
            <a:avLst/>
          </a:prstGeom>
        </p:spPr>
      </p:pic>
      <p:pic>
        <p:nvPicPr>
          <p:cNvPr id="9" name="Picture 8" descr="A person taking a selfie&#10;&#10;Description automatically generated">
            <a:extLst>
              <a:ext uri="{FF2B5EF4-FFF2-40B4-BE49-F238E27FC236}">
                <a16:creationId xmlns:a16="http://schemas.microsoft.com/office/drawing/2014/main" id="{6CECB992-A6B4-D784-FBA4-179DBC3F1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63" y="1062989"/>
            <a:ext cx="1508760" cy="1508760"/>
          </a:xfrm>
          <a:prstGeom prst="rect">
            <a:avLst/>
          </a:prstGeom>
        </p:spPr>
      </p:pic>
      <p:pic>
        <p:nvPicPr>
          <p:cNvPr id="11" name="Picture 10" descr="A child with his arms crossed&#10;&#10;Description automatically generated">
            <a:extLst>
              <a:ext uri="{FF2B5EF4-FFF2-40B4-BE49-F238E27FC236}">
                <a16:creationId xmlns:a16="http://schemas.microsoft.com/office/drawing/2014/main" id="{A04632C2-A90B-BBBC-B898-638591B21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1062771"/>
            <a:ext cx="1508978" cy="15089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CEBCE0-0FB0-F224-AF69-2A567A680059}"/>
              </a:ext>
            </a:extLst>
          </p:cNvPr>
          <p:cNvSpPr txBox="1"/>
          <p:nvPr/>
        </p:nvSpPr>
        <p:spPr>
          <a:xfrm>
            <a:off x="2286000" y="1555977"/>
            <a:ext cx="4572000" cy="731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1650"/>
              </a:lnSpc>
            </a:pPr>
            <a:r>
              <a:rPr lang="en-US" sz="1400" b="1" i="1" u="none" strike="noStrike" dirty="0">
                <a:solidFill>
                  <a:srgbClr val="A5B7C6"/>
                </a:solidFill>
                <a:effectLst/>
                <a:latin typeface="Barlow" panose="00000500000000000000" pitchFamily="2" charset="0"/>
              </a:rPr>
              <a:t>Rumen Purvanov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650"/>
              </a:lnSpc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Front-end developer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650"/>
              </a:lnSpc>
            </a:pPr>
            <a:r>
              <a:rPr lang="en-US" dirty="0">
                <a:solidFill>
                  <a:srgbClr val="FFFFFF"/>
                </a:solidFill>
                <a:latin typeface="Barlow" panose="00000500000000000000" pitchFamily="2" charset="0"/>
              </a:rPr>
              <a:t>10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V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C8E72-8D74-1DD9-75DC-7BFB18EA44C6}"/>
              </a:ext>
            </a:extLst>
          </p:cNvPr>
          <p:cNvSpPr txBox="1"/>
          <p:nvPr/>
        </p:nvSpPr>
        <p:spPr>
          <a:xfrm>
            <a:off x="2286000" y="3110001"/>
            <a:ext cx="4572000" cy="731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1650"/>
              </a:lnSpc>
            </a:pPr>
            <a:r>
              <a:rPr lang="en-US" sz="1400" b="1" i="1" u="none" strike="noStrike" dirty="0">
                <a:solidFill>
                  <a:srgbClr val="A5B7C6"/>
                </a:solidFill>
                <a:effectLst/>
                <a:latin typeface="Barlow" panose="00000500000000000000" pitchFamily="2" charset="0"/>
              </a:rPr>
              <a:t>Anton </a:t>
            </a:r>
            <a:r>
              <a:rPr lang="en-US" sz="1400" b="1" i="1" u="none" strike="noStrike" dirty="0" err="1">
                <a:solidFill>
                  <a:srgbClr val="A5B7C6"/>
                </a:solidFill>
                <a:effectLst/>
                <a:latin typeface="Barlow" panose="00000500000000000000" pitchFamily="2" charset="0"/>
              </a:rPr>
              <a:t>Kabakov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650"/>
              </a:lnSpc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Front-end developer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650"/>
              </a:lnSpc>
            </a:pPr>
            <a:r>
              <a:rPr lang="en-US" dirty="0">
                <a:solidFill>
                  <a:srgbClr val="FFFFFF"/>
                </a:solidFill>
                <a:latin typeface="Barlow" panose="00000500000000000000" pitchFamily="2" charset="0"/>
              </a:rPr>
              <a:t>10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V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CC300B-8148-8DD6-3A3A-59F97C266D33}"/>
              </a:ext>
            </a:extLst>
          </p:cNvPr>
          <p:cNvSpPr txBox="1"/>
          <p:nvPr/>
        </p:nvSpPr>
        <p:spPr>
          <a:xfrm>
            <a:off x="6612223" y="1556041"/>
            <a:ext cx="4572000" cy="731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1650"/>
              </a:lnSpc>
            </a:pPr>
            <a:r>
              <a:rPr lang="en-US" sz="1400" b="1" i="1" u="none" strike="noStrike" dirty="0">
                <a:solidFill>
                  <a:srgbClr val="A5B7C6"/>
                </a:solidFill>
                <a:effectLst/>
                <a:latin typeface="Barlow" panose="00000500000000000000" pitchFamily="2" charset="0"/>
              </a:rPr>
              <a:t>Kalina </a:t>
            </a:r>
            <a:r>
              <a:rPr lang="en-US" sz="1400" b="1" i="1" u="none" strike="noStrike" dirty="0" err="1">
                <a:solidFill>
                  <a:srgbClr val="A5B7C6"/>
                </a:solidFill>
                <a:effectLst/>
                <a:latin typeface="Barlow" panose="00000500000000000000" pitchFamily="2" charset="0"/>
              </a:rPr>
              <a:t>Atanasova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650"/>
              </a:lnSpc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Front-end developer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650"/>
              </a:lnSpc>
            </a:pPr>
            <a:r>
              <a:rPr lang="en-US" dirty="0">
                <a:solidFill>
                  <a:srgbClr val="FFFFFF"/>
                </a:solidFill>
                <a:latin typeface="Barlow" panose="00000500000000000000" pitchFamily="2" charset="0"/>
              </a:rPr>
              <a:t>10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V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9" name="Picture 18" descr="A person taking a selfie&#10;&#10;Description automatically generated">
            <a:extLst>
              <a:ext uri="{FF2B5EF4-FFF2-40B4-BE49-F238E27FC236}">
                <a16:creationId xmlns:a16="http://schemas.microsoft.com/office/drawing/2014/main" id="{08C3C3A2-B4D3-2823-27E1-C8B4BC926A9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994" r="22756"/>
          <a:stretch/>
        </p:blipFill>
        <p:spPr>
          <a:xfrm>
            <a:off x="4998983" y="2721426"/>
            <a:ext cx="1613239" cy="16132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BADFFFB-8093-4BEE-CB32-2821808F3971}"/>
              </a:ext>
            </a:extLst>
          </p:cNvPr>
          <p:cNvSpPr txBox="1"/>
          <p:nvPr/>
        </p:nvSpPr>
        <p:spPr>
          <a:xfrm>
            <a:off x="6612222" y="3064737"/>
            <a:ext cx="5590478" cy="731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1650"/>
              </a:lnSpc>
            </a:pPr>
            <a:r>
              <a:rPr lang="en-US" sz="1400" b="1" i="1" u="none" strike="noStrike" dirty="0">
                <a:solidFill>
                  <a:srgbClr val="A5B7C6"/>
                </a:solidFill>
                <a:effectLst/>
                <a:latin typeface="Barlow" panose="00000500000000000000" pitchFamily="2" charset="0"/>
              </a:rPr>
              <a:t>Kristiyana Hristova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650"/>
              </a:lnSpc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Scrum Trainer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650"/>
              </a:lnSpc>
            </a:pPr>
            <a:r>
              <a:rPr lang="en-US" dirty="0">
                <a:solidFill>
                  <a:srgbClr val="FFFFFF"/>
                </a:solidFill>
                <a:latin typeface="Barlow" panose="00000500000000000000" pitchFamily="2" charset="0"/>
              </a:rPr>
              <a:t>10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V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/>
          <p:nvPr/>
        </p:nvSpPr>
        <p:spPr>
          <a:xfrm>
            <a:off x="5987137" y="3064075"/>
            <a:ext cx="1265683" cy="1265683"/>
          </a:xfrm>
          <a:custGeom>
            <a:avLst/>
            <a:gdLst/>
            <a:ahLst/>
            <a:cxnLst/>
            <a:rect l="l" t="t" r="r" b="b"/>
            <a:pathLst>
              <a:path w="21681" h="21681" extrusionOk="0">
                <a:moveTo>
                  <a:pt x="10820" y="0"/>
                </a:moveTo>
                <a:cubicBezTo>
                  <a:pt x="10522" y="0"/>
                  <a:pt x="10221" y="13"/>
                  <a:pt x="9925" y="39"/>
                </a:cubicBezTo>
                <a:cubicBezTo>
                  <a:pt x="9870" y="42"/>
                  <a:pt x="9830" y="90"/>
                  <a:pt x="9834" y="145"/>
                </a:cubicBezTo>
                <a:cubicBezTo>
                  <a:pt x="9840" y="197"/>
                  <a:pt x="9882" y="235"/>
                  <a:pt x="9934" y="235"/>
                </a:cubicBezTo>
                <a:cubicBezTo>
                  <a:pt x="9936" y="235"/>
                  <a:pt x="9939" y="235"/>
                  <a:pt x="9943" y="238"/>
                </a:cubicBezTo>
                <a:cubicBezTo>
                  <a:pt x="10232" y="212"/>
                  <a:pt x="10528" y="199"/>
                  <a:pt x="10820" y="199"/>
                </a:cubicBezTo>
                <a:cubicBezTo>
                  <a:pt x="10876" y="199"/>
                  <a:pt x="10920" y="155"/>
                  <a:pt x="10920" y="100"/>
                </a:cubicBezTo>
                <a:cubicBezTo>
                  <a:pt x="10920" y="46"/>
                  <a:pt x="10876" y="0"/>
                  <a:pt x="10820" y="0"/>
                </a:cubicBezTo>
                <a:close/>
                <a:moveTo>
                  <a:pt x="11706" y="34"/>
                </a:moveTo>
                <a:cubicBezTo>
                  <a:pt x="11655" y="34"/>
                  <a:pt x="11613" y="74"/>
                  <a:pt x="11609" y="126"/>
                </a:cubicBezTo>
                <a:cubicBezTo>
                  <a:pt x="11604" y="181"/>
                  <a:pt x="11645" y="228"/>
                  <a:pt x="11700" y="232"/>
                </a:cubicBezTo>
                <a:cubicBezTo>
                  <a:pt x="11992" y="255"/>
                  <a:pt x="12285" y="292"/>
                  <a:pt x="12573" y="339"/>
                </a:cubicBezTo>
                <a:cubicBezTo>
                  <a:pt x="12577" y="340"/>
                  <a:pt x="12583" y="340"/>
                  <a:pt x="12589" y="340"/>
                </a:cubicBezTo>
                <a:cubicBezTo>
                  <a:pt x="12637" y="340"/>
                  <a:pt x="12677" y="305"/>
                  <a:pt x="12687" y="256"/>
                </a:cubicBezTo>
                <a:cubicBezTo>
                  <a:pt x="12695" y="204"/>
                  <a:pt x="12660" y="153"/>
                  <a:pt x="12604" y="143"/>
                </a:cubicBezTo>
                <a:cubicBezTo>
                  <a:pt x="12313" y="94"/>
                  <a:pt x="12013" y="57"/>
                  <a:pt x="11716" y="35"/>
                </a:cubicBezTo>
                <a:cubicBezTo>
                  <a:pt x="11713" y="34"/>
                  <a:pt x="11709" y="34"/>
                  <a:pt x="11706" y="34"/>
                </a:cubicBezTo>
                <a:close/>
                <a:moveTo>
                  <a:pt x="9053" y="147"/>
                </a:moveTo>
                <a:cubicBezTo>
                  <a:pt x="9048" y="147"/>
                  <a:pt x="9042" y="147"/>
                  <a:pt x="9037" y="148"/>
                </a:cubicBezTo>
                <a:cubicBezTo>
                  <a:pt x="8744" y="198"/>
                  <a:pt x="8448" y="261"/>
                  <a:pt x="8161" y="333"/>
                </a:cubicBezTo>
                <a:cubicBezTo>
                  <a:pt x="8110" y="347"/>
                  <a:pt x="8076" y="401"/>
                  <a:pt x="8090" y="454"/>
                </a:cubicBezTo>
                <a:cubicBezTo>
                  <a:pt x="8100" y="498"/>
                  <a:pt x="8141" y="529"/>
                  <a:pt x="8185" y="529"/>
                </a:cubicBezTo>
                <a:cubicBezTo>
                  <a:pt x="8192" y="529"/>
                  <a:pt x="8202" y="529"/>
                  <a:pt x="8211" y="525"/>
                </a:cubicBezTo>
                <a:cubicBezTo>
                  <a:pt x="8492" y="452"/>
                  <a:pt x="8782" y="391"/>
                  <a:pt x="9071" y="344"/>
                </a:cubicBezTo>
                <a:cubicBezTo>
                  <a:pt x="9126" y="334"/>
                  <a:pt x="9162" y="285"/>
                  <a:pt x="9152" y="231"/>
                </a:cubicBezTo>
                <a:cubicBezTo>
                  <a:pt x="9143" y="181"/>
                  <a:pt x="9102" y="147"/>
                  <a:pt x="9053" y="147"/>
                </a:cubicBezTo>
                <a:close/>
                <a:moveTo>
                  <a:pt x="13458" y="319"/>
                </a:moveTo>
                <a:cubicBezTo>
                  <a:pt x="13413" y="319"/>
                  <a:pt x="13371" y="349"/>
                  <a:pt x="13359" y="396"/>
                </a:cubicBezTo>
                <a:cubicBezTo>
                  <a:pt x="13348" y="448"/>
                  <a:pt x="13379" y="502"/>
                  <a:pt x="13433" y="516"/>
                </a:cubicBezTo>
                <a:cubicBezTo>
                  <a:pt x="13717" y="587"/>
                  <a:pt x="14002" y="670"/>
                  <a:pt x="14276" y="765"/>
                </a:cubicBezTo>
                <a:cubicBezTo>
                  <a:pt x="14287" y="768"/>
                  <a:pt x="14297" y="771"/>
                  <a:pt x="14309" y="771"/>
                </a:cubicBezTo>
                <a:cubicBezTo>
                  <a:pt x="14350" y="771"/>
                  <a:pt x="14388" y="745"/>
                  <a:pt x="14403" y="703"/>
                </a:cubicBezTo>
                <a:cubicBezTo>
                  <a:pt x="14421" y="651"/>
                  <a:pt x="14391" y="595"/>
                  <a:pt x="14340" y="576"/>
                </a:cubicBezTo>
                <a:cubicBezTo>
                  <a:pt x="14059" y="481"/>
                  <a:pt x="13769" y="396"/>
                  <a:pt x="13480" y="322"/>
                </a:cubicBezTo>
                <a:cubicBezTo>
                  <a:pt x="13473" y="320"/>
                  <a:pt x="13466" y="319"/>
                  <a:pt x="13458" y="319"/>
                </a:cubicBezTo>
                <a:close/>
                <a:moveTo>
                  <a:pt x="7334" y="585"/>
                </a:moveTo>
                <a:cubicBezTo>
                  <a:pt x="7323" y="585"/>
                  <a:pt x="7313" y="587"/>
                  <a:pt x="7302" y="590"/>
                </a:cubicBezTo>
                <a:cubicBezTo>
                  <a:pt x="7022" y="688"/>
                  <a:pt x="6741" y="796"/>
                  <a:pt x="6469" y="917"/>
                </a:cubicBezTo>
                <a:cubicBezTo>
                  <a:pt x="6418" y="940"/>
                  <a:pt x="6396" y="1000"/>
                  <a:pt x="6418" y="1049"/>
                </a:cubicBezTo>
                <a:cubicBezTo>
                  <a:pt x="6434" y="1086"/>
                  <a:pt x="6469" y="1108"/>
                  <a:pt x="6508" y="1108"/>
                </a:cubicBezTo>
                <a:cubicBezTo>
                  <a:pt x="6522" y="1108"/>
                  <a:pt x="6536" y="1105"/>
                  <a:pt x="6549" y="1101"/>
                </a:cubicBezTo>
                <a:cubicBezTo>
                  <a:pt x="6816" y="981"/>
                  <a:pt x="7091" y="875"/>
                  <a:pt x="7366" y="779"/>
                </a:cubicBezTo>
                <a:cubicBezTo>
                  <a:pt x="7420" y="761"/>
                  <a:pt x="7446" y="704"/>
                  <a:pt x="7429" y="653"/>
                </a:cubicBezTo>
                <a:cubicBezTo>
                  <a:pt x="7414" y="611"/>
                  <a:pt x="7375" y="585"/>
                  <a:pt x="7334" y="585"/>
                </a:cubicBezTo>
                <a:close/>
                <a:moveTo>
                  <a:pt x="15136" y="892"/>
                </a:moveTo>
                <a:cubicBezTo>
                  <a:pt x="15097" y="892"/>
                  <a:pt x="15060" y="914"/>
                  <a:pt x="15044" y="951"/>
                </a:cubicBezTo>
                <a:cubicBezTo>
                  <a:pt x="15022" y="1003"/>
                  <a:pt x="15046" y="1062"/>
                  <a:pt x="15096" y="1084"/>
                </a:cubicBezTo>
                <a:cubicBezTo>
                  <a:pt x="15362" y="1200"/>
                  <a:pt x="15629" y="1329"/>
                  <a:pt x="15887" y="1469"/>
                </a:cubicBezTo>
                <a:cubicBezTo>
                  <a:pt x="15902" y="1477"/>
                  <a:pt x="15918" y="1482"/>
                  <a:pt x="15935" y="1482"/>
                </a:cubicBezTo>
                <a:cubicBezTo>
                  <a:pt x="15970" y="1482"/>
                  <a:pt x="16003" y="1463"/>
                  <a:pt x="16022" y="1428"/>
                </a:cubicBezTo>
                <a:cubicBezTo>
                  <a:pt x="16046" y="1379"/>
                  <a:pt x="16029" y="1320"/>
                  <a:pt x="15980" y="1293"/>
                </a:cubicBezTo>
                <a:cubicBezTo>
                  <a:pt x="15719" y="1150"/>
                  <a:pt x="15447" y="1020"/>
                  <a:pt x="15176" y="900"/>
                </a:cubicBezTo>
                <a:cubicBezTo>
                  <a:pt x="15163" y="895"/>
                  <a:pt x="15149" y="892"/>
                  <a:pt x="15136" y="892"/>
                </a:cubicBezTo>
                <a:close/>
                <a:moveTo>
                  <a:pt x="5712" y="1300"/>
                </a:moveTo>
                <a:cubicBezTo>
                  <a:pt x="5696" y="1300"/>
                  <a:pt x="5680" y="1304"/>
                  <a:pt x="5665" y="1312"/>
                </a:cubicBezTo>
                <a:cubicBezTo>
                  <a:pt x="5403" y="1455"/>
                  <a:pt x="5146" y="1610"/>
                  <a:pt x="4897" y="1773"/>
                </a:cubicBezTo>
                <a:cubicBezTo>
                  <a:pt x="4850" y="1803"/>
                  <a:pt x="4838" y="1865"/>
                  <a:pt x="4867" y="1911"/>
                </a:cubicBezTo>
                <a:cubicBezTo>
                  <a:pt x="4887" y="1939"/>
                  <a:pt x="4920" y="1955"/>
                  <a:pt x="4951" y="1955"/>
                </a:cubicBezTo>
                <a:cubicBezTo>
                  <a:pt x="4971" y="1955"/>
                  <a:pt x="4990" y="1951"/>
                  <a:pt x="5007" y="1938"/>
                </a:cubicBezTo>
                <a:cubicBezTo>
                  <a:pt x="5250" y="1777"/>
                  <a:pt x="5504" y="1625"/>
                  <a:pt x="5760" y="1486"/>
                </a:cubicBezTo>
                <a:cubicBezTo>
                  <a:pt x="5808" y="1460"/>
                  <a:pt x="5826" y="1399"/>
                  <a:pt x="5800" y="1351"/>
                </a:cubicBezTo>
                <a:cubicBezTo>
                  <a:pt x="5781" y="1319"/>
                  <a:pt x="5747" y="1300"/>
                  <a:pt x="5712" y="1300"/>
                </a:cubicBezTo>
                <a:close/>
                <a:moveTo>
                  <a:pt x="16698" y="1735"/>
                </a:moveTo>
                <a:cubicBezTo>
                  <a:pt x="16666" y="1735"/>
                  <a:pt x="16634" y="1751"/>
                  <a:pt x="16614" y="1780"/>
                </a:cubicBezTo>
                <a:cubicBezTo>
                  <a:pt x="16584" y="1826"/>
                  <a:pt x="16597" y="1888"/>
                  <a:pt x="16643" y="1918"/>
                </a:cubicBezTo>
                <a:cubicBezTo>
                  <a:pt x="16887" y="2079"/>
                  <a:pt x="17129" y="2249"/>
                  <a:pt x="17359" y="2428"/>
                </a:cubicBezTo>
                <a:cubicBezTo>
                  <a:pt x="17378" y="2442"/>
                  <a:pt x="17399" y="2450"/>
                  <a:pt x="17420" y="2450"/>
                </a:cubicBezTo>
                <a:cubicBezTo>
                  <a:pt x="17450" y="2450"/>
                  <a:pt x="17480" y="2437"/>
                  <a:pt x="17501" y="2411"/>
                </a:cubicBezTo>
                <a:cubicBezTo>
                  <a:pt x="17535" y="2367"/>
                  <a:pt x="17527" y="2305"/>
                  <a:pt x="17484" y="2272"/>
                </a:cubicBezTo>
                <a:cubicBezTo>
                  <a:pt x="17247" y="2089"/>
                  <a:pt x="17002" y="1912"/>
                  <a:pt x="16754" y="1752"/>
                </a:cubicBezTo>
                <a:cubicBezTo>
                  <a:pt x="16736" y="1740"/>
                  <a:pt x="16717" y="1735"/>
                  <a:pt x="16698" y="1735"/>
                </a:cubicBezTo>
                <a:close/>
                <a:moveTo>
                  <a:pt x="4231" y="2272"/>
                </a:moveTo>
                <a:cubicBezTo>
                  <a:pt x="4209" y="2272"/>
                  <a:pt x="4188" y="2279"/>
                  <a:pt x="4170" y="2293"/>
                </a:cubicBezTo>
                <a:cubicBezTo>
                  <a:pt x="3935" y="2478"/>
                  <a:pt x="3706" y="2671"/>
                  <a:pt x="3487" y="2875"/>
                </a:cubicBezTo>
                <a:cubicBezTo>
                  <a:pt x="3447" y="2912"/>
                  <a:pt x="3445" y="2974"/>
                  <a:pt x="3483" y="3014"/>
                </a:cubicBezTo>
                <a:cubicBezTo>
                  <a:pt x="3501" y="3035"/>
                  <a:pt x="3528" y="3047"/>
                  <a:pt x="3556" y="3047"/>
                </a:cubicBezTo>
                <a:cubicBezTo>
                  <a:pt x="3578" y="3047"/>
                  <a:pt x="3604" y="3038"/>
                  <a:pt x="3622" y="3021"/>
                </a:cubicBezTo>
                <a:cubicBezTo>
                  <a:pt x="3837" y="2822"/>
                  <a:pt x="4063" y="2630"/>
                  <a:pt x="4293" y="2451"/>
                </a:cubicBezTo>
                <a:cubicBezTo>
                  <a:pt x="4337" y="2417"/>
                  <a:pt x="4344" y="2353"/>
                  <a:pt x="4310" y="2310"/>
                </a:cubicBezTo>
                <a:cubicBezTo>
                  <a:pt x="4291" y="2285"/>
                  <a:pt x="4261" y="2272"/>
                  <a:pt x="4231" y="2272"/>
                </a:cubicBezTo>
                <a:close/>
                <a:moveTo>
                  <a:pt x="18098" y="2824"/>
                </a:moveTo>
                <a:cubicBezTo>
                  <a:pt x="18071" y="2824"/>
                  <a:pt x="18045" y="2835"/>
                  <a:pt x="18026" y="2856"/>
                </a:cubicBezTo>
                <a:cubicBezTo>
                  <a:pt x="17989" y="2897"/>
                  <a:pt x="17990" y="2960"/>
                  <a:pt x="18031" y="2997"/>
                </a:cubicBezTo>
                <a:cubicBezTo>
                  <a:pt x="18248" y="3193"/>
                  <a:pt x="18455" y="3402"/>
                  <a:pt x="18654" y="3617"/>
                </a:cubicBezTo>
                <a:cubicBezTo>
                  <a:pt x="18674" y="3638"/>
                  <a:pt x="18701" y="3649"/>
                  <a:pt x="18728" y="3649"/>
                </a:cubicBezTo>
                <a:cubicBezTo>
                  <a:pt x="18752" y="3649"/>
                  <a:pt x="18775" y="3639"/>
                  <a:pt x="18795" y="3624"/>
                </a:cubicBezTo>
                <a:cubicBezTo>
                  <a:pt x="18836" y="3587"/>
                  <a:pt x="18837" y="3524"/>
                  <a:pt x="18800" y="3483"/>
                </a:cubicBezTo>
                <a:cubicBezTo>
                  <a:pt x="18600" y="3265"/>
                  <a:pt x="18384" y="3052"/>
                  <a:pt x="18167" y="2850"/>
                </a:cubicBezTo>
                <a:cubicBezTo>
                  <a:pt x="18147" y="2833"/>
                  <a:pt x="18122" y="2824"/>
                  <a:pt x="18098" y="2824"/>
                </a:cubicBezTo>
                <a:close/>
                <a:moveTo>
                  <a:pt x="2927" y="3476"/>
                </a:moveTo>
                <a:cubicBezTo>
                  <a:pt x="2901" y="3476"/>
                  <a:pt x="2875" y="3487"/>
                  <a:pt x="2855" y="3509"/>
                </a:cubicBezTo>
                <a:cubicBezTo>
                  <a:pt x="2653" y="3727"/>
                  <a:pt x="2460" y="3958"/>
                  <a:pt x="2276" y="4192"/>
                </a:cubicBezTo>
                <a:cubicBezTo>
                  <a:pt x="2242" y="4236"/>
                  <a:pt x="2251" y="4299"/>
                  <a:pt x="2293" y="4333"/>
                </a:cubicBezTo>
                <a:cubicBezTo>
                  <a:pt x="2312" y="4347"/>
                  <a:pt x="2333" y="4354"/>
                  <a:pt x="2354" y="4354"/>
                </a:cubicBezTo>
                <a:cubicBezTo>
                  <a:pt x="2384" y="4354"/>
                  <a:pt x="2414" y="4340"/>
                  <a:pt x="2433" y="4314"/>
                </a:cubicBezTo>
                <a:cubicBezTo>
                  <a:pt x="2612" y="4084"/>
                  <a:pt x="2804" y="3858"/>
                  <a:pt x="3001" y="3644"/>
                </a:cubicBezTo>
                <a:cubicBezTo>
                  <a:pt x="3038" y="3602"/>
                  <a:pt x="3037" y="3540"/>
                  <a:pt x="2995" y="3503"/>
                </a:cubicBezTo>
                <a:cubicBezTo>
                  <a:pt x="2976" y="3485"/>
                  <a:pt x="2952" y="3476"/>
                  <a:pt x="2927" y="3476"/>
                </a:cubicBezTo>
                <a:close/>
                <a:moveTo>
                  <a:pt x="19303" y="4125"/>
                </a:moveTo>
                <a:cubicBezTo>
                  <a:pt x="19281" y="4125"/>
                  <a:pt x="19259" y="4132"/>
                  <a:pt x="19241" y="4147"/>
                </a:cubicBezTo>
                <a:cubicBezTo>
                  <a:pt x="19197" y="4179"/>
                  <a:pt x="19190" y="4243"/>
                  <a:pt x="19223" y="4286"/>
                </a:cubicBezTo>
                <a:cubicBezTo>
                  <a:pt x="19405" y="4518"/>
                  <a:pt x="19577" y="4758"/>
                  <a:pt x="19737" y="5001"/>
                </a:cubicBezTo>
                <a:cubicBezTo>
                  <a:pt x="19756" y="5029"/>
                  <a:pt x="19788" y="5045"/>
                  <a:pt x="19820" y="5045"/>
                </a:cubicBezTo>
                <a:cubicBezTo>
                  <a:pt x="19840" y="5045"/>
                  <a:pt x="19859" y="5039"/>
                  <a:pt x="19875" y="5029"/>
                </a:cubicBezTo>
                <a:cubicBezTo>
                  <a:pt x="19922" y="5000"/>
                  <a:pt x="19933" y="4937"/>
                  <a:pt x="19904" y="4890"/>
                </a:cubicBezTo>
                <a:cubicBezTo>
                  <a:pt x="19740" y="4644"/>
                  <a:pt x="19564" y="4398"/>
                  <a:pt x="19382" y="4164"/>
                </a:cubicBezTo>
                <a:cubicBezTo>
                  <a:pt x="19362" y="4138"/>
                  <a:pt x="19333" y="4125"/>
                  <a:pt x="19303" y="4125"/>
                </a:cubicBezTo>
                <a:close/>
                <a:moveTo>
                  <a:pt x="1839" y="4877"/>
                </a:moveTo>
                <a:cubicBezTo>
                  <a:pt x="1807" y="4877"/>
                  <a:pt x="1775" y="4893"/>
                  <a:pt x="1756" y="4923"/>
                </a:cubicBezTo>
                <a:cubicBezTo>
                  <a:pt x="1592" y="5172"/>
                  <a:pt x="1439" y="5430"/>
                  <a:pt x="1297" y="5692"/>
                </a:cubicBezTo>
                <a:cubicBezTo>
                  <a:pt x="1273" y="5740"/>
                  <a:pt x="1290" y="5800"/>
                  <a:pt x="1338" y="5827"/>
                </a:cubicBezTo>
                <a:cubicBezTo>
                  <a:pt x="1354" y="5835"/>
                  <a:pt x="1369" y="5840"/>
                  <a:pt x="1386" y="5840"/>
                </a:cubicBezTo>
                <a:cubicBezTo>
                  <a:pt x="1419" y="5840"/>
                  <a:pt x="1455" y="5820"/>
                  <a:pt x="1473" y="5787"/>
                </a:cubicBezTo>
                <a:cubicBezTo>
                  <a:pt x="1611" y="5533"/>
                  <a:pt x="1763" y="5278"/>
                  <a:pt x="1922" y="5032"/>
                </a:cubicBezTo>
                <a:cubicBezTo>
                  <a:pt x="1952" y="4987"/>
                  <a:pt x="1941" y="4924"/>
                  <a:pt x="1894" y="4894"/>
                </a:cubicBezTo>
                <a:cubicBezTo>
                  <a:pt x="1877" y="4883"/>
                  <a:pt x="1858" y="4877"/>
                  <a:pt x="1839" y="4877"/>
                </a:cubicBezTo>
                <a:close/>
                <a:moveTo>
                  <a:pt x="20277" y="5607"/>
                </a:moveTo>
                <a:cubicBezTo>
                  <a:pt x="20261" y="5607"/>
                  <a:pt x="20244" y="5611"/>
                  <a:pt x="20229" y="5619"/>
                </a:cubicBezTo>
                <a:cubicBezTo>
                  <a:pt x="20181" y="5646"/>
                  <a:pt x="20164" y="5706"/>
                  <a:pt x="20189" y="5754"/>
                </a:cubicBezTo>
                <a:cubicBezTo>
                  <a:pt x="20330" y="6010"/>
                  <a:pt x="20462" y="6276"/>
                  <a:pt x="20579" y="6543"/>
                </a:cubicBezTo>
                <a:cubicBezTo>
                  <a:pt x="20594" y="6580"/>
                  <a:pt x="20633" y="6602"/>
                  <a:pt x="20670" y="6602"/>
                </a:cubicBezTo>
                <a:cubicBezTo>
                  <a:pt x="20682" y="6602"/>
                  <a:pt x="20697" y="6600"/>
                  <a:pt x="20708" y="6593"/>
                </a:cubicBezTo>
                <a:cubicBezTo>
                  <a:pt x="20761" y="6570"/>
                  <a:pt x="20782" y="6511"/>
                  <a:pt x="20761" y="6461"/>
                </a:cubicBezTo>
                <a:cubicBezTo>
                  <a:pt x="20640" y="6189"/>
                  <a:pt x="20506" y="5919"/>
                  <a:pt x="20364" y="5658"/>
                </a:cubicBezTo>
                <a:cubicBezTo>
                  <a:pt x="20346" y="5626"/>
                  <a:pt x="20312" y="5607"/>
                  <a:pt x="20277" y="5607"/>
                </a:cubicBezTo>
                <a:close/>
                <a:moveTo>
                  <a:pt x="996" y="6439"/>
                </a:moveTo>
                <a:cubicBezTo>
                  <a:pt x="958" y="6439"/>
                  <a:pt x="920" y="6461"/>
                  <a:pt x="905" y="6498"/>
                </a:cubicBezTo>
                <a:cubicBezTo>
                  <a:pt x="785" y="6771"/>
                  <a:pt x="676" y="7052"/>
                  <a:pt x="579" y="7334"/>
                </a:cubicBezTo>
                <a:cubicBezTo>
                  <a:pt x="562" y="7385"/>
                  <a:pt x="590" y="7442"/>
                  <a:pt x="642" y="7460"/>
                </a:cubicBezTo>
                <a:cubicBezTo>
                  <a:pt x="651" y="7463"/>
                  <a:pt x="663" y="7466"/>
                  <a:pt x="673" y="7466"/>
                </a:cubicBezTo>
                <a:cubicBezTo>
                  <a:pt x="715" y="7466"/>
                  <a:pt x="754" y="7439"/>
                  <a:pt x="769" y="7398"/>
                </a:cubicBezTo>
                <a:cubicBezTo>
                  <a:pt x="863" y="7122"/>
                  <a:pt x="970" y="6848"/>
                  <a:pt x="1088" y="6579"/>
                </a:cubicBezTo>
                <a:cubicBezTo>
                  <a:pt x="1109" y="6528"/>
                  <a:pt x="1085" y="6468"/>
                  <a:pt x="1035" y="6447"/>
                </a:cubicBezTo>
                <a:cubicBezTo>
                  <a:pt x="1023" y="6441"/>
                  <a:pt x="1009" y="6439"/>
                  <a:pt x="996" y="6439"/>
                </a:cubicBezTo>
                <a:close/>
                <a:moveTo>
                  <a:pt x="20995" y="7229"/>
                </a:moveTo>
                <a:cubicBezTo>
                  <a:pt x="20984" y="7229"/>
                  <a:pt x="20973" y="7231"/>
                  <a:pt x="20963" y="7234"/>
                </a:cubicBezTo>
                <a:cubicBezTo>
                  <a:pt x="20910" y="7253"/>
                  <a:pt x="20883" y="7309"/>
                  <a:pt x="20900" y="7361"/>
                </a:cubicBezTo>
                <a:cubicBezTo>
                  <a:pt x="20997" y="7636"/>
                  <a:pt x="21080" y="7921"/>
                  <a:pt x="21153" y="8202"/>
                </a:cubicBezTo>
                <a:cubicBezTo>
                  <a:pt x="21163" y="8248"/>
                  <a:pt x="21204" y="8277"/>
                  <a:pt x="21248" y="8277"/>
                </a:cubicBezTo>
                <a:cubicBezTo>
                  <a:pt x="21255" y="8277"/>
                  <a:pt x="21265" y="8277"/>
                  <a:pt x="21275" y="8276"/>
                </a:cubicBezTo>
                <a:cubicBezTo>
                  <a:pt x="21329" y="8262"/>
                  <a:pt x="21361" y="8208"/>
                  <a:pt x="21346" y="8155"/>
                </a:cubicBezTo>
                <a:cubicBezTo>
                  <a:pt x="21272" y="7867"/>
                  <a:pt x="21187" y="7577"/>
                  <a:pt x="21089" y="7297"/>
                </a:cubicBezTo>
                <a:cubicBezTo>
                  <a:pt x="21074" y="7254"/>
                  <a:pt x="21036" y="7229"/>
                  <a:pt x="20995" y="7229"/>
                </a:cubicBezTo>
                <a:close/>
                <a:moveTo>
                  <a:pt x="422" y="8117"/>
                </a:moveTo>
                <a:cubicBezTo>
                  <a:pt x="377" y="8117"/>
                  <a:pt x="337" y="8146"/>
                  <a:pt x="325" y="8192"/>
                </a:cubicBezTo>
                <a:cubicBezTo>
                  <a:pt x="253" y="8482"/>
                  <a:pt x="192" y="8776"/>
                  <a:pt x="144" y="9069"/>
                </a:cubicBezTo>
                <a:cubicBezTo>
                  <a:pt x="136" y="9123"/>
                  <a:pt x="171" y="9174"/>
                  <a:pt x="225" y="9183"/>
                </a:cubicBezTo>
                <a:cubicBezTo>
                  <a:pt x="231" y="9186"/>
                  <a:pt x="236" y="9186"/>
                  <a:pt x="242" y="9186"/>
                </a:cubicBezTo>
                <a:cubicBezTo>
                  <a:pt x="289" y="9186"/>
                  <a:pt x="332" y="9150"/>
                  <a:pt x="342" y="9100"/>
                </a:cubicBezTo>
                <a:cubicBezTo>
                  <a:pt x="387" y="8812"/>
                  <a:pt x="448" y="8522"/>
                  <a:pt x="519" y="8241"/>
                </a:cubicBezTo>
                <a:cubicBezTo>
                  <a:pt x="531" y="8187"/>
                  <a:pt x="499" y="8134"/>
                  <a:pt x="445" y="8120"/>
                </a:cubicBezTo>
                <a:cubicBezTo>
                  <a:pt x="437" y="8118"/>
                  <a:pt x="430" y="8117"/>
                  <a:pt x="422" y="8117"/>
                </a:cubicBezTo>
                <a:close/>
                <a:moveTo>
                  <a:pt x="21430" y="8947"/>
                </a:moveTo>
                <a:cubicBezTo>
                  <a:pt x="21425" y="8947"/>
                  <a:pt x="21420" y="8948"/>
                  <a:pt x="21415" y="8948"/>
                </a:cubicBezTo>
                <a:cubicBezTo>
                  <a:pt x="21359" y="8960"/>
                  <a:pt x="21324" y="9010"/>
                  <a:pt x="21332" y="9064"/>
                </a:cubicBezTo>
                <a:cubicBezTo>
                  <a:pt x="21380" y="9352"/>
                  <a:pt x="21417" y="9645"/>
                  <a:pt x="21443" y="9936"/>
                </a:cubicBezTo>
                <a:cubicBezTo>
                  <a:pt x="21447" y="9989"/>
                  <a:pt x="21490" y="10027"/>
                  <a:pt x="21542" y="10027"/>
                </a:cubicBezTo>
                <a:cubicBezTo>
                  <a:pt x="21544" y="10027"/>
                  <a:pt x="21546" y="10027"/>
                  <a:pt x="21548" y="10027"/>
                </a:cubicBezTo>
                <a:cubicBezTo>
                  <a:pt x="21548" y="10027"/>
                  <a:pt x="21550" y="10027"/>
                  <a:pt x="21551" y="10027"/>
                </a:cubicBezTo>
                <a:cubicBezTo>
                  <a:pt x="21605" y="10022"/>
                  <a:pt x="21646" y="9975"/>
                  <a:pt x="21641" y="9919"/>
                </a:cubicBezTo>
                <a:cubicBezTo>
                  <a:pt x="21616" y="9622"/>
                  <a:pt x="21579" y="9324"/>
                  <a:pt x="21530" y="9031"/>
                </a:cubicBezTo>
                <a:cubicBezTo>
                  <a:pt x="21519" y="8981"/>
                  <a:pt x="21477" y="8947"/>
                  <a:pt x="21430" y="8947"/>
                </a:cubicBezTo>
                <a:close/>
                <a:moveTo>
                  <a:pt x="135" y="9866"/>
                </a:moveTo>
                <a:cubicBezTo>
                  <a:pt x="84" y="9866"/>
                  <a:pt x="39" y="9905"/>
                  <a:pt x="36" y="9958"/>
                </a:cubicBezTo>
                <a:cubicBezTo>
                  <a:pt x="12" y="10249"/>
                  <a:pt x="0" y="10546"/>
                  <a:pt x="0" y="10839"/>
                </a:cubicBezTo>
                <a:lnTo>
                  <a:pt x="0" y="10852"/>
                </a:lnTo>
                <a:cubicBezTo>
                  <a:pt x="0" y="10907"/>
                  <a:pt x="45" y="10951"/>
                  <a:pt x="100" y="10951"/>
                </a:cubicBezTo>
                <a:cubicBezTo>
                  <a:pt x="154" y="10951"/>
                  <a:pt x="199" y="10907"/>
                  <a:pt x="197" y="10852"/>
                </a:cubicBezTo>
                <a:lnTo>
                  <a:pt x="197" y="10839"/>
                </a:lnTo>
                <a:cubicBezTo>
                  <a:pt x="197" y="10552"/>
                  <a:pt x="209" y="10260"/>
                  <a:pt x="232" y="9973"/>
                </a:cubicBezTo>
                <a:cubicBezTo>
                  <a:pt x="238" y="9919"/>
                  <a:pt x="197" y="9871"/>
                  <a:pt x="143" y="9867"/>
                </a:cubicBezTo>
                <a:cubicBezTo>
                  <a:pt x="140" y="9866"/>
                  <a:pt x="137" y="9866"/>
                  <a:pt x="135" y="9866"/>
                </a:cubicBezTo>
                <a:close/>
                <a:moveTo>
                  <a:pt x="21581" y="10715"/>
                </a:moveTo>
                <a:cubicBezTo>
                  <a:pt x="21525" y="10715"/>
                  <a:pt x="21481" y="10759"/>
                  <a:pt x="21481" y="10815"/>
                </a:cubicBezTo>
                <a:lnTo>
                  <a:pt x="21481" y="10842"/>
                </a:lnTo>
                <a:cubicBezTo>
                  <a:pt x="21481" y="11133"/>
                  <a:pt x="21469" y="11429"/>
                  <a:pt x="21446" y="11719"/>
                </a:cubicBezTo>
                <a:cubicBezTo>
                  <a:pt x="21440" y="11773"/>
                  <a:pt x="21481" y="11820"/>
                  <a:pt x="21537" y="11825"/>
                </a:cubicBezTo>
                <a:lnTo>
                  <a:pt x="21545" y="11825"/>
                </a:lnTo>
                <a:cubicBezTo>
                  <a:pt x="21595" y="11825"/>
                  <a:pt x="21639" y="11787"/>
                  <a:pt x="21645" y="11734"/>
                </a:cubicBezTo>
                <a:cubicBezTo>
                  <a:pt x="21668" y="11439"/>
                  <a:pt x="21680" y="11137"/>
                  <a:pt x="21680" y="10839"/>
                </a:cubicBezTo>
                <a:lnTo>
                  <a:pt x="21680" y="10815"/>
                </a:lnTo>
                <a:cubicBezTo>
                  <a:pt x="21680" y="10759"/>
                  <a:pt x="21636" y="10715"/>
                  <a:pt x="21581" y="10715"/>
                </a:cubicBezTo>
                <a:close/>
                <a:moveTo>
                  <a:pt x="140" y="11640"/>
                </a:moveTo>
                <a:cubicBezTo>
                  <a:pt x="137" y="11640"/>
                  <a:pt x="133" y="11640"/>
                  <a:pt x="130" y="11641"/>
                </a:cubicBezTo>
                <a:cubicBezTo>
                  <a:pt x="74" y="11645"/>
                  <a:pt x="33" y="11692"/>
                  <a:pt x="39" y="11747"/>
                </a:cubicBezTo>
                <a:cubicBezTo>
                  <a:pt x="64" y="12044"/>
                  <a:pt x="101" y="12343"/>
                  <a:pt x="150" y="12636"/>
                </a:cubicBezTo>
                <a:cubicBezTo>
                  <a:pt x="157" y="12685"/>
                  <a:pt x="199" y="12719"/>
                  <a:pt x="246" y="12719"/>
                </a:cubicBezTo>
                <a:cubicBezTo>
                  <a:pt x="252" y="12719"/>
                  <a:pt x="258" y="12719"/>
                  <a:pt x="263" y="12718"/>
                </a:cubicBezTo>
                <a:cubicBezTo>
                  <a:pt x="316" y="12708"/>
                  <a:pt x="353" y="12658"/>
                  <a:pt x="344" y="12604"/>
                </a:cubicBezTo>
                <a:cubicBezTo>
                  <a:pt x="296" y="12316"/>
                  <a:pt x="261" y="12023"/>
                  <a:pt x="236" y="11732"/>
                </a:cubicBezTo>
                <a:cubicBezTo>
                  <a:pt x="232" y="11680"/>
                  <a:pt x="191" y="11640"/>
                  <a:pt x="140" y="11640"/>
                </a:cubicBezTo>
                <a:close/>
                <a:moveTo>
                  <a:pt x="21435" y="12508"/>
                </a:moveTo>
                <a:cubicBezTo>
                  <a:pt x="21387" y="12508"/>
                  <a:pt x="21344" y="12543"/>
                  <a:pt x="21336" y="12592"/>
                </a:cubicBezTo>
                <a:cubicBezTo>
                  <a:pt x="21288" y="12879"/>
                  <a:pt x="21227" y="13169"/>
                  <a:pt x="21156" y="13452"/>
                </a:cubicBezTo>
                <a:cubicBezTo>
                  <a:pt x="21144" y="13504"/>
                  <a:pt x="21176" y="13558"/>
                  <a:pt x="21230" y="13572"/>
                </a:cubicBezTo>
                <a:cubicBezTo>
                  <a:pt x="21238" y="13574"/>
                  <a:pt x="21245" y="13575"/>
                  <a:pt x="21254" y="13575"/>
                </a:cubicBezTo>
                <a:cubicBezTo>
                  <a:pt x="21298" y="13575"/>
                  <a:pt x="21339" y="13545"/>
                  <a:pt x="21348" y="13500"/>
                </a:cubicBezTo>
                <a:cubicBezTo>
                  <a:pt x="21422" y="13211"/>
                  <a:pt x="21483" y="12917"/>
                  <a:pt x="21531" y="12623"/>
                </a:cubicBezTo>
                <a:cubicBezTo>
                  <a:pt x="21540" y="12570"/>
                  <a:pt x="21503" y="12519"/>
                  <a:pt x="21450" y="12509"/>
                </a:cubicBezTo>
                <a:cubicBezTo>
                  <a:pt x="21445" y="12508"/>
                  <a:pt x="21440" y="12508"/>
                  <a:pt x="21435" y="12508"/>
                </a:cubicBezTo>
                <a:close/>
                <a:moveTo>
                  <a:pt x="430" y="13389"/>
                </a:moveTo>
                <a:cubicBezTo>
                  <a:pt x="422" y="13389"/>
                  <a:pt x="414" y="13390"/>
                  <a:pt x="406" y="13392"/>
                </a:cubicBezTo>
                <a:cubicBezTo>
                  <a:pt x="352" y="13407"/>
                  <a:pt x="317" y="13460"/>
                  <a:pt x="332" y="13514"/>
                </a:cubicBezTo>
                <a:cubicBezTo>
                  <a:pt x="406" y="13801"/>
                  <a:pt x="491" y="14091"/>
                  <a:pt x="588" y="14371"/>
                </a:cubicBezTo>
                <a:cubicBezTo>
                  <a:pt x="602" y="14412"/>
                  <a:pt x="642" y="14439"/>
                  <a:pt x="683" y="14439"/>
                </a:cubicBezTo>
                <a:cubicBezTo>
                  <a:pt x="693" y="14439"/>
                  <a:pt x="704" y="14435"/>
                  <a:pt x="715" y="14434"/>
                </a:cubicBezTo>
                <a:cubicBezTo>
                  <a:pt x="769" y="14417"/>
                  <a:pt x="796" y="14358"/>
                  <a:pt x="778" y="14307"/>
                </a:cubicBezTo>
                <a:cubicBezTo>
                  <a:pt x="683" y="14031"/>
                  <a:pt x="597" y="13747"/>
                  <a:pt x="526" y="13466"/>
                </a:cubicBezTo>
                <a:cubicBezTo>
                  <a:pt x="514" y="13420"/>
                  <a:pt x="474" y="13389"/>
                  <a:pt x="430" y="13389"/>
                </a:cubicBezTo>
                <a:close/>
                <a:moveTo>
                  <a:pt x="21001" y="14226"/>
                </a:moveTo>
                <a:cubicBezTo>
                  <a:pt x="20960" y="14226"/>
                  <a:pt x="20922" y="14252"/>
                  <a:pt x="20907" y="14293"/>
                </a:cubicBezTo>
                <a:cubicBezTo>
                  <a:pt x="20813" y="14569"/>
                  <a:pt x="20705" y="14845"/>
                  <a:pt x="20587" y="15113"/>
                </a:cubicBezTo>
                <a:cubicBezTo>
                  <a:pt x="20566" y="15164"/>
                  <a:pt x="20590" y="15223"/>
                  <a:pt x="20640" y="15244"/>
                </a:cubicBezTo>
                <a:cubicBezTo>
                  <a:pt x="20651" y="15250"/>
                  <a:pt x="20664" y="15252"/>
                  <a:pt x="20678" y="15252"/>
                </a:cubicBezTo>
                <a:cubicBezTo>
                  <a:pt x="20718" y="15252"/>
                  <a:pt x="20754" y="15231"/>
                  <a:pt x="20771" y="15193"/>
                </a:cubicBezTo>
                <a:cubicBezTo>
                  <a:pt x="20890" y="14918"/>
                  <a:pt x="20999" y="14638"/>
                  <a:pt x="21096" y="14357"/>
                </a:cubicBezTo>
                <a:cubicBezTo>
                  <a:pt x="21113" y="14306"/>
                  <a:pt x="21085" y="14249"/>
                  <a:pt x="21034" y="14232"/>
                </a:cubicBezTo>
                <a:cubicBezTo>
                  <a:pt x="21023" y="14228"/>
                  <a:pt x="21012" y="14226"/>
                  <a:pt x="21001" y="14226"/>
                </a:cubicBezTo>
                <a:close/>
                <a:moveTo>
                  <a:pt x="1007" y="15065"/>
                </a:moveTo>
                <a:cubicBezTo>
                  <a:pt x="994" y="15065"/>
                  <a:pt x="980" y="15067"/>
                  <a:pt x="967" y="15073"/>
                </a:cubicBezTo>
                <a:cubicBezTo>
                  <a:pt x="914" y="15096"/>
                  <a:pt x="893" y="15156"/>
                  <a:pt x="914" y="15206"/>
                </a:cubicBezTo>
                <a:cubicBezTo>
                  <a:pt x="1034" y="15477"/>
                  <a:pt x="1167" y="15747"/>
                  <a:pt x="1310" y="16009"/>
                </a:cubicBezTo>
                <a:cubicBezTo>
                  <a:pt x="1327" y="16040"/>
                  <a:pt x="1361" y="16060"/>
                  <a:pt x="1396" y="16060"/>
                </a:cubicBezTo>
                <a:cubicBezTo>
                  <a:pt x="1412" y="16060"/>
                  <a:pt x="1429" y="16056"/>
                  <a:pt x="1446" y="16048"/>
                </a:cubicBezTo>
                <a:cubicBezTo>
                  <a:pt x="1494" y="16023"/>
                  <a:pt x="1511" y="15962"/>
                  <a:pt x="1486" y="15913"/>
                </a:cubicBezTo>
                <a:cubicBezTo>
                  <a:pt x="1345" y="15658"/>
                  <a:pt x="1216" y="15392"/>
                  <a:pt x="1098" y="15125"/>
                </a:cubicBezTo>
                <a:cubicBezTo>
                  <a:pt x="1081" y="15087"/>
                  <a:pt x="1045" y="15065"/>
                  <a:pt x="1007" y="15065"/>
                </a:cubicBezTo>
                <a:close/>
                <a:moveTo>
                  <a:pt x="20289" y="15851"/>
                </a:moveTo>
                <a:cubicBezTo>
                  <a:pt x="20253" y="15851"/>
                  <a:pt x="20218" y="15870"/>
                  <a:pt x="20201" y="15903"/>
                </a:cubicBezTo>
                <a:cubicBezTo>
                  <a:pt x="20061" y="16159"/>
                  <a:pt x="19909" y="16414"/>
                  <a:pt x="19749" y="16658"/>
                </a:cubicBezTo>
                <a:cubicBezTo>
                  <a:pt x="19719" y="16705"/>
                  <a:pt x="19732" y="16766"/>
                  <a:pt x="19777" y="16798"/>
                </a:cubicBezTo>
                <a:cubicBezTo>
                  <a:pt x="19795" y="16808"/>
                  <a:pt x="19815" y="16813"/>
                  <a:pt x="19832" y="16813"/>
                </a:cubicBezTo>
                <a:cubicBezTo>
                  <a:pt x="19867" y="16813"/>
                  <a:pt x="19898" y="16798"/>
                  <a:pt x="19918" y="16766"/>
                </a:cubicBezTo>
                <a:cubicBezTo>
                  <a:pt x="20080" y="16518"/>
                  <a:pt x="20233" y="16259"/>
                  <a:pt x="20375" y="15997"/>
                </a:cubicBezTo>
                <a:cubicBezTo>
                  <a:pt x="20401" y="15949"/>
                  <a:pt x="20384" y="15889"/>
                  <a:pt x="20336" y="15862"/>
                </a:cubicBezTo>
                <a:cubicBezTo>
                  <a:pt x="20321" y="15855"/>
                  <a:pt x="20305" y="15851"/>
                  <a:pt x="20289" y="15851"/>
                </a:cubicBezTo>
                <a:close/>
                <a:moveTo>
                  <a:pt x="1851" y="16621"/>
                </a:moveTo>
                <a:cubicBezTo>
                  <a:pt x="1832" y="16621"/>
                  <a:pt x="1813" y="16626"/>
                  <a:pt x="1796" y="16637"/>
                </a:cubicBezTo>
                <a:cubicBezTo>
                  <a:pt x="1750" y="16667"/>
                  <a:pt x="1737" y="16729"/>
                  <a:pt x="1767" y="16776"/>
                </a:cubicBezTo>
                <a:cubicBezTo>
                  <a:pt x="1931" y="17025"/>
                  <a:pt x="2107" y="17269"/>
                  <a:pt x="2290" y="17504"/>
                </a:cubicBezTo>
                <a:cubicBezTo>
                  <a:pt x="2310" y="17531"/>
                  <a:pt x="2339" y="17544"/>
                  <a:pt x="2369" y="17544"/>
                </a:cubicBezTo>
                <a:cubicBezTo>
                  <a:pt x="2390" y="17544"/>
                  <a:pt x="2413" y="17537"/>
                  <a:pt x="2428" y="17520"/>
                </a:cubicBezTo>
                <a:cubicBezTo>
                  <a:pt x="2474" y="17487"/>
                  <a:pt x="2481" y="17423"/>
                  <a:pt x="2447" y="17380"/>
                </a:cubicBezTo>
                <a:cubicBezTo>
                  <a:pt x="2268" y="17150"/>
                  <a:pt x="2094" y="16908"/>
                  <a:pt x="1935" y="16665"/>
                </a:cubicBezTo>
                <a:cubicBezTo>
                  <a:pt x="1916" y="16637"/>
                  <a:pt x="1884" y="16621"/>
                  <a:pt x="1851" y="16621"/>
                </a:cubicBezTo>
                <a:close/>
                <a:moveTo>
                  <a:pt x="19319" y="17336"/>
                </a:moveTo>
                <a:cubicBezTo>
                  <a:pt x="19289" y="17336"/>
                  <a:pt x="19259" y="17350"/>
                  <a:pt x="19240" y="17375"/>
                </a:cubicBezTo>
                <a:cubicBezTo>
                  <a:pt x="19059" y="17605"/>
                  <a:pt x="18867" y="17831"/>
                  <a:pt x="18671" y="18046"/>
                </a:cubicBezTo>
                <a:cubicBezTo>
                  <a:pt x="18633" y="18087"/>
                  <a:pt x="18636" y="18149"/>
                  <a:pt x="18675" y="18186"/>
                </a:cubicBezTo>
                <a:cubicBezTo>
                  <a:pt x="18695" y="18205"/>
                  <a:pt x="18718" y="18213"/>
                  <a:pt x="18744" y="18213"/>
                </a:cubicBezTo>
                <a:cubicBezTo>
                  <a:pt x="18771" y="18213"/>
                  <a:pt x="18796" y="18202"/>
                  <a:pt x="18818" y="18181"/>
                </a:cubicBezTo>
                <a:cubicBezTo>
                  <a:pt x="19021" y="17960"/>
                  <a:pt x="19214" y="17731"/>
                  <a:pt x="19397" y="17497"/>
                </a:cubicBezTo>
                <a:cubicBezTo>
                  <a:pt x="19432" y="17453"/>
                  <a:pt x="19422" y="17390"/>
                  <a:pt x="19379" y="17356"/>
                </a:cubicBezTo>
                <a:cubicBezTo>
                  <a:pt x="19361" y="17343"/>
                  <a:pt x="19340" y="17336"/>
                  <a:pt x="19319" y="17336"/>
                </a:cubicBezTo>
                <a:close/>
                <a:moveTo>
                  <a:pt x="2943" y="18021"/>
                </a:moveTo>
                <a:cubicBezTo>
                  <a:pt x="2919" y="18021"/>
                  <a:pt x="2894" y="18030"/>
                  <a:pt x="2875" y="18048"/>
                </a:cubicBezTo>
                <a:cubicBezTo>
                  <a:pt x="2833" y="18085"/>
                  <a:pt x="2832" y="18148"/>
                  <a:pt x="2869" y="18188"/>
                </a:cubicBezTo>
                <a:cubicBezTo>
                  <a:pt x="3072" y="18407"/>
                  <a:pt x="3285" y="18620"/>
                  <a:pt x="3504" y="18820"/>
                </a:cubicBezTo>
                <a:cubicBezTo>
                  <a:pt x="3523" y="18839"/>
                  <a:pt x="3547" y="18847"/>
                  <a:pt x="3571" y="18847"/>
                </a:cubicBezTo>
                <a:cubicBezTo>
                  <a:pt x="3598" y="18847"/>
                  <a:pt x="3625" y="18837"/>
                  <a:pt x="3642" y="18816"/>
                </a:cubicBezTo>
                <a:cubicBezTo>
                  <a:pt x="3679" y="18775"/>
                  <a:pt x="3678" y="18712"/>
                  <a:pt x="3637" y="18675"/>
                </a:cubicBezTo>
                <a:cubicBezTo>
                  <a:pt x="3422" y="18476"/>
                  <a:pt x="3213" y="18269"/>
                  <a:pt x="3015" y="18053"/>
                </a:cubicBezTo>
                <a:cubicBezTo>
                  <a:pt x="2996" y="18032"/>
                  <a:pt x="2970" y="18021"/>
                  <a:pt x="2943" y="18021"/>
                </a:cubicBezTo>
                <a:close/>
                <a:moveTo>
                  <a:pt x="18117" y="18640"/>
                </a:moveTo>
                <a:cubicBezTo>
                  <a:pt x="18093" y="18640"/>
                  <a:pt x="18068" y="18648"/>
                  <a:pt x="18049" y="18667"/>
                </a:cubicBezTo>
                <a:cubicBezTo>
                  <a:pt x="17834" y="18863"/>
                  <a:pt x="17609" y="19055"/>
                  <a:pt x="17379" y="19235"/>
                </a:cubicBezTo>
                <a:cubicBezTo>
                  <a:pt x="17335" y="19268"/>
                  <a:pt x="17328" y="19332"/>
                  <a:pt x="17361" y="19375"/>
                </a:cubicBezTo>
                <a:cubicBezTo>
                  <a:pt x="17380" y="19402"/>
                  <a:pt x="17409" y="19414"/>
                  <a:pt x="17439" y="19414"/>
                </a:cubicBezTo>
                <a:cubicBezTo>
                  <a:pt x="17460" y="19414"/>
                  <a:pt x="17481" y="19407"/>
                  <a:pt x="17501" y="19392"/>
                </a:cubicBezTo>
                <a:cubicBezTo>
                  <a:pt x="17734" y="19208"/>
                  <a:pt x="17965" y="19015"/>
                  <a:pt x="18184" y="18812"/>
                </a:cubicBezTo>
                <a:cubicBezTo>
                  <a:pt x="18225" y="18775"/>
                  <a:pt x="18226" y="18712"/>
                  <a:pt x="18189" y="18671"/>
                </a:cubicBezTo>
                <a:cubicBezTo>
                  <a:pt x="18170" y="18650"/>
                  <a:pt x="18144" y="18640"/>
                  <a:pt x="18117" y="18640"/>
                </a:cubicBezTo>
                <a:close/>
                <a:moveTo>
                  <a:pt x="4249" y="19221"/>
                </a:moveTo>
                <a:cubicBezTo>
                  <a:pt x="4219" y="19221"/>
                  <a:pt x="4189" y="19235"/>
                  <a:pt x="4170" y="19260"/>
                </a:cubicBezTo>
                <a:cubicBezTo>
                  <a:pt x="4137" y="19304"/>
                  <a:pt x="4145" y="19366"/>
                  <a:pt x="4188" y="19400"/>
                </a:cubicBezTo>
                <a:cubicBezTo>
                  <a:pt x="4423" y="19584"/>
                  <a:pt x="4667" y="19757"/>
                  <a:pt x="4916" y="19920"/>
                </a:cubicBezTo>
                <a:cubicBezTo>
                  <a:pt x="4934" y="19932"/>
                  <a:pt x="4951" y="19936"/>
                  <a:pt x="4971" y="19936"/>
                </a:cubicBezTo>
                <a:cubicBezTo>
                  <a:pt x="5004" y="19936"/>
                  <a:pt x="5035" y="19920"/>
                  <a:pt x="5055" y="19892"/>
                </a:cubicBezTo>
                <a:cubicBezTo>
                  <a:pt x="5085" y="19847"/>
                  <a:pt x="5072" y="19784"/>
                  <a:pt x="5027" y="19754"/>
                </a:cubicBezTo>
                <a:cubicBezTo>
                  <a:pt x="4781" y="19594"/>
                  <a:pt x="4542" y="19422"/>
                  <a:pt x="4310" y="19242"/>
                </a:cubicBezTo>
                <a:cubicBezTo>
                  <a:pt x="4292" y="19228"/>
                  <a:pt x="4270" y="19221"/>
                  <a:pt x="4249" y="19221"/>
                </a:cubicBezTo>
                <a:close/>
                <a:moveTo>
                  <a:pt x="16720" y="19732"/>
                </a:moveTo>
                <a:cubicBezTo>
                  <a:pt x="16701" y="19732"/>
                  <a:pt x="16681" y="19737"/>
                  <a:pt x="16664" y="19748"/>
                </a:cubicBezTo>
                <a:cubicBezTo>
                  <a:pt x="16420" y="19908"/>
                  <a:pt x="16165" y="20061"/>
                  <a:pt x="15909" y="20199"/>
                </a:cubicBezTo>
                <a:cubicBezTo>
                  <a:pt x="15860" y="20226"/>
                  <a:pt x="15842" y="20287"/>
                  <a:pt x="15868" y="20334"/>
                </a:cubicBezTo>
                <a:cubicBezTo>
                  <a:pt x="15887" y="20367"/>
                  <a:pt x="15921" y="20387"/>
                  <a:pt x="15956" y="20387"/>
                </a:cubicBezTo>
                <a:cubicBezTo>
                  <a:pt x="15972" y="20387"/>
                  <a:pt x="15987" y="20382"/>
                  <a:pt x="16006" y="20375"/>
                </a:cubicBezTo>
                <a:cubicBezTo>
                  <a:pt x="16266" y="20233"/>
                  <a:pt x="16526" y="20078"/>
                  <a:pt x="16775" y="19915"/>
                </a:cubicBezTo>
                <a:cubicBezTo>
                  <a:pt x="16820" y="19885"/>
                  <a:pt x="16833" y="19822"/>
                  <a:pt x="16803" y="19777"/>
                </a:cubicBezTo>
                <a:cubicBezTo>
                  <a:pt x="16785" y="19747"/>
                  <a:pt x="16753" y="19732"/>
                  <a:pt x="16720" y="19732"/>
                </a:cubicBezTo>
                <a:close/>
                <a:moveTo>
                  <a:pt x="5735" y="20190"/>
                </a:moveTo>
                <a:cubicBezTo>
                  <a:pt x="5700" y="20190"/>
                  <a:pt x="5665" y="20209"/>
                  <a:pt x="5646" y="20242"/>
                </a:cubicBezTo>
                <a:cubicBezTo>
                  <a:pt x="5622" y="20290"/>
                  <a:pt x="5639" y="20351"/>
                  <a:pt x="5688" y="20377"/>
                </a:cubicBezTo>
                <a:cubicBezTo>
                  <a:pt x="5949" y="20519"/>
                  <a:pt x="6221" y="20653"/>
                  <a:pt x="6492" y="20772"/>
                </a:cubicBezTo>
                <a:cubicBezTo>
                  <a:pt x="6505" y="20778"/>
                  <a:pt x="6518" y="20780"/>
                  <a:pt x="6532" y="20780"/>
                </a:cubicBezTo>
                <a:cubicBezTo>
                  <a:pt x="6570" y="20780"/>
                  <a:pt x="6606" y="20759"/>
                  <a:pt x="6624" y="20718"/>
                </a:cubicBezTo>
                <a:cubicBezTo>
                  <a:pt x="6646" y="20667"/>
                  <a:pt x="6622" y="20608"/>
                  <a:pt x="6572" y="20587"/>
                </a:cubicBezTo>
                <a:cubicBezTo>
                  <a:pt x="6305" y="20469"/>
                  <a:pt x="6039" y="20340"/>
                  <a:pt x="5781" y="20202"/>
                </a:cubicBezTo>
                <a:cubicBezTo>
                  <a:pt x="5767" y="20194"/>
                  <a:pt x="5751" y="20190"/>
                  <a:pt x="5735" y="20190"/>
                </a:cubicBezTo>
                <a:close/>
                <a:moveTo>
                  <a:pt x="15160" y="20578"/>
                </a:moveTo>
                <a:cubicBezTo>
                  <a:pt x="15147" y="20578"/>
                  <a:pt x="15133" y="20580"/>
                  <a:pt x="15120" y="20586"/>
                </a:cubicBezTo>
                <a:cubicBezTo>
                  <a:pt x="14852" y="20702"/>
                  <a:pt x="14577" y="20810"/>
                  <a:pt x="14302" y="20906"/>
                </a:cubicBezTo>
                <a:cubicBezTo>
                  <a:pt x="14250" y="20923"/>
                  <a:pt x="14222" y="20979"/>
                  <a:pt x="14239" y="21031"/>
                </a:cubicBezTo>
                <a:cubicBezTo>
                  <a:pt x="14253" y="21072"/>
                  <a:pt x="14293" y="21099"/>
                  <a:pt x="14333" y="21099"/>
                </a:cubicBezTo>
                <a:cubicBezTo>
                  <a:pt x="14344" y="21099"/>
                  <a:pt x="14354" y="21097"/>
                  <a:pt x="14367" y="21093"/>
                </a:cubicBezTo>
                <a:cubicBezTo>
                  <a:pt x="14648" y="20997"/>
                  <a:pt x="14928" y="20887"/>
                  <a:pt x="15200" y="20768"/>
                </a:cubicBezTo>
                <a:cubicBezTo>
                  <a:pt x="15253" y="20745"/>
                  <a:pt x="15274" y="20687"/>
                  <a:pt x="15253" y="20637"/>
                </a:cubicBezTo>
                <a:cubicBezTo>
                  <a:pt x="15235" y="20599"/>
                  <a:pt x="15198" y="20578"/>
                  <a:pt x="15160" y="20578"/>
                </a:cubicBezTo>
                <a:close/>
                <a:moveTo>
                  <a:pt x="7361" y="20905"/>
                </a:moveTo>
                <a:cubicBezTo>
                  <a:pt x="7319" y="20905"/>
                  <a:pt x="7279" y="20931"/>
                  <a:pt x="7265" y="20972"/>
                </a:cubicBezTo>
                <a:cubicBezTo>
                  <a:pt x="7247" y="21024"/>
                  <a:pt x="7275" y="21080"/>
                  <a:pt x="7328" y="21099"/>
                </a:cubicBezTo>
                <a:cubicBezTo>
                  <a:pt x="7608" y="21194"/>
                  <a:pt x="7898" y="21279"/>
                  <a:pt x="8185" y="21353"/>
                </a:cubicBezTo>
                <a:cubicBezTo>
                  <a:pt x="8195" y="21355"/>
                  <a:pt x="8202" y="21356"/>
                  <a:pt x="8211" y="21356"/>
                </a:cubicBezTo>
                <a:cubicBezTo>
                  <a:pt x="8255" y="21356"/>
                  <a:pt x="8296" y="21326"/>
                  <a:pt x="8306" y="21282"/>
                </a:cubicBezTo>
                <a:cubicBezTo>
                  <a:pt x="8319" y="21228"/>
                  <a:pt x="8287" y="21176"/>
                  <a:pt x="8233" y="21161"/>
                </a:cubicBezTo>
                <a:cubicBezTo>
                  <a:pt x="7951" y="21090"/>
                  <a:pt x="7669" y="21005"/>
                  <a:pt x="7392" y="20910"/>
                </a:cubicBezTo>
                <a:cubicBezTo>
                  <a:pt x="7382" y="20906"/>
                  <a:pt x="7371" y="20905"/>
                  <a:pt x="7361" y="20905"/>
                </a:cubicBezTo>
                <a:close/>
                <a:moveTo>
                  <a:pt x="13482" y="21154"/>
                </a:moveTo>
                <a:cubicBezTo>
                  <a:pt x="13474" y="21154"/>
                  <a:pt x="13466" y="21155"/>
                  <a:pt x="13457" y="21157"/>
                </a:cubicBezTo>
                <a:cubicBezTo>
                  <a:pt x="13174" y="21228"/>
                  <a:pt x="12886" y="21289"/>
                  <a:pt x="12597" y="21336"/>
                </a:cubicBezTo>
                <a:cubicBezTo>
                  <a:pt x="12545" y="21346"/>
                  <a:pt x="12506" y="21396"/>
                  <a:pt x="12516" y="21450"/>
                </a:cubicBezTo>
                <a:cubicBezTo>
                  <a:pt x="12523" y="21500"/>
                  <a:pt x="12566" y="21534"/>
                  <a:pt x="12613" y="21534"/>
                </a:cubicBezTo>
                <a:lnTo>
                  <a:pt x="12630" y="21534"/>
                </a:lnTo>
                <a:cubicBezTo>
                  <a:pt x="12923" y="21485"/>
                  <a:pt x="13217" y="21424"/>
                  <a:pt x="13506" y="21350"/>
                </a:cubicBezTo>
                <a:cubicBezTo>
                  <a:pt x="13558" y="21336"/>
                  <a:pt x="13592" y="21284"/>
                  <a:pt x="13578" y="21230"/>
                </a:cubicBezTo>
                <a:cubicBezTo>
                  <a:pt x="13566" y="21185"/>
                  <a:pt x="13527" y="21154"/>
                  <a:pt x="13482" y="21154"/>
                </a:cubicBezTo>
                <a:close/>
                <a:moveTo>
                  <a:pt x="9079" y="21339"/>
                </a:moveTo>
                <a:cubicBezTo>
                  <a:pt x="9032" y="21339"/>
                  <a:pt x="8990" y="21373"/>
                  <a:pt x="8981" y="21422"/>
                </a:cubicBezTo>
                <a:cubicBezTo>
                  <a:pt x="8973" y="21476"/>
                  <a:pt x="9008" y="21527"/>
                  <a:pt x="9064" y="21535"/>
                </a:cubicBezTo>
                <a:cubicBezTo>
                  <a:pt x="9356" y="21584"/>
                  <a:pt x="9655" y="21619"/>
                  <a:pt x="9952" y="21645"/>
                </a:cubicBezTo>
                <a:lnTo>
                  <a:pt x="9961" y="21645"/>
                </a:lnTo>
                <a:cubicBezTo>
                  <a:pt x="10010" y="21645"/>
                  <a:pt x="10054" y="21605"/>
                  <a:pt x="10059" y="21554"/>
                </a:cubicBezTo>
                <a:cubicBezTo>
                  <a:pt x="10064" y="21500"/>
                  <a:pt x="10023" y="21450"/>
                  <a:pt x="9968" y="21447"/>
                </a:cubicBezTo>
                <a:cubicBezTo>
                  <a:pt x="9676" y="21423"/>
                  <a:pt x="9383" y="21387"/>
                  <a:pt x="9095" y="21341"/>
                </a:cubicBezTo>
                <a:cubicBezTo>
                  <a:pt x="9090" y="21340"/>
                  <a:pt x="9084" y="21339"/>
                  <a:pt x="9079" y="21339"/>
                </a:cubicBezTo>
                <a:close/>
                <a:moveTo>
                  <a:pt x="11733" y="21444"/>
                </a:moveTo>
                <a:cubicBezTo>
                  <a:pt x="11730" y="21444"/>
                  <a:pt x="11727" y="21444"/>
                  <a:pt x="11725" y="21444"/>
                </a:cubicBezTo>
                <a:cubicBezTo>
                  <a:pt x="11433" y="21468"/>
                  <a:pt x="11139" y="21480"/>
                  <a:pt x="10846" y="21480"/>
                </a:cubicBezTo>
                <a:cubicBezTo>
                  <a:pt x="10791" y="21480"/>
                  <a:pt x="10747" y="21525"/>
                  <a:pt x="10747" y="21581"/>
                </a:cubicBezTo>
                <a:cubicBezTo>
                  <a:pt x="10747" y="21635"/>
                  <a:pt x="10791" y="21680"/>
                  <a:pt x="10846" y="21680"/>
                </a:cubicBezTo>
                <a:cubicBezTo>
                  <a:pt x="11145" y="21680"/>
                  <a:pt x="11446" y="21667"/>
                  <a:pt x="11742" y="21642"/>
                </a:cubicBezTo>
                <a:cubicBezTo>
                  <a:pt x="11796" y="21639"/>
                  <a:pt x="11837" y="21591"/>
                  <a:pt x="11831" y="21535"/>
                </a:cubicBezTo>
                <a:cubicBezTo>
                  <a:pt x="11828" y="21483"/>
                  <a:pt x="11785" y="21444"/>
                  <a:pt x="11733" y="2144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7355567" y="2397047"/>
            <a:ext cx="1141450" cy="1141450"/>
          </a:xfrm>
          <a:custGeom>
            <a:avLst/>
            <a:gdLst/>
            <a:ahLst/>
            <a:cxnLst/>
            <a:rect l="l" t="t" r="r" b="b"/>
            <a:pathLst>
              <a:path w="21681" h="21681" extrusionOk="0">
                <a:moveTo>
                  <a:pt x="10820" y="0"/>
                </a:moveTo>
                <a:cubicBezTo>
                  <a:pt x="10522" y="0"/>
                  <a:pt x="10221" y="13"/>
                  <a:pt x="9925" y="39"/>
                </a:cubicBezTo>
                <a:cubicBezTo>
                  <a:pt x="9870" y="42"/>
                  <a:pt x="9830" y="90"/>
                  <a:pt x="9834" y="145"/>
                </a:cubicBezTo>
                <a:cubicBezTo>
                  <a:pt x="9840" y="197"/>
                  <a:pt x="9882" y="235"/>
                  <a:pt x="9934" y="235"/>
                </a:cubicBezTo>
                <a:cubicBezTo>
                  <a:pt x="9936" y="235"/>
                  <a:pt x="9939" y="235"/>
                  <a:pt x="9943" y="238"/>
                </a:cubicBezTo>
                <a:cubicBezTo>
                  <a:pt x="10232" y="212"/>
                  <a:pt x="10528" y="199"/>
                  <a:pt x="10820" y="199"/>
                </a:cubicBezTo>
                <a:cubicBezTo>
                  <a:pt x="10876" y="199"/>
                  <a:pt x="10920" y="155"/>
                  <a:pt x="10920" y="100"/>
                </a:cubicBezTo>
                <a:cubicBezTo>
                  <a:pt x="10920" y="46"/>
                  <a:pt x="10876" y="0"/>
                  <a:pt x="10820" y="0"/>
                </a:cubicBezTo>
                <a:close/>
                <a:moveTo>
                  <a:pt x="11706" y="34"/>
                </a:moveTo>
                <a:cubicBezTo>
                  <a:pt x="11655" y="34"/>
                  <a:pt x="11613" y="74"/>
                  <a:pt x="11609" y="126"/>
                </a:cubicBezTo>
                <a:cubicBezTo>
                  <a:pt x="11604" y="181"/>
                  <a:pt x="11645" y="228"/>
                  <a:pt x="11700" y="232"/>
                </a:cubicBezTo>
                <a:cubicBezTo>
                  <a:pt x="11992" y="255"/>
                  <a:pt x="12285" y="292"/>
                  <a:pt x="12573" y="339"/>
                </a:cubicBezTo>
                <a:cubicBezTo>
                  <a:pt x="12577" y="340"/>
                  <a:pt x="12583" y="340"/>
                  <a:pt x="12589" y="340"/>
                </a:cubicBezTo>
                <a:cubicBezTo>
                  <a:pt x="12637" y="340"/>
                  <a:pt x="12677" y="305"/>
                  <a:pt x="12687" y="256"/>
                </a:cubicBezTo>
                <a:cubicBezTo>
                  <a:pt x="12695" y="204"/>
                  <a:pt x="12660" y="153"/>
                  <a:pt x="12604" y="143"/>
                </a:cubicBezTo>
                <a:cubicBezTo>
                  <a:pt x="12313" y="94"/>
                  <a:pt x="12013" y="57"/>
                  <a:pt x="11716" y="35"/>
                </a:cubicBezTo>
                <a:cubicBezTo>
                  <a:pt x="11713" y="34"/>
                  <a:pt x="11709" y="34"/>
                  <a:pt x="11706" y="34"/>
                </a:cubicBezTo>
                <a:close/>
                <a:moveTo>
                  <a:pt x="9053" y="147"/>
                </a:moveTo>
                <a:cubicBezTo>
                  <a:pt x="9048" y="147"/>
                  <a:pt x="9042" y="147"/>
                  <a:pt x="9037" y="148"/>
                </a:cubicBezTo>
                <a:cubicBezTo>
                  <a:pt x="8744" y="198"/>
                  <a:pt x="8448" y="261"/>
                  <a:pt x="8161" y="333"/>
                </a:cubicBezTo>
                <a:cubicBezTo>
                  <a:pt x="8110" y="347"/>
                  <a:pt x="8076" y="401"/>
                  <a:pt x="8090" y="454"/>
                </a:cubicBezTo>
                <a:cubicBezTo>
                  <a:pt x="8100" y="498"/>
                  <a:pt x="8141" y="529"/>
                  <a:pt x="8185" y="529"/>
                </a:cubicBezTo>
                <a:cubicBezTo>
                  <a:pt x="8192" y="529"/>
                  <a:pt x="8202" y="529"/>
                  <a:pt x="8211" y="525"/>
                </a:cubicBezTo>
                <a:cubicBezTo>
                  <a:pt x="8492" y="452"/>
                  <a:pt x="8782" y="391"/>
                  <a:pt x="9071" y="344"/>
                </a:cubicBezTo>
                <a:cubicBezTo>
                  <a:pt x="9126" y="334"/>
                  <a:pt x="9162" y="285"/>
                  <a:pt x="9152" y="231"/>
                </a:cubicBezTo>
                <a:cubicBezTo>
                  <a:pt x="9143" y="181"/>
                  <a:pt x="9102" y="147"/>
                  <a:pt x="9053" y="147"/>
                </a:cubicBezTo>
                <a:close/>
                <a:moveTo>
                  <a:pt x="13458" y="319"/>
                </a:moveTo>
                <a:cubicBezTo>
                  <a:pt x="13413" y="319"/>
                  <a:pt x="13371" y="349"/>
                  <a:pt x="13359" y="396"/>
                </a:cubicBezTo>
                <a:cubicBezTo>
                  <a:pt x="13348" y="448"/>
                  <a:pt x="13379" y="502"/>
                  <a:pt x="13433" y="516"/>
                </a:cubicBezTo>
                <a:cubicBezTo>
                  <a:pt x="13717" y="587"/>
                  <a:pt x="14002" y="670"/>
                  <a:pt x="14276" y="765"/>
                </a:cubicBezTo>
                <a:cubicBezTo>
                  <a:pt x="14287" y="768"/>
                  <a:pt x="14297" y="771"/>
                  <a:pt x="14309" y="771"/>
                </a:cubicBezTo>
                <a:cubicBezTo>
                  <a:pt x="14350" y="771"/>
                  <a:pt x="14388" y="745"/>
                  <a:pt x="14403" y="703"/>
                </a:cubicBezTo>
                <a:cubicBezTo>
                  <a:pt x="14421" y="651"/>
                  <a:pt x="14391" y="595"/>
                  <a:pt x="14340" y="576"/>
                </a:cubicBezTo>
                <a:cubicBezTo>
                  <a:pt x="14059" y="481"/>
                  <a:pt x="13769" y="396"/>
                  <a:pt x="13480" y="322"/>
                </a:cubicBezTo>
                <a:cubicBezTo>
                  <a:pt x="13473" y="320"/>
                  <a:pt x="13466" y="319"/>
                  <a:pt x="13458" y="319"/>
                </a:cubicBezTo>
                <a:close/>
                <a:moveTo>
                  <a:pt x="7334" y="585"/>
                </a:moveTo>
                <a:cubicBezTo>
                  <a:pt x="7323" y="585"/>
                  <a:pt x="7313" y="587"/>
                  <a:pt x="7302" y="590"/>
                </a:cubicBezTo>
                <a:cubicBezTo>
                  <a:pt x="7022" y="688"/>
                  <a:pt x="6741" y="796"/>
                  <a:pt x="6469" y="917"/>
                </a:cubicBezTo>
                <a:cubicBezTo>
                  <a:pt x="6418" y="940"/>
                  <a:pt x="6396" y="1000"/>
                  <a:pt x="6418" y="1049"/>
                </a:cubicBezTo>
                <a:cubicBezTo>
                  <a:pt x="6434" y="1086"/>
                  <a:pt x="6469" y="1108"/>
                  <a:pt x="6508" y="1108"/>
                </a:cubicBezTo>
                <a:cubicBezTo>
                  <a:pt x="6522" y="1108"/>
                  <a:pt x="6536" y="1105"/>
                  <a:pt x="6549" y="1101"/>
                </a:cubicBezTo>
                <a:cubicBezTo>
                  <a:pt x="6816" y="981"/>
                  <a:pt x="7091" y="875"/>
                  <a:pt x="7366" y="779"/>
                </a:cubicBezTo>
                <a:cubicBezTo>
                  <a:pt x="7420" y="761"/>
                  <a:pt x="7446" y="704"/>
                  <a:pt x="7429" y="653"/>
                </a:cubicBezTo>
                <a:cubicBezTo>
                  <a:pt x="7414" y="611"/>
                  <a:pt x="7375" y="585"/>
                  <a:pt x="7334" y="585"/>
                </a:cubicBezTo>
                <a:close/>
                <a:moveTo>
                  <a:pt x="15136" y="892"/>
                </a:moveTo>
                <a:cubicBezTo>
                  <a:pt x="15097" y="892"/>
                  <a:pt x="15060" y="914"/>
                  <a:pt x="15044" y="951"/>
                </a:cubicBezTo>
                <a:cubicBezTo>
                  <a:pt x="15022" y="1003"/>
                  <a:pt x="15046" y="1062"/>
                  <a:pt x="15096" y="1084"/>
                </a:cubicBezTo>
                <a:cubicBezTo>
                  <a:pt x="15362" y="1200"/>
                  <a:pt x="15629" y="1329"/>
                  <a:pt x="15887" y="1469"/>
                </a:cubicBezTo>
                <a:cubicBezTo>
                  <a:pt x="15902" y="1477"/>
                  <a:pt x="15918" y="1482"/>
                  <a:pt x="15935" y="1482"/>
                </a:cubicBezTo>
                <a:cubicBezTo>
                  <a:pt x="15970" y="1482"/>
                  <a:pt x="16003" y="1463"/>
                  <a:pt x="16022" y="1428"/>
                </a:cubicBezTo>
                <a:cubicBezTo>
                  <a:pt x="16046" y="1379"/>
                  <a:pt x="16029" y="1320"/>
                  <a:pt x="15980" y="1293"/>
                </a:cubicBezTo>
                <a:cubicBezTo>
                  <a:pt x="15719" y="1150"/>
                  <a:pt x="15447" y="1020"/>
                  <a:pt x="15176" y="900"/>
                </a:cubicBezTo>
                <a:cubicBezTo>
                  <a:pt x="15163" y="895"/>
                  <a:pt x="15149" y="892"/>
                  <a:pt x="15136" y="892"/>
                </a:cubicBezTo>
                <a:close/>
                <a:moveTo>
                  <a:pt x="5712" y="1300"/>
                </a:moveTo>
                <a:cubicBezTo>
                  <a:pt x="5696" y="1300"/>
                  <a:pt x="5680" y="1304"/>
                  <a:pt x="5665" y="1312"/>
                </a:cubicBezTo>
                <a:cubicBezTo>
                  <a:pt x="5403" y="1455"/>
                  <a:pt x="5146" y="1610"/>
                  <a:pt x="4897" y="1773"/>
                </a:cubicBezTo>
                <a:cubicBezTo>
                  <a:pt x="4850" y="1803"/>
                  <a:pt x="4838" y="1865"/>
                  <a:pt x="4867" y="1911"/>
                </a:cubicBezTo>
                <a:cubicBezTo>
                  <a:pt x="4887" y="1939"/>
                  <a:pt x="4920" y="1955"/>
                  <a:pt x="4951" y="1955"/>
                </a:cubicBezTo>
                <a:cubicBezTo>
                  <a:pt x="4971" y="1955"/>
                  <a:pt x="4990" y="1951"/>
                  <a:pt x="5007" y="1938"/>
                </a:cubicBezTo>
                <a:cubicBezTo>
                  <a:pt x="5250" y="1777"/>
                  <a:pt x="5504" y="1625"/>
                  <a:pt x="5760" y="1486"/>
                </a:cubicBezTo>
                <a:cubicBezTo>
                  <a:pt x="5808" y="1460"/>
                  <a:pt x="5826" y="1399"/>
                  <a:pt x="5800" y="1351"/>
                </a:cubicBezTo>
                <a:cubicBezTo>
                  <a:pt x="5781" y="1319"/>
                  <a:pt x="5747" y="1300"/>
                  <a:pt x="5712" y="1300"/>
                </a:cubicBezTo>
                <a:close/>
                <a:moveTo>
                  <a:pt x="16698" y="1735"/>
                </a:moveTo>
                <a:cubicBezTo>
                  <a:pt x="16666" y="1735"/>
                  <a:pt x="16634" y="1751"/>
                  <a:pt x="16614" y="1780"/>
                </a:cubicBezTo>
                <a:cubicBezTo>
                  <a:pt x="16584" y="1826"/>
                  <a:pt x="16597" y="1888"/>
                  <a:pt x="16643" y="1918"/>
                </a:cubicBezTo>
                <a:cubicBezTo>
                  <a:pt x="16887" y="2079"/>
                  <a:pt x="17129" y="2249"/>
                  <a:pt x="17359" y="2428"/>
                </a:cubicBezTo>
                <a:cubicBezTo>
                  <a:pt x="17378" y="2442"/>
                  <a:pt x="17399" y="2450"/>
                  <a:pt x="17420" y="2450"/>
                </a:cubicBezTo>
                <a:cubicBezTo>
                  <a:pt x="17450" y="2450"/>
                  <a:pt x="17480" y="2437"/>
                  <a:pt x="17501" y="2411"/>
                </a:cubicBezTo>
                <a:cubicBezTo>
                  <a:pt x="17535" y="2367"/>
                  <a:pt x="17527" y="2305"/>
                  <a:pt x="17484" y="2272"/>
                </a:cubicBezTo>
                <a:cubicBezTo>
                  <a:pt x="17247" y="2089"/>
                  <a:pt x="17002" y="1912"/>
                  <a:pt x="16754" y="1752"/>
                </a:cubicBezTo>
                <a:cubicBezTo>
                  <a:pt x="16736" y="1740"/>
                  <a:pt x="16717" y="1735"/>
                  <a:pt x="16698" y="1735"/>
                </a:cubicBezTo>
                <a:close/>
                <a:moveTo>
                  <a:pt x="4231" y="2272"/>
                </a:moveTo>
                <a:cubicBezTo>
                  <a:pt x="4209" y="2272"/>
                  <a:pt x="4188" y="2279"/>
                  <a:pt x="4170" y="2293"/>
                </a:cubicBezTo>
                <a:cubicBezTo>
                  <a:pt x="3935" y="2478"/>
                  <a:pt x="3706" y="2671"/>
                  <a:pt x="3487" y="2875"/>
                </a:cubicBezTo>
                <a:cubicBezTo>
                  <a:pt x="3447" y="2912"/>
                  <a:pt x="3445" y="2974"/>
                  <a:pt x="3483" y="3014"/>
                </a:cubicBezTo>
                <a:cubicBezTo>
                  <a:pt x="3501" y="3035"/>
                  <a:pt x="3528" y="3047"/>
                  <a:pt x="3556" y="3047"/>
                </a:cubicBezTo>
                <a:cubicBezTo>
                  <a:pt x="3578" y="3047"/>
                  <a:pt x="3604" y="3038"/>
                  <a:pt x="3622" y="3021"/>
                </a:cubicBezTo>
                <a:cubicBezTo>
                  <a:pt x="3837" y="2822"/>
                  <a:pt x="4063" y="2630"/>
                  <a:pt x="4293" y="2451"/>
                </a:cubicBezTo>
                <a:cubicBezTo>
                  <a:pt x="4337" y="2417"/>
                  <a:pt x="4344" y="2353"/>
                  <a:pt x="4310" y="2310"/>
                </a:cubicBezTo>
                <a:cubicBezTo>
                  <a:pt x="4291" y="2285"/>
                  <a:pt x="4261" y="2272"/>
                  <a:pt x="4231" y="2272"/>
                </a:cubicBezTo>
                <a:close/>
                <a:moveTo>
                  <a:pt x="18098" y="2824"/>
                </a:moveTo>
                <a:cubicBezTo>
                  <a:pt x="18071" y="2824"/>
                  <a:pt x="18045" y="2835"/>
                  <a:pt x="18026" y="2856"/>
                </a:cubicBezTo>
                <a:cubicBezTo>
                  <a:pt x="17989" y="2897"/>
                  <a:pt x="17990" y="2960"/>
                  <a:pt x="18031" y="2997"/>
                </a:cubicBezTo>
                <a:cubicBezTo>
                  <a:pt x="18248" y="3193"/>
                  <a:pt x="18455" y="3402"/>
                  <a:pt x="18654" y="3617"/>
                </a:cubicBezTo>
                <a:cubicBezTo>
                  <a:pt x="18674" y="3638"/>
                  <a:pt x="18701" y="3649"/>
                  <a:pt x="18728" y="3649"/>
                </a:cubicBezTo>
                <a:cubicBezTo>
                  <a:pt x="18752" y="3649"/>
                  <a:pt x="18775" y="3639"/>
                  <a:pt x="18795" y="3624"/>
                </a:cubicBezTo>
                <a:cubicBezTo>
                  <a:pt x="18836" y="3587"/>
                  <a:pt x="18837" y="3524"/>
                  <a:pt x="18800" y="3483"/>
                </a:cubicBezTo>
                <a:cubicBezTo>
                  <a:pt x="18600" y="3265"/>
                  <a:pt x="18384" y="3052"/>
                  <a:pt x="18167" y="2850"/>
                </a:cubicBezTo>
                <a:cubicBezTo>
                  <a:pt x="18147" y="2833"/>
                  <a:pt x="18122" y="2824"/>
                  <a:pt x="18098" y="2824"/>
                </a:cubicBezTo>
                <a:close/>
                <a:moveTo>
                  <a:pt x="2927" y="3476"/>
                </a:moveTo>
                <a:cubicBezTo>
                  <a:pt x="2901" y="3476"/>
                  <a:pt x="2875" y="3487"/>
                  <a:pt x="2855" y="3509"/>
                </a:cubicBezTo>
                <a:cubicBezTo>
                  <a:pt x="2653" y="3727"/>
                  <a:pt x="2460" y="3958"/>
                  <a:pt x="2276" y="4192"/>
                </a:cubicBezTo>
                <a:cubicBezTo>
                  <a:pt x="2242" y="4236"/>
                  <a:pt x="2251" y="4299"/>
                  <a:pt x="2293" y="4333"/>
                </a:cubicBezTo>
                <a:cubicBezTo>
                  <a:pt x="2312" y="4347"/>
                  <a:pt x="2333" y="4354"/>
                  <a:pt x="2354" y="4354"/>
                </a:cubicBezTo>
                <a:cubicBezTo>
                  <a:pt x="2384" y="4354"/>
                  <a:pt x="2414" y="4340"/>
                  <a:pt x="2433" y="4314"/>
                </a:cubicBezTo>
                <a:cubicBezTo>
                  <a:pt x="2612" y="4084"/>
                  <a:pt x="2804" y="3858"/>
                  <a:pt x="3001" y="3644"/>
                </a:cubicBezTo>
                <a:cubicBezTo>
                  <a:pt x="3038" y="3602"/>
                  <a:pt x="3037" y="3540"/>
                  <a:pt x="2995" y="3503"/>
                </a:cubicBezTo>
                <a:cubicBezTo>
                  <a:pt x="2976" y="3485"/>
                  <a:pt x="2952" y="3476"/>
                  <a:pt x="2927" y="3476"/>
                </a:cubicBezTo>
                <a:close/>
                <a:moveTo>
                  <a:pt x="19303" y="4125"/>
                </a:moveTo>
                <a:cubicBezTo>
                  <a:pt x="19281" y="4125"/>
                  <a:pt x="19259" y="4132"/>
                  <a:pt x="19241" y="4147"/>
                </a:cubicBezTo>
                <a:cubicBezTo>
                  <a:pt x="19197" y="4179"/>
                  <a:pt x="19190" y="4243"/>
                  <a:pt x="19223" y="4286"/>
                </a:cubicBezTo>
                <a:cubicBezTo>
                  <a:pt x="19405" y="4518"/>
                  <a:pt x="19577" y="4758"/>
                  <a:pt x="19737" y="5001"/>
                </a:cubicBezTo>
                <a:cubicBezTo>
                  <a:pt x="19756" y="5029"/>
                  <a:pt x="19788" y="5045"/>
                  <a:pt x="19820" y="5045"/>
                </a:cubicBezTo>
                <a:cubicBezTo>
                  <a:pt x="19840" y="5045"/>
                  <a:pt x="19859" y="5039"/>
                  <a:pt x="19875" y="5029"/>
                </a:cubicBezTo>
                <a:cubicBezTo>
                  <a:pt x="19922" y="5000"/>
                  <a:pt x="19933" y="4937"/>
                  <a:pt x="19904" y="4890"/>
                </a:cubicBezTo>
                <a:cubicBezTo>
                  <a:pt x="19740" y="4644"/>
                  <a:pt x="19564" y="4398"/>
                  <a:pt x="19382" y="4164"/>
                </a:cubicBezTo>
                <a:cubicBezTo>
                  <a:pt x="19362" y="4138"/>
                  <a:pt x="19333" y="4125"/>
                  <a:pt x="19303" y="4125"/>
                </a:cubicBezTo>
                <a:close/>
                <a:moveTo>
                  <a:pt x="1839" y="4877"/>
                </a:moveTo>
                <a:cubicBezTo>
                  <a:pt x="1807" y="4877"/>
                  <a:pt x="1775" y="4893"/>
                  <a:pt x="1756" y="4923"/>
                </a:cubicBezTo>
                <a:cubicBezTo>
                  <a:pt x="1592" y="5172"/>
                  <a:pt x="1439" y="5430"/>
                  <a:pt x="1297" y="5692"/>
                </a:cubicBezTo>
                <a:cubicBezTo>
                  <a:pt x="1273" y="5740"/>
                  <a:pt x="1290" y="5800"/>
                  <a:pt x="1338" y="5827"/>
                </a:cubicBezTo>
                <a:cubicBezTo>
                  <a:pt x="1354" y="5835"/>
                  <a:pt x="1369" y="5840"/>
                  <a:pt x="1386" y="5840"/>
                </a:cubicBezTo>
                <a:cubicBezTo>
                  <a:pt x="1419" y="5840"/>
                  <a:pt x="1455" y="5820"/>
                  <a:pt x="1473" y="5787"/>
                </a:cubicBezTo>
                <a:cubicBezTo>
                  <a:pt x="1611" y="5533"/>
                  <a:pt x="1763" y="5278"/>
                  <a:pt x="1922" y="5032"/>
                </a:cubicBezTo>
                <a:cubicBezTo>
                  <a:pt x="1952" y="4987"/>
                  <a:pt x="1941" y="4924"/>
                  <a:pt x="1894" y="4894"/>
                </a:cubicBezTo>
                <a:cubicBezTo>
                  <a:pt x="1877" y="4883"/>
                  <a:pt x="1858" y="4877"/>
                  <a:pt x="1839" y="4877"/>
                </a:cubicBezTo>
                <a:close/>
                <a:moveTo>
                  <a:pt x="20277" y="5607"/>
                </a:moveTo>
                <a:cubicBezTo>
                  <a:pt x="20261" y="5607"/>
                  <a:pt x="20244" y="5611"/>
                  <a:pt x="20229" y="5619"/>
                </a:cubicBezTo>
                <a:cubicBezTo>
                  <a:pt x="20181" y="5646"/>
                  <a:pt x="20164" y="5706"/>
                  <a:pt x="20189" y="5754"/>
                </a:cubicBezTo>
                <a:cubicBezTo>
                  <a:pt x="20330" y="6010"/>
                  <a:pt x="20462" y="6276"/>
                  <a:pt x="20579" y="6543"/>
                </a:cubicBezTo>
                <a:cubicBezTo>
                  <a:pt x="20594" y="6580"/>
                  <a:pt x="20633" y="6602"/>
                  <a:pt x="20670" y="6602"/>
                </a:cubicBezTo>
                <a:cubicBezTo>
                  <a:pt x="20682" y="6602"/>
                  <a:pt x="20697" y="6600"/>
                  <a:pt x="20708" y="6593"/>
                </a:cubicBezTo>
                <a:cubicBezTo>
                  <a:pt x="20761" y="6570"/>
                  <a:pt x="20782" y="6511"/>
                  <a:pt x="20761" y="6461"/>
                </a:cubicBezTo>
                <a:cubicBezTo>
                  <a:pt x="20640" y="6189"/>
                  <a:pt x="20506" y="5919"/>
                  <a:pt x="20364" y="5658"/>
                </a:cubicBezTo>
                <a:cubicBezTo>
                  <a:pt x="20346" y="5626"/>
                  <a:pt x="20312" y="5607"/>
                  <a:pt x="20277" y="5607"/>
                </a:cubicBezTo>
                <a:close/>
                <a:moveTo>
                  <a:pt x="996" y="6439"/>
                </a:moveTo>
                <a:cubicBezTo>
                  <a:pt x="958" y="6439"/>
                  <a:pt x="920" y="6461"/>
                  <a:pt x="905" y="6498"/>
                </a:cubicBezTo>
                <a:cubicBezTo>
                  <a:pt x="785" y="6771"/>
                  <a:pt x="676" y="7052"/>
                  <a:pt x="579" y="7334"/>
                </a:cubicBezTo>
                <a:cubicBezTo>
                  <a:pt x="562" y="7385"/>
                  <a:pt x="590" y="7442"/>
                  <a:pt x="642" y="7460"/>
                </a:cubicBezTo>
                <a:cubicBezTo>
                  <a:pt x="651" y="7463"/>
                  <a:pt x="663" y="7466"/>
                  <a:pt x="673" y="7466"/>
                </a:cubicBezTo>
                <a:cubicBezTo>
                  <a:pt x="715" y="7466"/>
                  <a:pt x="754" y="7439"/>
                  <a:pt x="769" y="7398"/>
                </a:cubicBezTo>
                <a:cubicBezTo>
                  <a:pt x="863" y="7122"/>
                  <a:pt x="970" y="6848"/>
                  <a:pt x="1088" y="6579"/>
                </a:cubicBezTo>
                <a:cubicBezTo>
                  <a:pt x="1109" y="6528"/>
                  <a:pt x="1085" y="6468"/>
                  <a:pt x="1035" y="6447"/>
                </a:cubicBezTo>
                <a:cubicBezTo>
                  <a:pt x="1023" y="6441"/>
                  <a:pt x="1009" y="6439"/>
                  <a:pt x="996" y="6439"/>
                </a:cubicBezTo>
                <a:close/>
                <a:moveTo>
                  <a:pt x="20995" y="7229"/>
                </a:moveTo>
                <a:cubicBezTo>
                  <a:pt x="20984" y="7229"/>
                  <a:pt x="20973" y="7231"/>
                  <a:pt x="20963" y="7234"/>
                </a:cubicBezTo>
                <a:cubicBezTo>
                  <a:pt x="20910" y="7253"/>
                  <a:pt x="20883" y="7309"/>
                  <a:pt x="20900" y="7361"/>
                </a:cubicBezTo>
                <a:cubicBezTo>
                  <a:pt x="20997" y="7636"/>
                  <a:pt x="21080" y="7921"/>
                  <a:pt x="21153" y="8202"/>
                </a:cubicBezTo>
                <a:cubicBezTo>
                  <a:pt x="21163" y="8248"/>
                  <a:pt x="21204" y="8277"/>
                  <a:pt x="21248" y="8277"/>
                </a:cubicBezTo>
                <a:cubicBezTo>
                  <a:pt x="21255" y="8277"/>
                  <a:pt x="21265" y="8277"/>
                  <a:pt x="21275" y="8276"/>
                </a:cubicBezTo>
                <a:cubicBezTo>
                  <a:pt x="21329" y="8262"/>
                  <a:pt x="21361" y="8208"/>
                  <a:pt x="21346" y="8155"/>
                </a:cubicBezTo>
                <a:cubicBezTo>
                  <a:pt x="21272" y="7867"/>
                  <a:pt x="21187" y="7577"/>
                  <a:pt x="21089" y="7297"/>
                </a:cubicBezTo>
                <a:cubicBezTo>
                  <a:pt x="21074" y="7254"/>
                  <a:pt x="21036" y="7229"/>
                  <a:pt x="20995" y="7229"/>
                </a:cubicBezTo>
                <a:close/>
                <a:moveTo>
                  <a:pt x="422" y="8117"/>
                </a:moveTo>
                <a:cubicBezTo>
                  <a:pt x="377" y="8117"/>
                  <a:pt x="337" y="8146"/>
                  <a:pt x="325" y="8192"/>
                </a:cubicBezTo>
                <a:cubicBezTo>
                  <a:pt x="253" y="8482"/>
                  <a:pt x="192" y="8776"/>
                  <a:pt x="144" y="9069"/>
                </a:cubicBezTo>
                <a:cubicBezTo>
                  <a:pt x="136" y="9123"/>
                  <a:pt x="171" y="9174"/>
                  <a:pt x="225" y="9183"/>
                </a:cubicBezTo>
                <a:cubicBezTo>
                  <a:pt x="231" y="9186"/>
                  <a:pt x="236" y="9186"/>
                  <a:pt x="242" y="9186"/>
                </a:cubicBezTo>
                <a:cubicBezTo>
                  <a:pt x="289" y="9186"/>
                  <a:pt x="332" y="9150"/>
                  <a:pt x="342" y="9100"/>
                </a:cubicBezTo>
                <a:cubicBezTo>
                  <a:pt x="387" y="8812"/>
                  <a:pt x="448" y="8522"/>
                  <a:pt x="519" y="8241"/>
                </a:cubicBezTo>
                <a:cubicBezTo>
                  <a:pt x="531" y="8187"/>
                  <a:pt x="499" y="8134"/>
                  <a:pt x="445" y="8120"/>
                </a:cubicBezTo>
                <a:cubicBezTo>
                  <a:pt x="437" y="8118"/>
                  <a:pt x="430" y="8117"/>
                  <a:pt x="422" y="8117"/>
                </a:cubicBezTo>
                <a:close/>
                <a:moveTo>
                  <a:pt x="21430" y="8947"/>
                </a:moveTo>
                <a:cubicBezTo>
                  <a:pt x="21425" y="8947"/>
                  <a:pt x="21420" y="8948"/>
                  <a:pt x="21415" y="8948"/>
                </a:cubicBezTo>
                <a:cubicBezTo>
                  <a:pt x="21359" y="8960"/>
                  <a:pt x="21324" y="9010"/>
                  <a:pt x="21332" y="9064"/>
                </a:cubicBezTo>
                <a:cubicBezTo>
                  <a:pt x="21380" y="9352"/>
                  <a:pt x="21417" y="9645"/>
                  <a:pt x="21443" y="9936"/>
                </a:cubicBezTo>
                <a:cubicBezTo>
                  <a:pt x="21447" y="9989"/>
                  <a:pt x="21490" y="10027"/>
                  <a:pt x="21542" y="10027"/>
                </a:cubicBezTo>
                <a:cubicBezTo>
                  <a:pt x="21544" y="10027"/>
                  <a:pt x="21546" y="10027"/>
                  <a:pt x="21548" y="10027"/>
                </a:cubicBezTo>
                <a:cubicBezTo>
                  <a:pt x="21548" y="10027"/>
                  <a:pt x="21550" y="10027"/>
                  <a:pt x="21551" y="10027"/>
                </a:cubicBezTo>
                <a:cubicBezTo>
                  <a:pt x="21605" y="10022"/>
                  <a:pt x="21646" y="9975"/>
                  <a:pt x="21641" y="9919"/>
                </a:cubicBezTo>
                <a:cubicBezTo>
                  <a:pt x="21616" y="9622"/>
                  <a:pt x="21579" y="9324"/>
                  <a:pt x="21530" y="9031"/>
                </a:cubicBezTo>
                <a:cubicBezTo>
                  <a:pt x="21519" y="8981"/>
                  <a:pt x="21477" y="8947"/>
                  <a:pt x="21430" y="8947"/>
                </a:cubicBezTo>
                <a:close/>
                <a:moveTo>
                  <a:pt x="135" y="9866"/>
                </a:moveTo>
                <a:cubicBezTo>
                  <a:pt x="84" y="9866"/>
                  <a:pt x="39" y="9905"/>
                  <a:pt x="36" y="9958"/>
                </a:cubicBezTo>
                <a:cubicBezTo>
                  <a:pt x="12" y="10249"/>
                  <a:pt x="0" y="10546"/>
                  <a:pt x="0" y="10839"/>
                </a:cubicBezTo>
                <a:lnTo>
                  <a:pt x="0" y="10852"/>
                </a:lnTo>
                <a:cubicBezTo>
                  <a:pt x="0" y="10907"/>
                  <a:pt x="45" y="10951"/>
                  <a:pt x="100" y="10951"/>
                </a:cubicBezTo>
                <a:cubicBezTo>
                  <a:pt x="154" y="10951"/>
                  <a:pt x="199" y="10907"/>
                  <a:pt x="197" y="10852"/>
                </a:cubicBezTo>
                <a:lnTo>
                  <a:pt x="197" y="10839"/>
                </a:lnTo>
                <a:cubicBezTo>
                  <a:pt x="197" y="10552"/>
                  <a:pt x="209" y="10260"/>
                  <a:pt x="232" y="9973"/>
                </a:cubicBezTo>
                <a:cubicBezTo>
                  <a:pt x="238" y="9919"/>
                  <a:pt x="197" y="9871"/>
                  <a:pt x="143" y="9867"/>
                </a:cubicBezTo>
                <a:cubicBezTo>
                  <a:pt x="140" y="9866"/>
                  <a:pt x="137" y="9866"/>
                  <a:pt x="135" y="9866"/>
                </a:cubicBezTo>
                <a:close/>
                <a:moveTo>
                  <a:pt x="21581" y="10715"/>
                </a:moveTo>
                <a:cubicBezTo>
                  <a:pt x="21525" y="10715"/>
                  <a:pt x="21481" y="10759"/>
                  <a:pt x="21481" y="10815"/>
                </a:cubicBezTo>
                <a:lnTo>
                  <a:pt x="21481" y="10842"/>
                </a:lnTo>
                <a:cubicBezTo>
                  <a:pt x="21481" y="11133"/>
                  <a:pt x="21469" y="11429"/>
                  <a:pt x="21446" y="11719"/>
                </a:cubicBezTo>
                <a:cubicBezTo>
                  <a:pt x="21440" y="11773"/>
                  <a:pt x="21481" y="11820"/>
                  <a:pt x="21537" y="11825"/>
                </a:cubicBezTo>
                <a:lnTo>
                  <a:pt x="21545" y="11825"/>
                </a:lnTo>
                <a:cubicBezTo>
                  <a:pt x="21595" y="11825"/>
                  <a:pt x="21639" y="11787"/>
                  <a:pt x="21645" y="11734"/>
                </a:cubicBezTo>
                <a:cubicBezTo>
                  <a:pt x="21668" y="11439"/>
                  <a:pt x="21680" y="11137"/>
                  <a:pt x="21680" y="10839"/>
                </a:cubicBezTo>
                <a:lnTo>
                  <a:pt x="21680" y="10815"/>
                </a:lnTo>
                <a:cubicBezTo>
                  <a:pt x="21680" y="10759"/>
                  <a:pt x="21636" y="10715"/>
                  <a:pt x="21581" y="10715"/>
                </a:cubicBezTo>
                <a:close/>
                <a:moveTo>
                  <a:pt x="140" y="11640"/>
                </a:moveTo>
                <a:cubicBezTo>
                  <a:pt x="137" y="11640"/>
                  <a:pt x="133" y="11640"/>
                  <a:pt x="130" y="11641"/>
                </a:cubicBezTo>
                <a:cubicBezTo>
                  <a:pt x="74" y="11645"/>
                  <a:pt x="33" y="11692"/>
                  <a:pt x="39" y="11747"/>
                </a:cubicBezTo>
                <a:cubicBezTo>
                  <a:pt x="64" y="12044"/>
                  <a:pt x="101" y="12343"/>
                  <a:pt x="150" y="12636"/>
                </a:cubicBezTo>
                <a:cubicBezTo>
                  <a:pt x="157" y="12685"/>
                  <a:pt x="199" y="12719"/>
                  <a:pt x="246" y="12719"/>
                </a:cubicBezTo>
                <a:cubicBezTo>
                  <a:pt x="252" y="12719"/>
                  <a:pt x="258" y="12719"/>
                  <a:pt x="263" y="12718"/>
                </a:cubicBezTo>
                <a:cubicBezTo>
                  <a:pt x="316" y="12708"/>
                  <a:pt x="353" y="12658"/>
                  <a:pt x="344" y="12604"/>
                </a:cubicBezTo>
                <a:cubicBezTo>
                  <a:pt x="296" y="12316"/>
                  <a:pt x="261" y="12023"/>
                  <a:pt x="236" y="11732"/>
                </a:cubicBezTo>
                <a:cubicBezTo>
                  <a:pt x="232" y="11680"/>
                  <a:pt x="191" y="11640"/>
                  <a:pt x="140" y="11640"/>
                </a:cubicBezTo>
                <a:close/>
                <a:moveTo>
                  <a:pt x="21435" y="12508"/>
                </a:moveTo>
                <a:cubicBezTo>
                  <a:pt x="21387" y="12508"/>
                  <a:pt x="21344" y="12543"/>
                  <a:pt x="21336" y="12592"/>
                </a:cubicBezTo>
                <a:cubicBezTo>
                  <a:pt x="21288" y="12879"/>
                  <a:pt x="21227" y="13169"/>
                  <a:pt x="21156" y="13452"/>
                </a:cubicBezTo>
                <a:cubicBezTo>
                  <a:pt x="21144" y="13504"/>
                  <a:pt x="21176" y="13558"/>
                  <a:pt x="21230" y="13572"/>
                </a:cubicBezTo>
                <a:cubicBezTo>
                  <a:pt x="21238" y="13574"/>
                  <a:pt x="21245" y="13575"/>
                  <a:pt x="21254" y="13575"/>
                </a:cubicBezTo>
                <a:cubicBezTo>
                  <a:pt x="21298" y="13575"/>
                  <a:pt x="21339" y="13545"/>
                  <a:pt x="21348" y="13500"/>
                </a:cubicBezTo>
                <a:cubicBezTo>
                  <a:pt x="21422" y="13211"/>
                  <a:pt x="21483" y="12917"/>
                  <a:pt x="21531" y="12623"/>
                </a:cubicBezTo>
                <a:cubicBezTo>
                  <a:pt x="21540" y="12570"/>
                  <a:pt x="21503" y="12519"/>
                  <a:pt x="21450" y="12509"/>
                </a:cubicBezTo>
                <a:cubicBezTo>
                  <a:pt x="21445" y="12508"/>
                  <a:pt x="21440" y="12508"/>
                  <a:pt x="21435" y="12508"/>
                </a:cubicBezTo>
                <a:close/>
                <a:moveTo>
                  <a:pt x="430" y="13389"/>
                </a:moveTo>
                <a:cubicBezTo>
                  <a:pt x="422" y="13389"/>
                  <a:pt x="414" y="13390"/>
                  <a:pt x="406" y="13392"/>
                </a:cubicBezTo>
                <a:cubicBezTo>
                  <a:pt x="352" y="13407"/>
                  <a:pt x="317" y="13460"/>
                  <a:pt x="332" y="13514"/>
                </a:cubicBezTo>
                <a:cubicBezTo>
                  <a:pt x="406" y="13801"/>
                  <a:pt x="491" y="14091"/>
                  <a:pt x="588" y="14371"/>
                </a:cubicBezTo>
                <a:cubicBezTo>
                  <a:pt x="602" y="14412"/>
                  <a:pt x="642" y="14439"/>
                  <a:pt x="683" y="14439"/>
                </a:cubicBezTo>
                <a:cubicBezTo>
                  <a:pt x="693" y="14439"/>
                  <a:pt x="704" y="14435"/>
                  <a:pt x="715" y="14434"/>
                </a:cubicBezTo>
                <a:cubicBezTo>
                  <a:pt x="769" y="14417"/>
                  <a:pt x="796" y="14358"/>
                  <a:pt x="778" y="14307"/>
                </a:cubicBezTo>
                <a:cubicBezTo>
                  <a:pt x="683" y="14031"/>
                  <a:pt x="597" y="13747"/>
                  <a:pt x="526" y="13466"/>
                </a:cubicBezTo>
                <a:cubicBezTo>
                  <a:pt x="514" y="13420"/>
                  <a:pt x="474" y="13389"/>
                  <a:pt x="430" y="13389"/>
                </a:cubicBezTo>
                <a:close/>
                <a:moveTo>
                  <a:pt x="21001" y="14226"/>
                </a:moveTo>
                <a:cubicBezTo>
                  <a:pt x="20960" y="14226"/>
                  <a:pt x="20922" y="14252"/>
                  <a:pt x="20907" y="14293"/>
                </a:cubicBezTo>
                <a:cubicBezTo>
                  <a:pt x="20813" y="14569"/>
                  <a:pt x="20705" y="14845"/>
                  <a:pt x="20587" y="15113"/>
                </a:cubicBezTo>
                <a:cubicBezTo>
                  <a:pt x="20566" y="15164"/>
                  <a:pt x="20590" y="15223"/>
                  <a:pt x="20640" y="15244"/>
                </a:cubicBezTo>
                <a:cubicBezTo>
                  <a:pt x="20651" y="15250"/>
                  <a:pt x="20664" y="15252"/>
                  <a:pt x="20678" y="15252"/>
                </a:cubicBezTo>
                <a:cubicBezTo>
                  <a:pt x="20718" y="15252"/>
                  <a:pt x="20754" y="15231"/>
                  <a:pt x="20771" y="15193"/>
                </a:cubicBezTo>
                <a:cubicBezTo>
                  <a:pt x="20890" y="14918"/>
                  <a:pt x="20999" y="14638"/>
                  <a:pt x="21096" y="14357"/>
                </a:cubicBezTo>
                <a:cubicBezTo>
                  <a:pt x="21113" y="14306"/>
                  <a:pt x="21085" y="14249"/>
                  <a:pt x="21034" y="14232"/>
                </a:cubicBezTo>
                <a:cubicBezTo>
                  <a:pt x="21023" y="14228"/>
                  <a:pt x="21012" y="14226"/>
                  <a:pt x="21001" y="14226"/>
                </a:cubicBezTo>
                <a:close/>
                <a:moveTo>
                  <a:pt x="1007" y="15065"/>
                </a:moveTo>
                <a:cubicBezTo>
                  <a:pt x="994" y="15065"/>
                  <a:pt x="980" y="15067"/>
                  <a:pt x="967" y="15073"/>
                </a:cubicBezTo>
                <a:cubicBezTo>
                  <a:pt x="914" y="15096"/>
                  <a:pt x="893" y="15156"/>
                  <a:pt x="914" y="15206"/>
                </a:cubicBezTo>
                <a:cubicBezTo>
                  <a:pt x="1034" y="15477"/>
                  <a:pt x="1167" y="15747"/>
                  <a:pt x="1310" y="16009"/>
                </a:cubicBezTo>
                <a:cubicBezTo>
                  <a:pt x="1327" y="16040"/>
                  <a:pt x="1361" y="16060"/>
                  <a:pt x="1396" y="16060"/>
                </a:cubicBezTo>
                <a:cubicBezTo>
                  <a:pt x="1412" y="16060"/>
                  <a:pt x="1429" y="16056"/>
                  <a:pt x="1446" y="16048"/>
                </a:cubicBezTo>
                <a:cubicBezTo>
                  <a:pt x="1494" y="16023"/>
                  <a:pt x="1511" y="15962"/>
                  <a:pt x="1486" y="15913"/>
                </a:cubicBezTo>
                <a:cubicBezTo>
                  <a:pt x="1345" y="15658"/>
                  <a:pt x="1216" y="15392"/>
                  <a:pt x="1098" y="15125"/>
                </a:cubicBezTo>
                <a:cubicBezTo>
                  <a:pt x="1081" y="15087"/>
                  <a:pt x="1045" y="15065"/>
                  <a:pt x="1007" y="15065"/>
                </a:cubicBezTo>
                <a:close/>
                <a:moveTo>
                  <a:pt x="20289" y="15851"/>
                </a:moveTo>
                <a:cubicBezTo>
                  <a:pt x="20253" y="15851"/>
                  <a:pt x="20218" y="15870"/>
                  <a:pt x="20201" y="15903"/>
                </a:cubicBezTo>
                <a:cubicBezTo>
                  <a:pt x="20061" y="16159"/>
                  <a:pt x="19909" y="16414"/>
                  <a:pt x="19749" y="16658"/>
                </a:cubicBezTo>
                <a:cubicBezTo>
                  <a:pt x="19719" y="16705"/>
                  <a:pt x="19732" y="16766"/>
                  <a:pt x="19777" y="16798"/>
                </a:cubicBezTo>
                <a:cubicBezTo>
                  <a:pt x="19795" y="16808"/>
                  <a:pt x="19815" y="16813"/>
                  <a:pt x="19832" y="16813"/>
                </a:cubicBezTo>
                <a:cubicBezTo>
                  <a:pt x="19867" y="16813"/>
                  <a:pt x="19898" y="16798"/>
                  <a:pt x="19918" y="16766"/>
                </a:cubicBezTo>
                <a:cubicBezTo>
                  <a:pt x="20080" y="16518"/>
                  <a:pt x="20233" y="16259"/>
                  <a:pt x="20375" y="15997"/>
                </a:cubicBezTo>
                <a:cubicBezTo>
                  <a:pt x="20401" y="15949"/>
                  <a:pt x="20384" y="15889"/>
                  <a:pt x="20336" y="15862"/>
                </a:cubicBezTo>
                <a:cubicBezTo>
                  <a:pt x="20321" y="15855"/>
                  <a:pt x="20305" y="15851"/>
                  <a:pt x="20289" y="15851"/>
                </a:cubicBezTo>
                <a:close/>
                <a:moveTo>
                  <a:pt x="1851" y="16621"/>
                </a:moveTo>
                <a:cubicBezTo>
                  <a:pt x="1832" y="16621"/>
                  <a:pt x="1813" y="16626"/>
                  <a:pt x="1796" y="16637"/>
                </a:cubicBezTo>
                <a:cubicBezTo>
                  <a:pt x="1750" y="16667"/>
                  <a:pt x="1737" y="16729"/>
                  <a:pt x="1767" y="16776"/>
                </a:cubicBezTo>
                <a:cubicBezTo>
                  <a:pt x="1931" y="17025"/>
                  <a:pt x="2107" y="17269"/>
                  <a:pt x="2290" y="17504"/>
                </a:cubicBezTo>
                <a:cubicBezTo>
                  <a:pt x="2310" y="17531"/>
                  <a:pt x="2339" y="17544"/>
                  <a:pt x="2369" y="17544"/>
                </a:cubicBezTo>
                <a:cubicBezTo>
                  <a:pt x="2390" y="17544"/>
                  <a:pt x="2413" y="17537"/>
                  <a:pt x="2428" y="17520"/>
                </a:cubicBezTo>
                <a:cubicBezTo>
                  <a:pt x="2474" y="17487"/>
                  <a:pt x="2481" y="17423"/>
                  <a:pt x="2447" y="17380"/>
                </a:cubicBezTo>
                <a:cubicBezTo>
                  <a:pt x="2268" y="17150"/>
                  <a:pt x="2094" y="16908"/>
                  <a:pt x="1935" y="16665"/>
                </a:cubicBezTo>
                <a:cubicBezTo>
                  <a:pt x="1916" y="16637"/>
                  <a:pt x="1884" y="16621"/>
                  <a:pt x="1851" y="16621"/>
                </a:cubicBezTo>
                <a:close/>
                <a:moveTo>
                  <a:pt x="19319" y="17336"/>
                </a:moveTo>
                <a:cubicBezTo>
                  <a:pt x="19289" y="17336"/>
                  <a:pt x="19259" y="17350"/>
                  <a:pt x="19240" y="17375"/>
                </a:cubicBezTo>
                <a:cubicBezTo>
                  <a:pt x="19059" y="17605"/>
                  <a:pt x="18867" y="17831"/>
                  <a:pt x="18671" y="18046"/>
                </a:cubicBezTo>
                <a:cubicBezTo>
                  <a:pt x="18633" y="18087"/>
                  <a:pt x="18636" y="18149"/>
                  <a:pt x="18675" y="18186"/>
                </a:cubicBezTo>
                <a:cubicBezTo>
                  <a:pt x="18695" y="18205"/>
                  <a:pt x="18718" y="18213"/>
                  <a:pt x="18744" y="18213"/>
                </a:cubicBezTo>
                <a:cubicBezTo>
                  <a:pt x="18771" y="18213"/>
                  <a:pt x="18796" y="18202"/>
                  <a:pt x="18818" y="18181"/>
                </a:cubicBezTo>
                <a:cubicBezTo>
                  <a:pt x="19021" y="17960"/>
                  <a:pt x="19214" y="17731"/>
                  <a:pt x="19397" y="17497"/>
                </a:cubicBezTo>
                <a:cubicBezTo>
                  <a:pt x="19432" y="17453"/>
                  <a:pt x="19422" y="17390"/>
                  <a:pt x="19379" y="17356"/>
                </a:cubicBezTo>
                <a:cubicBezTo>
                  <a:pt x="19361" y="17343"/>
                  <a:pt x="19340" y="17336"/>
                  <a:pt x="19319" y="17336"/>
                </a:cubicBezTo>
                <a:close/>
                <a:moveTo>
                  <a:pt x="2943" y="18021"/>
                </a:moveTo>
                <a:cubicBezTo>
                  <a:pt x="2919" y="18021"/>
                  <a:pt x="2894" y="18030"/>
                  <a:pt x="2875" y="18048"/>
                </a:cubicBezTo>
                <a:cubicBezTo>
                  <a:pt x="2833" y="18085"/>
                  <a:pt x="2832" y="18148"/>
                  <a:pt x="2869" y="18188"/>
                </a:cubicBezTo>
                <a:cubicBezTo>
                  <a:pt x="3072" y="18407"/>
                  <a:pt x="3285" y="18620"/>
                  <a:pt x="3504" y="18820"/>
                </a:cubicBezTo>
                <a:cubicBezTo>
                  <a:pt x="3523" y="18839"/>
                  <a:pt x="3547" y="18847"/>
                  <a:pt x="3571" y="18847"/>
                </a:cubicBezTo>
                <a:cubicBezTo>
                  <a:pt x="3598" y="18847"/>
                  <a:pt x="3625" y="18837"/>
                  <a:pt x="3642" y="18816"/>
                </a:cubicBezTo>
                <a:cubicBezTo>
                  <a:pt x="3679" y="18775"/>
                  <a:pt x="3678" y="18712"/>
                  <a:pt x="3637" y="18675"/>
                </a:cubicBezTo>
                <a:cubicBezTo>
                  <a:pt x="3422" y="18476"/>
                  <a:pt x="3213" y="18269"/>
                  <a:pt x="3015" y="18053"/>
                </a:cubicBezTo>
                <a:cubicBezTo>
                  <a:pt x="2996" y="18032"/>
                  <a:pt x="2970" y="18021"/>
                  <a:pt x="2943" y="18021"/>
                </a:cubicBezTo>
                <a:close/>
                <a:moveTo>
                  <a:pt x="18117" y="18640"/>
                </a:moveTo>
                <a:cubicBezTo>
                  <a:pt x="18093" y="18640"/>
                  <a:pt x="18068" y="18648"/>
                  <a:pt x="18049" y="18667"/>
                </a:cubicBezTo>
                <a:cubicBezTo>
                  <a:pt x="17834" y="18863"/>
                  <a:pt x="17609" y="19055"/>
                  <a:pt x="17379" y="19235"/>
                </a:cubicBezTo>
                <a:cubicBezTo>
                  <a:pt x="17335" y="19268"/>
                  <a:pt x="17328" y="19332"/>
                  <a:pt x="17361" y="19375"/>
                </a:cubicBezTo>
                <a:cubicBezTo>
                  <a:pt x="17380" y="19402"/>
                  <a:pt x="17409" y="19414"/>
                  <a:pt x="17439" y="19414"/>
                </a:cubicBezTo>
                <a:cubicBezTo>
                  <a:pt x="17460" y="19414"/>
                  <a:pt x="17481" y="19407"/>
                  <a:pt x="17501" y="19392"/>
                </a:cubicBezTo>
                <a:cubicBezTo>
                  <a:pt x="17734" y="19208"/>
                  <a:pt x="17965" y="19015"/>
                  <a:pt x="18184" y="18812"/>
                </a:cubicBezTo>
                <a:cubicBezTo>
                  <a:pt x="18225" y="18775"/>
                  <a:pt x="18226" y="18712"/>
                  <a:pt x="18189" y="18671"/>
                </a:cubicBezTo>
                <a:cubicBezTo>
                  <a:pt x="18170" y="18650"/>
                  <a:pt x="18144" y="18640"/>
                  <a:pt x="18117" y="18640"/>
                </a:cubicBezTo>
                <a:close/>
                <a:moveTo>
                  <a:pt x="4249" y="19221"/>
                </a:moveTo>
                <a:cubicBezTo>
                  <a:pt x="4219" y="19221"/>
                  <a:pt x="4189" y="19235"/>
                  <a:pt x="4170" y="19260"/>
                </a:cubicBezTo>
                <a:cubicBezTo>
                  <a:pt x="4137" y="19304"/>
                  <a:pt x="4145" y="19366"/>
                  <a:pt x="4188" y="19400"/>
                </a:cubicBezTo>
                <a:cubicBezTo>
                  <a:pt x="4423" y="19584"/>
                  <a:pt x="4667" y="19757"/>
                  <a:pt x="4916" y="19920"/>
                </a:cubicBezTo>
                <a:cubicBezTo>
                  <a:pt x="4934" y="19932"/>
                  <a:pt x="4951" y="19936"/>
                  <a:pt x="4971" y="19936"/>
                </a:cubicBezTo>
                <a:cubicBezTo>
                  <a:pt x="5004" y="19936"/>
                  <a:pt x="5035" y="19920"/>
                  <a:pt x="5055" y="19892"/>
                </a:cubicBezTo>
                <a:cubicBezTo>
                  <a:pt x="5085" y="19847"/>
                  <a:pt x="5072" y="19784"/>
                  <a:pt x="5027" y="19754"/>
                </a:cubicBezTo>
                <a:cubicBezTo>
                  <a:pt x="4781" y="19594"/>
                  <a:pt x="4542" y="19422"/>
                  <a:pt x="4310" y="19242"/>
                </a:cubicBezTo>
                <a:cubicBezTo>
                  <a:pt x="4292" y="19228"/>
                  <a:pt x="4270" y="19221"/>
                  <a:pt x="4249" y="19221"/>
                </a:cubicBezTo>
                <a:close/>
                <a:moveTo>
                  <a:pt x="16720" y="19732"/>
                </a:moveTo>
                <a:cubicBezTo>
                  <a:pt x="16701" y="19732"/>
                  <a:pt x="16681" y="19737"/>
                  <a:pt x="16664" y="19748"/>
                </a:cubicBezTo>
                <a:cubicBezTo>
                  <a:pt x="16420" y="19908"/>
                  <a:pt x="16165" y="20061"/>
                  <a:pt x="15909" y="20199"/>
                </a:cubicBezTo>
                <a:cubicBezTo>
                  <a:pt x="15860" y="20226"/>
                  <a:pt x="15842" y="20287"/>
                  <a:pt x="15868" y="20334"/>
                </a:cubicBezTo>
                <a:cubicBezTo>
                  <a:pt x="15887" y="20367"/>
                  <a:pt x="15921" y="20387"/>
                  <a:pt x="15956" y="20387"/>
                </a:cubicBezTo>
                <a:cubicBezTo>
                  <a:pt x="15972" y="20387"/>
                  <a:pt x="15987" y="20382"/>
                  <a:pt x="16006" y="20375"/>
                </a:cubicBezTo>
                <a:cubicBezTo>
                  <a:pt x="16266" y="20233"/>
                  <a:pt x="16526" y="20078"/>
                  <a:pt x="16775" y="19915"/>
                </a:cubicBezTo>
                <a:cubicBezTo>
                  <a:pt x="16820" y="19885"/>
                  <a:pt x="16833" y="19822"/>
                  <a:pt x="16803" y="19777"/>
                </a:cubicBezTo>
                <a:cubicBezTo>
                  <a:pt x="16785" y="19747"/>
                  <a:pt x="16753" y="19732"/>
                  <a:pt x="16720" y="19732"/>
                </a:cubicBezTo>
                <a:close/>
                <a:moveTo>
                  <a:pt x="5735" y="20190"/>
                </a:moveTo>
                <a:cubicBezTo>
                  <a:pt x="5700" y="20190"/>
                  <a:pt x="5665" y="20209"/>
                  <a:pt x="5646" y="20242"/>
                </a:cubicBezTo>
                <a:cubicBezTo>
                  <a:pt x="5622" y="20290"/>
                  <a:pt x="5639" y="20351"/>
                  <a:pt x="5688" y="20377"/>
                </a:cubicBezTo>
                <a:cubicBezTo>
                  <a:pt x="5949" y="20519"/>
                  <a:pt x="6221" y="20653"/>
                  <a:pt x="6492" y="20772"/>
                </a:cubicBezTo>
                <a:cubicBezTo>
                  <a:pt x="6505" y="20778"/>
                  <a:pt x="6518" y="20780"/>
                  <a:pt x="6532" y="20780"/>
                </a:cubicBezTo>
                <a:cubicBezTo>
                  <a:pt x="6570" y="20780"/>
                  <a:pt x="6606" y="20759"/>
                  <a:pt x="6624" y="20718"/>
                </a:cubicBezTo>
                <a:cubicBezTo>
                  <a:pt x="6646" y="20667"/>
                  <a:pt x="6622" y="20608"/>
                  <a:pt x="6572" y="20587"/>
                </a:cubicBezTo>
                <a:cubicBezTo>
                  <a:pt x="6305" y="20469"/>
                  <a:pt x="6039" y="20340"/>
                  <a:pt x="5781" y="20202"/>
                </a:cubicBezTo>
                <a:cubicBezTo>
                  <a:pt x="5767" y="20194"/>
                  <a:pt x="5751" y="20190"/>
                  <a:pt x="5735" y="20190"/>
                </a:cubicBezTo>
                <a:close/>
                <a:moveTo>
                  <a:pt x="15160" y="20578"/>
                </a:moveTo>
                <a:cubicBezTo>
                  <a:pt x="15147" y="20578"/>
                  <a:pt x="15133" y="20580"/>
                  <a:pt x="15120" y="20586"/>
                </a:cubicBezTo>
                <a:cubicBezTo>
                  <a:pt x="14852" y="20702"/>
                  <a:pt x="14577" y="20810"/>
                  <a:pt x="14302" y="20906"/>
                </a:cubicBezTo>
                <a:cubicBezTo>
                  <a:pt x="14250" y="20923"/>
                  <a:pt x="14222" y="20979"/>
                  <a:pt x="14239" y="21031"/>
                </a:cubicBezTo>
                <a:cubicBezTo>
                  <a:pt x="14253" y="21072"/>
                  <a:pt x="14293" y="21099"/>
                  <a:pt x="14333" y="21099"/>
                </a:cubicBezTo>
                <a:cubicBezTo>
                  <a:pt x="14344" y="21099"/>
                  <a:pt x="14354" y="21097"/>
                  <a:pt x="14367" y="21093"/>
                </a:cubicBezTo>
                <a:cubicBezTo>
                  <a:pt x="14648" y="20997"/>
                  <a:pt x="14928" y="20887"/>
                  <a:pt x="15200" y="20768"/>
                </a:cubicBezTo>
                <a:cubicBezTo>
                  <a:pt x="15253" y="20745"/>
                  <a:pt x="15274" y="20687"/>
                  <a:pt x="15253" y="20637"/>
                </a:cubicBezTo>
                <a:cubicBezTo>
                  <a:pt x="15235" y="20599"/>
                  <a:pt x="15198" y="20578"/>
                  <a:pt x="15160" y="20578"/>
                </a:cubicBezTo>
                <a:close/>
                <a:moveTo>
                  <a:pt x="7361" y="20905"/>
                </a:moveTo>
                <a:cubicBezTo>
                  <a:pt x="7319" y="20905"/>
                  <a:pt x="7279" y="20931"/>
                  <a:pt x="7265" y="20972"/>
                </a:cubicBezTo>
                <a:cubicBezTo>
                  <a:pt x="7247" y="21024"/>
                  <a:pt x="7275" y="21080"/>
                  <a:pt x="7328" y="21099"/>
                </a:cubicBezTo>
                <a:cubicBezTo>
                  <a:pt x="7608" y="21194"/>
                  <a:pt x="7898" y="21279"/>
                  <a:pt x="8185" y="21353"/>
                </a:cubicBezTo>
                <a:cubicBezTo>
                  <a:pt x="8195" y="21355"/>
                  <a:pt x="8202" y="21356"/>
                  <a:pt x="8211" y="21356"/>
                </a:cubicBezTo>
                <a:cubicBezTo>
                  <a:pt x="8255" y="21356"/>
                  <a:pt x="8296" y="21326"/>
                  <a:pt x="8306" y="21282"/>
                </a:cubicBezTo>
                <a:cubicBezTo>
                  <a:pt x="8319" y="21228"/>
                  <a:pt x="8287" y="21176"/>
                  <a:pt x="8233" y="21161"/>
                </a:cubicBezTo>
                <a:cubicBezTo>
                  <a:pt x="7951" y="21090"/>
                  <a:pt x="7669" y="21005"/>
                  <a:pt x="7392" y="20910"/>
                </a:cubicBezTo>
                <a:cubicBezTo>
                  <a:pt x="7382" y="20906"/>
                  <a:pt x="7371" y="20905"/>
                  <a:pt x="7361" y="20905"/>
                </a:cubicBezTo>
                <a:close/>
                <a:moveTo>
                  <a:pt x="13482" y="21154"/>
                </a:moveTo>
                <a:cubicBezTo>
                  <a:pt x="13474" y="21154"/>
                  <a:pt x="13466" y="21155"/>
                  <a:pt x="13457" y="21157"/>
                </a:cubicBezTo>
                <a:cubicBezTo>
                  <a:pt x="13174" y="21228"/>
                  <a:pt x="12886" y="21289"/>
                  <a:pt x="12597" y="21336"/>
                </a:cubicBezTo>
                <a:cubicBezTo>
                  <a:pt x="12545" y="21346"/>
                  <a:pt x="12506" y="21396"/>
                  <a:pt x="12516" y="21450"/>
                </a:cubicBezTo>
                <a:cubicBezTo>
                  <a:pt x="12523" y="21500"/>
                  <a:pt x="12566" y="21534"/>
                  <a:pt x="12613" y="21534"/>
                </a:cubicBezTo>
                <a:lnTo>
                  <a:pt x="12630" y="21534"/>
                </a:lnTo>
                <a:cubicBezTo>
                  <a:pt x="12923" y="21485"/>
                  <a:pt x="13217" y="21424"/>
                  <a:pt x="13506" y="21350"/>
                </a:cubicBezTo>
                <a:cubicBezTo>
                  <a:pt x="13558" y="21336"/>
                  <a:pt x="13592" y="21284"/>
                  <a:pt x="13578" y="21230"/>
                </a:cubicBezTo>
                <a:cubicBezTo>
                  <a:pt x="13566" y="21185"/>
                  <a:pt x="13527" y="21154"/>
                  <a:pt x="13482" y="21154"/>
                </a:cubicBezTo>
                <a:close/>
                <a:moveTo>
                  <a:pt x="9079" y="21339"/>
                </a:moveTo>
                <a:cubicBezTo>
                  <a:pt x="9032" y="21339"/>
                  <a:pt x="8990" y="21373"/>
                  <a:pt x="8981" y="21422"/>
                </a:cubicBezTo>
                <a:cubicBezTo>
                  <a:pt x="8973" y="21476"/>
                  <a:pt x="9008" y="21527"/>
                  <a:pt x="9064" y="21535"/>
                </a:cubicBezTo>
                <a:cubicBezTo>
                  <a:pt x="9356" y="21584"/>
                  <a:pt x="9655" y="21619"/>
                  <a:pt x="9952" y="21645"/>
                </a:cubicBezTo>
                <a:lnTo>
                  <a:pt x="9961" y="21645"/>
                </a:lnTo>
                <a:cubicBezTo>
                  <a:pt x="10010" y="21645"/>
                  <a:pt x="10054" y="21605"/>
                  <a:pt x="10059" y="21554"/>
                </a:cubicBezTo>
                <a:cubicBezTo>
                  <a:pt x="10064" y="21500"/>
                  <a:pt x="10023" y="21450"/>
                  <a:pt x="9968" y="21447"/>
                </a:cubicBezTo>
                <a:cubicBezTo>
                  <a:pt x="9676" y="21423"/>
                  <a:pt x="9383" y="21387"/>
                  <a:pt x="9095" y="21341"/>
                </a:cubicBezTo>
                <a:cubicBezTo>
                  <a:pt x="9090" y="21340"/>
                  <a:pt x="9084" y="21339"/>
                  <a:pt x="9079" y="21339"/>
                </a:cubicBezTo>
                <a:close/>
                <a:moveTo>
                  <a:pt x="11733" y="21444"/>
                </a:moveTo>
                <a:cubicBezTo>
                  <a:pt x="11730" y="21444"/>
                  <a:pt x="11727" y="21444"/>
                  <a:pt x="11725" y="21444"/>
                </a:cubicBezTo>
                <a:cubicBezTo>
                  <a:pt x="11433" y="21468"/>
                  <a:pt x="11139" y="21480"/>
                  <a:pt x="10846" y="21480"/>
                </a:cubicBezTo>
                <a:cubicBezTo>
                  <a:pt x="10791" y="21480"/>
                  <a:pt x="10747" y="21525"/>
                  <a:pt x="10747" y="21581"/>
                </a:cubicBezTo>
                <a:cubicBezTo>
                  <a:pt x="10747" y="21635"/>
                  <a:pt x="10791" y="21680"/>
                  <a:pt x="10846" y="21680"/>
                </a:cubicBezTo>
                <a:cubicBezTo>
                  <a:pt x="11145" y="21680"/>
                  <a:pt x="11446" y="21667"/>
                  <a:pt x="11742" y="21642"/>
                </a:cubicBezTo>
                <a:cubicBezTo>
                  <a:pt x="11796" y="21639"/>
                  <a:pt x="11837" y="21591"/>
                  <a:pt x="11831" y="21535"/>
                </a:cubicBezTo>
                <a:cubicBezTo>
                  <a:pt x="11828" y="21483"/>
                  <a:pt x="11785" y="21444"/>
                  <a:pt x="11733" y="2144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e Vietnam Pro"/>
                <a:ea typeface="Be Vietnam Pro"/>
                <a:cs typeface="Be Vietnam Pro"/>
                <a:sym typeface="Be Vietnam Pro"/>
              </a:rPr>
              <a:t>Topic</a:t>
            </a:r>
            <a:endParaRPr dirty="0"/>
          </a:p>
        </p:txBody>
      </p:sp>
      <p:sp>
        <p:nvSpPr>
          <p:cNvPr id="468" name="Google Shape;468;p45"/>
          <p:cNvSpPr txBox="1">
            <a:spLocks noGrp="1"/>
          </p:cNvSpPr>
          <p:nvPr>
            <p:ph type="subTitle" idx="1"/>
          </p:nvPr>
        </p:nvSpPr>
        <p:spPr>
          <a:xfrm>
            <a:off x="624768" y="1857202"/>
            <a:ext cx="4294800" cy="19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>
              <a:buNone/>
            </a:pPr>
            <a:r>
              <a:rPr lang="en-US" sz="1600" b="0" i="0" dirty="0">
                <a:solidFill>
                  <a:srgbClr val="F0F6FC"/>
                </a:solidFill>
                <a:effectLst/>
                <a:latin typeface="-apple-system"/>
              </a:rPr>
              <a:t>This project uses C++ to simplify essential financial calculations, showing how code can streamline finance tasks. It demonstrates C++'s effectiveness in handling financial data efficiently.</a:t>
            </a:r>
          </a:p>
          <a:p>
            <a:pPr marL="139700" indent="0">
              <a:buNone/>
            </a:pPr>
            <a:br>
              <a:rPr lang="en-US" dirty="0"/>
            </a:br>
            <a:endParaRPr dirty="0"/>
          </a:p>
        </p:txBody>
      </p:sp>
      <p:grpSp>
        <p:nvGrpSpPr>
          <p:cNvPr id="469" name="Google Shape;469;p45"/>
          <p:cNvGrpSpPr/>
          <p:nvPr/>
        </p:nvGrpSpPr>
        <p:grpSpPr>
          <a:xfrm>
            <a:off x="5744163" y="1715176"/>
            <a:ext cx="964461" cy="1545211"/>
            <a:chOff x="2953675" y="-262275"/>
            <a:chExt cx="1055671" cy="1691343"/>
          </a:xfrm>
        </p:grpSpPr>
        <p:sp>
          <p:nvSpPr>
            <p:cNvPr id="470" name="Google Shape;470;p45"/>
            <p:cNvSpPr/>
            <p:nvPr/>
          </p:nvSpPr>
          <p:spPr>
            <a:xfrm flipH="1">
              <a:off x="2953675" y="-262275"/>
              <a:ext cx="1055671" cy="1691343"/>
            </a:xfrm>
            <a:custGeom>
              <a:avLst/>
              <a:gdLst/>
              <a:ahLst/>
              <a:cxnLst/>
              <a:rect l="l" t="t" r="r" b="b"/>
              <a:pathLst>
                <a:path w="16886" h="27055" extrusionOk="0">
                  <a:moveTo>
                    <a:pt x="4064" y="0"/>
                  </a:moveTo>
                  <a:cubicBezTo>
                    <a:pt x="2941" y="0"/>
                    <a:pt x="2032" y="911"/>
                    <a:pt x="2032" y="2033"/>
                  </a:cubicBezTo>
                  <a:lnTo>
                    <a:pt x="2032" y="25022"/>
                  </a:lnTo>
                  <a:cubicBezTo>
                    <a:pt x="2032" y="25039"/>
                    <a:pt x="2032" y="25057"/>
                    <a:pt x="2033" y="25074"/>
                  </a:cubicBezTo>
                  <a:cubicBezTo>
                    <a:pt x="2005" y="26172"/>
                    <a:pt x="1106" y="27054"/>
                    <a:pt x="0" y="27054"/>
                  </a:cubicBezTo>
                  <a:lnTo>
                    <a:pt x="12822" y="27054"/>
                  </a:lnTo>
                  <a:cubicBezTo>
                    <a:pt x="13929" y="27054"/>
                    <a:pt x="14827" y="26173"/>
                    <a:pt x="14854" y="25074"/>
                  </a:cubicBezTo>
                  <a:cubicBezTo>
                    <a:pt x="14853" y="25057"/>
                    <a:pt x="14853" y="25039"/>
                    <a:pt x="14853" y="25022"/>
                  </a:cubicBezTo>
                  <a:lnTo>
                    <a:pt x="14853" y="2034"/>
                  </a:lnTo>
                  <a:cubicBezTo>
                    <a:pt x="14853" y="1005"/>
                    <a:pt x="15621" y="155"/>
                    <a:pt x="16613" y="21"/>
                  </a:cubicBezTo>
                  <a:cubicBezTo>
                    <a:pt x="16702" y="7"/>
                    <a:pt x="16793" y="2"/>
                    <a:pt x="16886" y="2"/>
                  </a:cubicBezTo>
                  <a:lnTo>
                    <a:pt x="168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>
              <a:off x="3499904" y="90324"/>
              <a:ext cx="248695" cy="41135"/>
            </a:xfrm>
            <a:custGeom>
              <a:avLst/>
              <a:gdLst/>
              <a:ahLst/>
              <a:cxnLst/>
              <a:rect l="l" t="t" r="r" b="b"/>
              <a:pathLst>
                <a:path w="3978" h="658" extrusionOk="0">
                  <a:moveTo>
                    <a:pt x="1" y="1"/>
                  </a:moveTo>
                  <a:lnTo>
                    <a:pt x="1" y="657"/>
                  </a:lnTo>
                  <a:lnTo>
                    <a:pt x="3978" y="657"/>
                  </a:lnTo>
                  <a:lnTo>
                    <a:pt x="3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3499904" y="7427"/>
              <a:ext cx="332968" cy="57639"/>
            </a:xfrm>
            <a:custGeom>
              <a:avLst/>
              <a:gdLst/>
              <a:ahLst/>
              <a:cxnLst/>
              <a:rect l="l" t="t" r="r" b="b"/>
              <a:pathLst>
                <a:path w="5326" h="922" extrusionOk="0">
                  <a:moveTo>
                    <a:pt x="1" y="1"/>
                  </a:moveTo>
                  <a:lnTo>
                    <a:pt x="1" y="922"/>
                  </a:lnTo>
                  <a:lnTo>
                    <a:pt x="5325" y="922"/>
                  </a:lnTo>
                  <a:lnTo>
                    <a:pt x="53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3499904" y="154778"/>
              <a:ext cx="248695" cy="41072"/>
            </a:xfrm>
            <a:custGeom>
              <a:avLst/>
              <a:gdLst/>
              <a:ahLst/>
              <a:cxnLst/>
              <a:rect l="l" t="t" r="r" b="b"/>
              <a:pathLst>
                <a:path w="3978" h="657" extrusionOk="0">
                  <a:moveTo>
                    <a:pt x="1" y="0"/>
                  </a:moveTo>
                  <a:lnTo>
                    <a:pt x="1" y="657"/>
                  </a:lnTo>
                  <a:lnTo>
                    <a:pt x="3978" y="657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3208326" y="-6326"/>
              <a:ext cx="242318" cy="212238"/>
            </a:xfrm>
            <a:custGeom>
              <a:avLst/>
              <a:gdLst/>
              <a:ahLst/>
              <a:cxnLst/>
              <a:rect l="l" t="t" r="r" b="b"/>
              <a:pathLst>
                <a:path w="3876" h="3395" extrusionOk="0">
                  <a:moveTo>
                    <a:pt x="2992" y="405"/>
                  </a:moveTo>
                  <a:lnTo>
                    <a:pt x="2992" y="572"/>
                  </a:lnTo>
                  <a:lnTo>
                    <a:pt x="1545" y="2077"/>
                  </a:lnTo>
                  <a:lnTo>
                    <a:pt x="639" y="1025"/>
                  </a:lnTo>
                  <a:cubicBezTo>
                    <a:pt x="595" y="975"/>
                    <a:pt x="534" y="949"/>
                    <a:pt x="473" y="949"/>
                  </a:cubicBezTo>
                  <a:cubicBezTo>
                    <a:pt x="437" y="949"/>
                    <a:pt x="401" y="958"/>
                    <a:pt x="369" y="975"/>
                  </a:cubicBezTo>
                  <a:lnTo>
                    <a:pt x="369" y="405"/>
                  </a:lnTo>
                  <a:close/>
                  <a:moveTo>
                    <a:pt x="2990" y="1208"/>
                  </a:moveTo>
                  <a:lnTo>
                    <a:pt x="2990" y="3026"/>
                  </a:lnTo>
                  <a:lnTo>
                    <a:pt x="369" y="3026"/>
                  </a:lnTo>
                  <a:lnTo>
                    <a:pt x="369" y="1386"/>
                  </a:lnTo>
                  <a:lnTo>
                    <a:pt x="1370" y="2547"/>
                  </a:lnTo>
                  <a:cubicBezTo>
                    <a:pt x="1410" y="2594"/>
                    <a:pt x="1469" y="2623"/>
                    <a:pt x="1530" y="2624"/>
                  </a:cubicBezTo>
                  <a:lnTo>
                    <a:pt x="1536" y="2624"/>
                  </a:lnTo>
                  <a:cubicBezTo>
                    <a:pt x="1597" y="2624"/>
                    <a:pt x="1654" y="2600"/>
                    <a:pt x="1694" y="2557"/>
                  </a:cubicBezTo>
                  <a:lnTo>
                    <a:pt x="2990" y="1208"/>
                  </a:lnTo>
                  <a:close/>
                  <a:moveTo>
                    <a:pt x="3633" y="1"/>
                  </a:moveTo>
                  <a:cubicBezTo>
                    <a:pt x="3576" y="1"/>
                    <a:pt x="3518" y="23"/>
                    <a:pt x="3475" y="68"/>
                  </a:cubicBezTo>
                  <a:lnTo>
                    <a:pt x="3354" y="194"/>
                  </a:lnTo>
                  <a:cubicBezTo>
                    <a:pt x="3341" y="105"/>
                    <a:pt x="3265" y="37"/>
                    <a:pt x="3175" y="37"/>
                  </a:cubicBezTo>
                  <a:lnTo>
                    <a:pt x="184" y="37"/>
                  </a:lnTo>
                  <a:cubicBezTo>
                    <a:pt x="83" y="37"/>
                    <a:pt x="1" y="120"/>
                    <a:pt x="1" y="221"/>
                  </a:cubicBezTo>
                  <a:lnTo>
                    <a:pt x="1" y="3211"/>
                  </a:lnTo>
                  <a:cubicBezTo>
                    <a:pt x="1" y="3312"/>
                    <a:pt x="85" y="3395"/>
                    <a:pt x="184" y="3395"/>
                  </a:cubicBezTo>
                  <a:lnTo>
                    <a:pt x="3175" y="3395"/>
                  </a:lnTo>
                  <a:cubicBezTo>
                    <a:pt x="3276" y="3395"/>
                    <a:pt x="3357" y="3311"/>
                    <a:pt x="3357" y="3211"/>
                  </a:cubicBezTo>
                  <a:lnTo>
                    <a:pt x="3357" y="829"/>
                  </a:lnTo>
                  <a:lnTo>
                    <a:pt x="3793" y="375"/>
                  </a:lnTo>
                  <a:cubicBezTo>
                    <a:pt x="3876" y="289"/>
                    <a:pt x="3874" y="148"/>
                    <a:pt x="3786" y="64"/>
                  </a:cubicBezTo>
                  <a:cubicBezTo>
                    <a:pt x="3743" y="22"/>
                    <a:pt x="3688" y="1"/>
                    <a:pt x="3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3499904" y="520810"/>
              <a:ext cx="248695" cy="41197"/>
            </a:xfrm>
            <a:custGeom>
              <a:avLst/>
              <a:gdLst/>
              <a:ahLst/>
              <a:cxnLst/>
              <a:rect l="l" t="t" r="r" b="b"/>
              <a:pathLst>
                <a:path w="3978" h="659" extrusionOk="0">
                  <a:moveTo>
                    <a:pt x="1" y="0"/>
                  </a:moveTo>
                  <a:lnTo>
                    <a:pt x="1" y="658"/>
                  </a:lnTo>
                  <a:lnTo>
                    <a:pt x="3978" y="658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3499904" y="437976"/>
              <a:ext cx="332968" cy="57639"/>
            </a:xfrm>
            <a:custGeom>
              <a:avLst/>
              <a:gdLst/>
              <a:ahLst/>
              <a:cxnLst/>
              <a:rect l="l" t="t" r="r" b="b"/>
              <a:pathLst>
                <a:path w="5326" h="922" extrusionOk="0">
                  <a:moveTo>
                    <a:pt x="1" y="0"/>
                  </a:moveTo>
                  <a:lnTo>
                    <a:pt x="1" y="922"/>
                  </a:lnTo>
                  <a:lnTo>
                    <a:pt x="5325" y="922"/>
                  </a:lnTo>
                  <a:lnTo>
                    <a:pt x="53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3499904" y="585389"/>
              <a:ext cx="248695" cy="41135"/>
            </a:xfrm>
            <a:custGeom>
              <a:avLst/>
              <a:gdLst/>
              <a:ahLst/>
              <a:cxnLst/>
              <a:rect l="l" t="t" r="r" b="b"/>
              <a:pathLst>
                <a:path w="3978" h="658" extrusionOk="0">
                  <a:moveTo>
                    <a:pt x="1" y="1"/>
                  </a:moveTo>
                  <a:lnTo>
                    <a:pt x="1" y="657"/>
                  </a:lnTo>
                  <a:lnTo>
                    <a:pt x="3978" y="657"/>
                  </a:lnTo>
                  <a:lnTo>
                    <a:pt x="3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3208326" y="424222"/>
              <a:ext cx="242318" cy="212051"/>
            </a:xfrm>
            <a:custGeom>
              <a:avLst/>
              <a:gdLst/>
              <a:ahLst/>
              <a:cxnLst/>
              <a:rect l="l" t="t" r="r" b="b"/>
              <a:pathLst>
                <a:path w="3876" h="3392" extrusionOk="0">
                  <a:moveTo>
                    <a:pt x="2992" y="405"/>
                  </a:moveTo>
                  <a:lnTo>
                    <a:pt x="2992" y="573"/>
                  </a:lnTo>
                  <a:lnTo>
                    <a:pt x="1545" y="2077"/>
                  </a:lnTo>
                  <a:lnTo>
                    <a:pt x="639" y="1025"/>
                  </a:lnTo>
                  <a:cubicBezTo>
                    <a:pt x="595" y="975"/>
                    <a:pt x="534" y="949"/>
                    <a:pt x="473" y="949"/>
                  </a:cubicBezTo>
                  <a:cubicBezTo>
                    <a:pt x="437" y="949"/>
                    <a:pt x="402" y="958"/>
                    <a:pt x="369" y="975"/>
                  </a:cubicBezTo>
                  <a:lnTo>
                    <a:pt x="369" y="405"/>
                  </a:lnTo>
                  <a:close/>
                  <a:moveTo>
                    <a:pt x="2990" y="1208"/>
                  </a:moveTo>
                  <a:lnTo>
                    <a:pt x="2990" y="3026"/>
                  </a:lnTo>
                  <a:lnTo>
                    <a:pt x="369" y="3026"/>
                  </a:lnTo>
                  <a:lnTo>
                    <a:pt x="369" y="1386"/>
                  </a:lnTo>
                  <a:lnTo>
                    <a:pt x="1370" y="2549"/>
                  </a:lnTo>
                  <a:cubicBezTo>
                    <a:pt x="1410" y="2594"/>
                    <a:pt x="1469" y="2623"/>
                    <a:pt x="1530" y="2624"/>
                  </a:cubicBezTo>
                  <a:lnTo>
                    <a:pt x="1536" y="2624"/>
                  </a:lnTo>
                  <a:cubicBezTo>
                    <a:pt x="1597" y="2624"/>
                    <a:pt x="1654" y="2600"/>
                    <a:pt x="1694" y="2557"/>
                  </a:cubicBezTo>
                  <a:lnTo>
                    <a:pt x="2990" y="1208"/>
                  </a:lnTo>
                  <a:close/>
                  <a:moveTo>
                    <a:pt x="3634" y="0"/>
                  </a:moveTo>
                  <a:cubicBezTo>
                    <a:pt x="3576" y="0"/>
                    <a:pt x="3519" y="23"/>
                    <a:pt x="3475" y="68"/>
                  </a:cubicBezTo>
                  <a:lnTo>
                    <a:pt x="3354" y="193"/>
                  </a:lnTo>
                  <a:cubicBezTo>
                    <a:pt x="3341" y="105"/>
                    <a:pt x="3267" y="37"/>
                    <a:pt x="3175" y="37"/>
                  </a:cubicBezTo>
                  <a:lnTo>
                    <a:pt x="184" y="37"/>
                  </a:lnTo>
                  <a:cubicBezTo>
                    <a:pt x="83" y="37"/>
                    <a:pt x="1" y="120"/>
                    <a:pt x="1" y="220"/>
                  </a:cubicBezTo>
                  <a:lnTo>
                    <a:pt x="1" y="3210"/>
                  </a:lnTo>
                  <a:cubicBezTo>
                    <a:pt x="1" y="3311"/>
                    <a:pt x="85" y="3392"/>
                    <a:pt x="184" y="3392"/>
                  </a:cubicBezTo>
                  <a:lnTo>
                    <a:pt x="3175" y="3392"/>
                  </a:lnTo>
                  <a:cubicBezTo>
                    <a:pt x="3276" y="3392"/>
                    <a:pt x="3357" y="3311"/>
                    <a:pt x="3357" y="3210"/>
                  </a:cubicBezTo>
                  <a:lnTo>
                    <a:pt x="3357" y="826"/>
                  </a:lnTo>
                  <a:lnTo>
                    <a:pt x="3793" y="374"/>
                  </a:lnTo>
                  <a:cubicBezTo>
                    <a:pt x="3876" y="286"/>
                    <a:pt x="3874" y="147"/>
                    <a:pt x="3786" y="63"/>
                  </a:cubicBezTo>
                  <a:cubicBezTo>
                    <a:pt x="3743" y="21"/>
                    <a:pt x="3688" y="0"/>
                    <a:pt x="3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>
              <a:off x="3499904" y="951359"/>
              <a:ext cx="248695" cy="41197"/>
            </a:xfrm>
            <a:custGeom>
              <a:avLst/>
              <a:gdLst/>
              <a:ahLst/>
              <a:cxnLst/>
              <a:rect l="l" t="t" r="r" b="b"/>
              <a:pathLst>
                <a:path w="3978" h="659" extrusionOk="0">
                  <a:moveTo>
                    <a:pt x="1" y="0"/>
                  </a:moveTo>
                  <a:lnTo>
                    <a:pt x="1" y="658"/>
                  </a:lnTo>
                  <a:lnTo>
                    <a:pt x="3978" y="658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>
              <a:off x="3499904" y="868525"/>
              <a:ext cx="332968" cy="57514"/>
            </a:xfrm>
            <a:custGeom>
              <a:avLst/>
              <a:gdLst/>
              <a:ahLst/>
              <a:cxnLst/>
              <a:rect l="l" t="t" r="r" b="b"/>
              <a:pathLst>
                <a:path w="5326" h="920" extrusionOk="0">
                  <a:moveTo>
                    <a:pt x="1" y="0"/>
                  </a:moveTo>
                  <a:lnTo>
                    <a:pt x="1" y="920"/>
                  </a:lnTo>
                  <a:lnTo>
                    <a:pt x="5325" y="920"/>
                  </a:lnTo>
                  <a:lnTo>
                    <a:pt x="53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3499904" y="1015938"/>
              <a:ext cx="248695" cy="41135"/>
            </a:xfrm>
            <a:custGeom>
              <a:avLst/>
              <a:gdLst/>
              <a:ahLst/>
              <a:cxnLst/>
              <a:rect l="l" t="t" r="r" b="b"/>
              <a:pathLst>
                <a:path w="3978" h="658" extrusionOk="0">
                  <a:moveTo>
                    <a:pt x="1" y="0"/>
                  </a:moveTo>
                  <a:lnTo>
                    <a:pt x="1" y="657"/>
                  </a:lnTo>
                  <a:lnTo>
                    <a:pt x="3978" y="657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3208326" y="854834"/>
              <a:ext cx="242318" cy="212238"/>
            </a:xfrm>
            <a:custGeom>
              <a:avLst/>
              <a:gdLst/>
              <a:ahLst/>
              <a:cxnLst/>
              <a:rect l="l" t="t" r="r" b="b"/>
              <a:pathLst>
                <a:path w="3876" h="3395" extrusionOk="0">
                  <a:moveTo>
                    <a:pt x="2992" y="406"/>
                  </a:moveTo>
                  <a:lnTo>
                    <a:pt x="2992" y="573"/>
                  </a:lnTo>
                  <a:lnTo>
                    <a:pt x="1545" y="2079"/>
                  </a:lnTo>
                  <a:lnTo>
                    <a:pt x="639" y="1027"/>
                  </a:lnTo>
                  <a:cubicBezTo>
                    <a:pt x="595" y="976"/>
                    <a:pt x="535" y="950"/>
                    <a:pt x="474" y="950"/>
                  </a:cubicBezTo>
                  <a:cubicBezTo>
                    <a:pt x="438" y="950"/>
                    <a:pt x="402" y="959"/>
                    <a:pt x="369" y="977"/>
                  </a:cubicBezTo>
                  <a:lnTo>
                    <a:pt x="369" y="406"/>
                  </a:lnTo>
                  <a:close/>
                  <a:moveTo>
                    <a:pt x="2990" y="1209"/>
                  </a:moveTo>
                  <a:lnTo>
                    <a:pt x="2990" y="3027"/>
                  </a:lnTo>
                  <a:lnTo>
                    <a:pt x="369" y="3027"/>
                  </a:lnTo>
                  <a:lnTo>
                    <a:pt x="369" y="1386"/>
                  </a:lnTo>
                  <a:lnTo>
                    <a:pt x="1370" y="2549"/>
                  </a:lnTo>
                  <a:cubicBezTo>
                    <a:pt x="1410" y="2595"/>
                    <a:pt x="1469" y="2623"/>
                    <a:pt x="1530" y="2626"/>
                  </a:cubicBezTo>
                  <a:lnTo>
                    <a:pt x="1536" y="2626"/>
                  </a:lnTo>
                  <a:cubicBezTo>
                    <a:pt x="1597" y="2626"/>
                    <a:pt x="1654" y="2600"/>
                    <a:pt x="1694" y="2558"/>
                  </a:cubicBezTo>
                  <a:lnTo>
                    <a:pt x="2990" y="1209"/>
                  </a:lnTo>
                  <a:close/>
                  <a:moveTo>
                    <a:pt x="3633" y="0"/>
                  </a:moveTo>
                  <a:cubicBezTo>
                    <a:pt x="3576" y="0"/>
                    <a:pt x="3518" y="23"/>
                    <a:pt x="3475" y="69"/>
                  </a:cubicBezTo>
                  <a:lnTo>
                    <a:pt x="3354" y="195"/>
                  </a:lnTo>
                  <a:cubicBezTo>
                    <a:pt x="3341" y="106"/>
                    <a:pt x="3265" y="39"/>
                    <a:pt x="3175" y="39"/>
                  </a:cubicBezTo>
                  <a:lnTo>
                    <a:pt x="184" y="39"/>
                  </a:lnTo>
                  <a:cubicBezTo>
                    <a:pt x="83" y="39"/>
                    <a:pt x="1" y="120"/>
                    <a:pt x="1" y="221"/>
                  </a:cubicBezTo>
                  <a:lnTo>
                    <a:pt x="1" y="3211"/>
                  </a:lnTo>
                  <a:cubicBezTo>
                    <a:pt x="1" y="3312"/>
                    <a:pt x="85" y="3395"/>
                    <a:pt x="184" y="3395"/>
                  </a:cubicBezTo>
                  <a:lnTo>
                    <a:pt x="3175" y="3395"/>
                  </a:lnTo>
                  <a:cubicBezTo>
                    <a:pt x="3276" y="3395"/>
                    <a:pt x="3357" y="3312"/>
                    <a:pt x="3357" y="3211"/>
                  </a:cubicBezTo>
                  <a:lnTo>
                    <a:pt x="3357" y="828"/>
                  </a:lnTo>
                  <a:lnTo>
                    <a:pt x="3793" y="374"/>
                  </a:lnTo>
                  <a:cubicBezTo>
                    <a:pt x="3876" y="288"/>
                    <a:pt x="3874" y="147"/>
                    <a:pt x="3786" y="63"/>
                  </a:cubicBezTo>
                  <a:cubicBezTo>
                    <a:pt x="3743" y="21"/>
                    <a:pt x="3688" y="0"/>
                    <a:pt x="3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 flipH="1">
              <a:off x="2953680" y="-262175"/>
              <a:ext cx="271201" cy="1691156"/>
            </a:xfrm>
            <a:custGeom>
              <a:avLst/>
              <a:gdLst/>
              <a:ahLst/>
              <a:cxnLst/>
              <a:rect l="l" t="t" r="r" b="b"/>
              <a:pathLst>
                <a:path w="4338" h="27052" extrusionOk="0">
                  <a:moveTo>
                    <a:pt x="4064" y="0"/>
                  </a:moveTo>
                  <a:cubicBezTo>
                    <a:pt x="2942" y="0"/>
                    <a:pt x="2032" y="911"/>
                    <a:pt x="2032" y="2033"/>
                  </a:cubicBezTo>
                  <a:lnTo>
                    <a:pt x="2032" y="25019"/>
                  </a:lnTo>
                  <a:cubicBezTo>
                    <a:pt x="2032" y="25037"/>
                    <a:pt x="2032" y="25054"/>
                    <a:pt x="2033" y="25073"/>
                  </a:cubicBezTo>
                  <a:cubicBezTo>
                    <a:pt x="2005" y="26170"/>
                    <a:pt x="1106" y="27052"/>
                    <a:pt x="1" y="27052"/>
                  </a:cubicBezTo>
                  <a:lnTo>
                    <a:pt x="548" y="27052"/>
                  </a:lnTo>
                  <a:cubicBezTo>
                    <a:pt x="1655" y="27052"/>
                    <a:pt x="2553" y="26170"/>
                    <a:pt x="2580" y="25073"/>
                  </a:cubicBezTo>
                  <a:cubicBezTo>
                    <a:pt x="2579" y="25054"/>
                    <a:pt x="2579" y="25037"/>
                    <a:pt x="2579" y="25019"/>
                  </a:cubicBezTo>
                  <a:lnTo>
                    <a:pt x="2579" y="2033"/>
                  </a:lnTo>
                  <a:cubicBezTo>
                    <a:pt x="2579" y="1004"/>
                    <a:pt x="3344" y="152"/>
                    <a:pt x="4337" y="20"/>
                  </a:cubicBezTo>
                  <a:cubicBezTo>
                    <a:pt x="4249" y="6"/>
                    <a:pt x="4157" y="0"/>
                    <a:pt x="4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45"/>
          <p:cNvGrpSpPr/>
          <p:nvPr/>
        </p:nvGrpSpPr>
        <p:grpSpPr>
          <a:xfrm>
            <a:off x="6137745" y="1900297"/>
            <a:ext cx="964461" cy="1545211"/>
            <a:chOff x="5776700" y="736375"/>
            <a:chExt cx="1055671" cy="1691343"/>
          </a:xfrm>
        </p:grpSpPr>
        <p:sp>
          <p:nvSpPr>
            <p:cNvPr id="485" name="Google Shape;485;p45"/>
            <p:cNvSpPr/>
            <p:nvPr/>
          </p:nvSpPr>
          <p:spPr>
            <a:xfrm flipH="1">
              <a:off x="5776700" y="736375"/>
              <a:ext cx="1055671" cy="1691343"/>
            </a:xfrm>
            <a:custGeom>
              <a:avLst/>
              <a:gdLst/>
              <a:ahLst/>
              <a:cxnLst/>
              <a:rect l="l" t="t" r="r" b="b"/>
              <a:pathLst>
                <a:path w="16886" h="27055" extrusionOk="0">
                  <a:moveTo>
                    <a:pt x="4064" y="0"/>
                  </a:moveTo>
                  <a:cubicBezTo>
                    <a:pt x="2941" y="0"/>
                    <a:pt x="2032" y="911"/>
                    <a:pt x="2032" y="2033"/>
                  </a:cubicBezTo>
                  <a:lnTo>
                    <a:pt x="2032" y="25022"/>
                  </a:lnTo>
                  <a:cubicBezTo>
                    <a:pt x="2032" y="25039"/>
                    <a:pt x="2032" y="25057"/>
                    <a:pt x="2033" y="25074"/>
                  </a:cubicBezTo>
                  <a:cubicBezTo>
                    <a:pt x="2005" y="26172"/>
                    <a:pt x="1106" y="27054"/>
                    <a:pt x="0" y="27054"/>
                  </a:cubicBezTo>
                  <a:lnTo>
                    <a:pt x="12822" y="27054"/>
                  </a:lnTo>
                  <a:cubicBezTo>
                    <a:pt x="13929" y="27054"/>
                    <a:pt x="14827" y="26173"/>
                    <a:pt x="14854" y="25074"/>
                  </a:cubicBezTo>
                  <a:cubicBezTo>
                    <a:pt x="14853" y="25057"/>
                    <a:pt x="14853" y="25039"/>
                    <a:pt x="14853" y="25022"/>
                  </a:cubicBezTo>
                  <a:lnTo>
                    <a:pt x="14853" y="2034"/>
                  </a:lnTo>
                  <a:cubicBezTo>
                    <a:pt x="14853" y="1005"/>
                    <a:pt x="15621" y="155"/>
                    <a:pt x="16613" y="21"/>
                  </a:cubicBezTo>
                  <a:cubicBezTo>
                    <a:pt x="16702" y="7"/>
                    <a:pt x="16793" y="2"/>
                    <a:pt x="16886" y="2"/>
                  </a:cubicBezTo>
                  <a:lnTo>
                    <a:pt x="168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6322929" y="1088974"/>
              <a:ext cx="248695" cy="41135"/>
            </a:xfrm>
            <a:custGeom>
              <a:avLst/>
              <a:gdLst/>
              <a:ahLst/>
              <a:cxnLst/>
              <a:rect l="l" t="t" r="r" b="b"/>
              <a:pathLst>
                <a:path w="3978" h="658" extrusionOk="0">
                  <a:moveTo>
                    <a:pt x="1" y="1"/>
                  </a:moveTo>
                  <a:lnTo>
                    <a:pt x="1" y="657"/>
                  </a:lnTo>
                  <a:lnTo>
                    <a:pt x="3978" y="657"/>
                  </a:lnTo>
                  <a:lnTo>
                    <a:pt x="39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6322929" y="1006077"/>
              <a:ext cx="332968" cy="57639"/>
            </a:xfrm>
            <a:custGeom>
              <a:avLst/>
              <a:gdLst/>
              <a:ahLst/>
              <a:cxnLst/>
              <a:rect l="l" t="t" r="r" b="b"/>
              <a:pathLst>
                <a:path w="5326" h="922" extrusionOk="0">
                  <a:moveTo>
                    <a:pt x="1" y="1"/>
                  </a:moveTo>
                  <a:lnTo>
                    <a:pt x="1" y="922"/>
                  </a:lnTo>
                  <a:lnTo>
                    <a:pt x="5325" y="922"/>
                  </a:lnTo>
                  <a:lnTo>
                    <a:pt x="5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6322929" y="1153428"/>
              <a:ext cx="248695" cy="41072"/>
            </a:xfrm>
            <a:custGeom>
              <a:avLst/>
              <a:gdLst/>
              <a:ahLst/>
              <a:cxnLst/>
              <a:rect l="l" t="t" r="r" b="b"/>
              <a:pathLst>
                <a:path w="3978" h="657" extrusionOk="0">
                  <a:moveTo>
                    <a:pt x="1" y="0"/>
                  </a:moveTo>
                  <a:lnTo>
                    <a:pt x="1" y="657"/>
                  </a:lnTo>
                  <a:lnTo>
                    <a:pt x="3978" y="657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>
              <a:off x="6031351" y="992324"/>
              <a:ext cx="242318" cy="212238"/>
            </a:xfrm>
            <a:custGeom>
              <a:avLst/>
              <a:gdLst/>
              <a:ahLst/>
              <a:cxnLst/>
              <a:rect l="l" t="t" r="r" b="b"/>
              <a:pathLst>
                <a:path w="3876" h="3395" extrusionOk="0">
                  <a:moveTo>
                    <a:pt x="2992" y="405"/>
                  </a:moveTo>
                  <a:lnTo>
                    <a:pt x="2992" y="572"/>
                  </a:lnTo>
                  <a:lnTo>
                    <a:pt x="1545" y="2077"/>
                  </a:lnTo>
                  <a:lnTo>
                    <a:pt x="639" y="1025"/>
                  </a:lnTo>
                  <a:cubicBezTo>
                    <a:pt x="595" y="975"/>
                    <a:pt x="534" y="949"/>
                    <a:pt x="473" y="949"/>
                  </a:cubicBezTo>
                  <a:cubicBezTo>
                    <a:pt x="437" y="949"/>
                    <a:pt x="401" y="958"/>
                    <a:pt x="369" y="975"/>
                  </a:cubicBezTo>
                  <a:lnTo>
                    <a:pt x="369" y="405"/>
                  </a:lnTo>
                  <a:close/>
                  <a:moveTo>
                    <a:pt x="2990" y="1208"/>
                  </a:moveTo>
                  <a:lnTo>
                    <a:pt x="2990" y="3026"/>
                  </a:lnTo>
                  <a:lnTo>
                    <a:pt x="369" y="3026"/>
                  </a:lnTo>
                  <a:lnTo>
                    <a:pt x="369" y="1386"/>
                  </a:lnTo>
                  <a:lnTo>
                    <a:pt x="1370" y="2547"/>
                  </a:lnTo>
                  <a:cubicBezTo>
                    <a:pt x="1410" y="2594"/>
                    <a:pt x="1469" y="2623"/>
                    <a:pt x="1530" y="2624"/>
                  </a:cubicBezTo>
                  <a:lnTo>
                    <a:pt x="1536" y="2624"/>
                  </a:lnTo>
                  <a:cubicBezTo>
                    <a:pt x="1597" y="2624"/>
                    <a:pt x="1654" y="2600"/>
                    <a:pt x="1694" y="2557"/>
                  </a:cubicBezTo>
                  <a:lnTo>
                    <a:pt x="2990" y="1208"/>
                  </a:lnTo>
                  <a:close/>
                  <a:moveTo>
                    <a:pt x="3633" y="1"/>
                  </a:moveTo>
                  <a:cubicBezTo>
                    <a:pt x="3576" y="1"/>
                    <a:pt x="3518" y="23"/>
                    <a:pt x="3475" y="68"/>
                  </a:cubicBezTo>
                  <a:lnTo>
                    <a:pt x="3354" y="194"/>
                  </a:lnTo>
                  <a:cubicBezTo>
                    <a:pt x="3341" y="105"/>
                    <a:pt x="3265" y="37"/>
                    <a:pt x="3175" y="37"/>
                  </a:cubicBezTo>
                  <a:lnTo>
                    <a:pt x="184" y="37"/>
                  </a:lnTo>
                  <a:cubicBezTo>
                    <a:pt x="83" y="37"/>
                    <a:pt x="1" y="120"/>
                    <a:pt x="1" y="221"/>
                  </a:cubicBezTo>
                  <a:lnTo>
                    <a:pt x="1" y="3211"/>
                  </a:lnTo>
                  <a:cubicBezTo>
                    <a:pt x="1" y="3312"/>
                    <a:pt x="85" y="3395"/>
                    <a:pt x="184" y="3395"/>
                  </a:cubicBezTo>
                  <a:lnTo>
                    <a:pt x="3175" y="3395"/>
                  </a:lnTo>
                  <a:cubicBezTo>
                    <a:pt x="3276" y="3395"/>
                    <a:pt x="3357" y="3311"/>
                    <a:pt x="3357" y="3211"/>
                  </a:cubicBezTo>
                  <a:lnTo>
                    <a:pt x="3357" y="829"/>
                  </a:lnTo>
                  <a:lnTo>
                    <a:pt x="3793" y="375"/>
                  </a:lnTo>
                  <a:cubicBezTo>
                    <a:pt x="3876" y="289"/>
                    <a:pt x="3874" y="148"/>
                    <a:pt x="3786" y="64"/>
                  </a:cubicBezTo>
                  <a:cubicBezTo>
                    <a:pt x="3743" y="22"/>
                    <a:pt x="3688" y="1"/>
                    <a:pt x="3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>
              <a:off x="6322929" y="1519460"/>
              <a:ext cx="248695" cy="41197"/>
            </a:xfrm>
            <a:custGeom>
              <a:avLst/>
              <a:gdLst/>
              <a:ahLst/>
              <a:cxnLst/>
              <a:rect l="l" t="t" r="r" b="b"/>
              <a:pathLst>
                <a:path w="3978" h="659" extrusionOk="0">
                  <a:moveTo>
                    <a:pt x="1" y="0"/>
                  </a:moveTo>
                  <a:lnTo>
                    <a:pt x="1" y="658"/>
                  </a:lnTo>
                  <a:lnTo>
                    <a:pt x="3978" y="658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6322929" y="1436626"/>
              <a:ext cx="332968" cy="57639"/>
            </a:xfrm>
            <a:custGeom>
              <a:avLst/>
              <a:gdLst/>
              <a:ahLst/>
              <a:cxnLst/>
              <a:rect l="l" t="t" r="r" b="b"/>
              <a:pathLst>
                <a:path w="5326" h="922" extrusionOk="0">
                  <a:moveTo>
                    <a:pt x="1" y="0"/>
                  </a:moveTo>
                  <a:lnTo>
                    <a:pt x="1" y="922"/>
                  </a:lnTo>
                  <a:lnTo>
                    <a:pt x="5325" y="922"/>
                  </a:lnTo>
                  <a:lnTo>
                    <a:pt x="5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6322929" y="1584039"/>
              <a:ext cx="248695" cy="41135"/>
            </a:xfrm>
            <a:custGeom>
              <a:avLst/>
              <a:gdLst/>
              <a:ahLst/>
              <a:cxnLst/>
              <a:rect l="l" t="t" r="r" b="b"/>
              <a:pathLst>
                <a:path w="3978" h="658" extrusionOk="0">
                  <a:moveTo>
                    <a:pt x="1" y="1"/>
                  </a:moveTo>
                  <a:lnTo>
                    <a:pt x="1" y="657"/>
                  </a:lnTo>
                  <a:lnTo>
                    <a:pt x="3978" y="657"/>
                  </a:lnTo>
                  <a:lnTo>
                    <a:pt x="39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6031351" y="1422872"/>
              <a:ext cx="242318" cy="212051"/>
            </a:xfrm>
            <a:custGeom>
              <a:avLst/>
              <a:gdLst/>
              <a:ahLst/>
              <a:cxnLst/>
              <a:rect l="l" t="t" r="r" b="b"/>
              <a:pathLst>
                <a:path w="3876" h="3392" extrusionOk="0">
                  <a:moveTo>
                    <a:pt x="2992" y="405"/>
                  </a:moveTo>
                  <a:lnTo>
                    <a:pt x="2992" y="573"/>
                  </a:lnTo>
                  <a:lnTo>
                    <a:pt x="1545" y="2077"/>
                  </a:lnTo>
                  <a:lnTo>
                    <a:pt x="639" y="1025"/>
                  </a:lnTo>
                  <a:cubicBezTo>
                    <a:pt x="595" y="975"/>
                    <a:pt x="534" y="949"/>
                    <a:pt x="473" y="949"/>
                  </a:cubicBezTo>
                  <a:cubicBezTo>
                    <a:pt x="437" y="949"/>
                    <a:pt x="402" y="958"/>
                    <a:pt x="369" y="975"/>
                  </a:cubicBezTo>
                  <a:lnTo>
                    <a:pt x="369" y="405"/>
                  </a:lnTo>
                  <a:close/>
                  <a:moveTo>
                    <a:pt x="2990" y="1208"/>
                  </a:moveTo>
                  <a:lnTo>
                    <a:pt x="2990" y="3026"/>
                  </a:lnTo>
                  <a:lnTo>
                    <a:pt x="369" y="3026"/>
                  </a:lnTo>
                  <a:lnTo>
                    <a:pt x="369" y="1386"/>
                  </a:lnTo>
                  <a:lnTo>
                    <a:pt x="1370" y="2549"/>
                  </a:lnTo>
                  <a:cubicBezTo>
                    <a:pt x="1410" y="2594"/>
                    <a:pt x="1469" y="2623"/>
                    <a:pt x="1530" y="2624"/>
                  </a:cubicBezTo>
                  <a:lnTo>
                    <a:pt x="1536" y="2624"/>
                  </a:lnTo>
                  <a:cubicBezTo>
                    <a:pt x="1597" y="2624"/>
                    <a:pt x="1654" y="2600"/>
                    <a:pt x="1694" y="2557"/>
                  </a:cubicBezTo>
                  <a:lnTo>
                    <a:pt x="2990" y="1208"/>
                  </a:lnTo>
                  <a:close/>
                  <a:moveTo>
                    <a:pt x="3634" y="0"/>
                  </a:moveTo>
                  <a:cubicBezTo>
                    <a:pt x="3576" y="0"/>
                    <a:pt x="3519" y="23"/>
                    <a:pt x="3475" y="68"/>
                  </a:cubicBezTo>
                  <a:lnTo>
                    <a:pt x="3354" y="193"/>
                  </a:lnTo>
                  <a:cubicBezTo>
                    <a:pt x="3341" y="105"/>
                    <a:pt x="3267" y="37"/>
                    <a:pt x="3175" y="37"/>
                  </a:cubicBezTo>
                  <a:lnTo>
                    <a:pt x="184" y="37"/>
                  </a:lnTo>
                  <a:cubicBezTo>
                    <a:pt x="83" y="37"/>
                    <a:pt x="1" y="120"/>
                    <a:pt x="1" y="220"/>
                  </a:cubicBezTo>
                  <a:lnTo>
                    <a:pt x="1" y="3210"/>
                  </a:lnTo>
                  <a:cubicBezTo>
                    <a:pt x="1" y="3311"/>
                    <a:pt x="85" y="3392"/>
                    <a:pt x="184" y="3392"/>
                  </a:cubicBezTo>
                  <a:lnTo>
                    <a:pt x="3175" y="3392"/>
                  </a:lnTo>
                  <a:cubicBezTo>
                    <a:pt x="3276" y="3392"/>
                    <a:pt x="3357" y="3311"/>
                    <a:pt x="3357" y="3210"/>
                  </a:cubicBezTo>
                  <a:lnTo>
                    <a:pt x="3357" y="826"/>
                  </a:lnTo>
                  <a:lnTo>
                    <a:pt x="3793" y="374"/>
                  </a:lnTo>
                  <a:cubicBezTo>
                    <a:pt x="3876" y="286"/>
                    <a:pt x="3874" y="147"/>
                    <a:pt x="3786" y="63"/>
                  </a:cubicBezTo>
                  <a:cubicBezTo>
                    <a:pt x="3743" y="21"/>
                    <a:pt x="3688" y="0"/>
                    <a:pt x="3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6322929" y="1950009"/>
              <a:ext cx="248695" cy="41197"/>
            </a:xfrm>
            <a:custGeom>
              <a:avLst/>
              <a:gdLst/>
              <a:ahLst/>
              <a:cxnLst/>
              <a:rect l="l" t="t" r="r" b="b"/>
              <a:pathLst>
                <a:path w="3978" h="659" extrusionOk="0">
                  <a:moveTo>
                    <a:pt x="1" y="0"/>
                  </a:moveTo>
                  <a:lnTo>
                    <a:pt x="1" y="658"/>
                  </a:lnTo>
                  <a:lnTo>
                    <a:pt x="3978" y="658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6322929" y="1867175"/>
              <a:ext cx="332968" cy="57514"/>
            </a:xfrm>
            <a:custGeom>
              <a:avLst/>
              <a:gdLst/>
              <a:ahLst/>
              <a:cxnLst/>
              <a:rect l="l" t="t" r="r" b="b"/>
              <a:pathLst>
                <a:path w="5326" h="920" extrusionOk="0">
                  <a:moveTo>
                    <a:pt x="1" y="0"/>
                  </a:moveTo>
                  <a:lnTo>
                    <a:pt x="1" y="920"/>
                  </a:lnTo>
                  <a:lnTo>
                    <a:pt x="5325" y="920"/>
                  </a:lnTo>
                  <a:lnTo>
                    <a:pt x="5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>
              <a:off x="6322929" y="2014588"/>
              <a:ext cx="248695" cy="41135"/>
            </a:xfrm>
            <a:custGeom>
              <a:avLst/>
              <a:gdLst/>
              <a:ahLst/>
              <a:cxnLst/>
              <a:rect l="l" t="t" r="r" b="b"/>
              <a:pathLst>
                <a:path w="3978" h="658" extrusionOk="0">
                  <a:moveTo>
                    <a:pt x="1" y="0"/>
                  </a:moveTo>
                  <a:lnTo>
                    <a:pt x="1" y="657"/>
                  </a:lnTo>
                  <a:lnTo>
                    <a:pt x="3978" y="657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>
              <a:off x="6031351" y="1853484"/>
              <a:ext cx="242318" cy="212238"/>
            </a:xfrm>
            <a:custGeom>
              <a:avLst/>
              <a:gdLst/>
              <a:ahLst/>
              <a:cxnLst/>
              <a:rect l="l" t="t" r="r" b="b"/>
              <a:pathLst>
                <a:path w="3876" h="3395" extrusionOk="0">
                  <a:moveTo>
                    <a:pt x="2992" y="406"/>
                  </a:moveTo>
                  <a:lnTo>
                    <a:pt x="2992" y="573"/>
                  </a:lnTo>
                  <a:lnTo>
                    <a:pt x="1545" y="2079"/>
                  </a:lnTo>
                  <a:lnTo>
                    <a:pt x="639" y="1027"/>
                  </a:lnTo>
                  <a:cubicBezTo>
                    <a:pt x="595" y="976"/>
                    <a:pt x="535" y="950"/>
                    <a:pt x="474" y="950"/>
                  </a:cubicBezTo>
                  <a:cubicBezTo>
                    <a:pt x="438" y="950"/>
                    <a:pt x="402" y="959"/>
                    <a:pt x="369" y="977"/>
                  </a:cubicBezTo>
                  <a:lnTo>
                    <a:pt x="369" y="406"/>
                  </a:lnTo>
                  <a:close/>
                  <a:moveTo>
                    <a:pt x="2990" y="1209"/>
                  </a:moveTo>
                  <a:lnTo>
                    <a:pt x="2990" y="3027"/>
                  </a:lnTo>
                  <a:lnTo>
                    <a:pt x="369" y="3027"/>
                  </a:lnTo>
                  <a:lnTo>
                    <a:pt x="369" y="1386"/>
                  </a:lnTo>
                  <a:lnTo>
                    <a:pt x="1370" y="2549"/>
                  </a:lnTo>
                  <a:cubicBezTo>
                    <a:pt x="1410" y="2595"/>
                    <a:pt x="1469" y="2623"/>
                    <a:pt x="1530" y="2626"/>
                  </a:cubicBezTo>
                  <a:lnTo>
                    <a:pt x="1536" y="2626"/>
                  </a:lnTo>
                  <a:cubicBezTo>
                    <a:pt x="1597" y="2626"/>
                    <a:pt x="1654" y="2600"/>
                    <a:pt x="1694" y="2558"/>
                  </a:cubicBezTo>
                  <a:lnTo>
                    <a:pt x="2990" y="1209"/>
                  </a:lnTo>
                  <a:close/>
                  <a:moveTo>
                    <a:pt x="3633" y="0"/>
                  </a:moveTo>
                  <a:cubicBezTo>
                    <a:pt x="3576" y="0"/>
                    <a:pt x="3518" y="23"/>
                    <a:pt x="3475" y="69"/>
                  </a:cubicBezTo>
                  <a:lnTo>
                    <a:pt x="3354" y="195"/>
                  </a:lnTo>
                  <a:cubicBezTo>
                    <a:pt x="3341" y="106"/>
                    <a:pt x="3265" y="39"/>
                    <a:pt x="3175" y="39"/>
                  </a:cubicBezTo>
                  <a:lnTo>
                    <a:pt x="184" y="39"/>
                  </a:lnTo>
                  <a:cubicBezTo>
                    <a:pt x="83" y="39"/>
                    <a:pt x="1" y="120"/>
                    <a:pt x="1" y="221"/>
                  </a:cubicBezTo>
                  <a:lnTo>
                    <a:pt x="1" y="3211"/>
                  </a:lnTo>
                  <a:cubicBezTo>
                    <a:pt x="1" y="3312"/>
                    <a:pt x="85" y="3395"/>
                    <a:pt x="184" y="3395"/>
                  </a:cubicBezTo>
                  <a:lnTo>
                    <a:pt x="3175" y="3395"/>
                  </a:lnTo>
                  <a:cubicBezTo>
                    <a:pt x="3276" y="3395"/>
                    <a:pt x="3357" y="3312"/>
                    <a:pt x="3357" y="3211"/>
                  </a:cubicBezTo>
                  <a:lnTo>
                    <a:pt x="3357" y="828"/>
                  </a:lnTo>
                  <a:lnTo>
                    <a:pt x="3793" y="374"/>
                  </a:lnTo>
                  <a:cubicBezTo>
                    <a:pt x="3876" y="288"/>
                    <a:pt x="3874" y="147"/>
                    <a:pt x="3786" y="63"/>
                  </a:cubicBezTo>
                  <a:cubicBezTo>
                    <a:pt x="3743" y="21"/>
                    <a:pt x="3688" y="0"/>
                    <a:pt x="3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flipH="1">
              <a:off x="5776705" y="736475"/>
              <a:ext cx="271201" cy="1691156"/>
            </a:xfrm>
            <a:custGeom>
              <a:avLst/>
              <a:gdLst/>
              <a:ahLst/>
              <a:cxnLst/>
              <a:rect l="l" t="t" r="r" b="b"/>
              <a:pathLst>
                <a:path w="4338" h="27052" extrusionOk="0">
                  <a:moveTo>
                    <a:pt x="4064" y="0"/>
                  </a:moveTo>
                  <a:cubicBezTo>
                    <a:pt x="2942" y="0"/>
                    <a:pt x="2032" y="911"/>
                    <a:pt x="2032" y="2033"/>
                  </a:cubicBezTo>
                  <a:lnTo>
                    <a:pt x="2032" y="25019"/>
                  </a:lnTo>
                  <a:cubicBezTo>
                    <a:pt x="2032" y="25037"/>
                    <a:pt x="2032" y="25054"/>
                    <a:pt x="2033" y="25073"/>
                  </a:cubicBezTo>
                  <a:cubicBezTo>
                    <a:pt x="2005" y="26170"/>
                    <a:pt x="1106" y="27052"/>
                    <a:pt x="1" y="27052"/>
                  </a:cubicBezTo>
                  <a:lnTo>
                    <a:pt x="548" y="27052"/>
                  </a:lnTo>
                  <a:cubicBezTo>
                    <a:pt x="1655" y="27052"/>
                    <a:pt x="2553" y="26170"/>
                    <a:pt x="2580" y="25073"/>
                  </a:cubicBezTo>
                  <a:cubicBezTo>
                    <a:pt x="2579" y="25054"/>
                    <a:pt x="2579" y="25037"/>
                    <a:pt x="2579" y="25019"/>
                  </a:cubicBezTo>
                  <a:lnTo>
                    <a:pt x="2579" y="2033"/>
                  </a:lnTo>
                  <a:cubicBezTo>
                    <a:pt x="2579" y="1004"/>
                    <a:pt x="3344" y="152"/>
                    <a:pt x="4337" y="20"/>
                  </a:cubicBezTo>
                  <a:cubicBezTo>
                    <a:pt x="4249" y="6"/>
                    <a:pt x="4157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45"/>
          <p:cNvSpPr/>
          <p:nvPr/>
        </p:nvSpPr>
        <p:spPr>
          <a:xfrm>
            <a:off x="7824873" y="1997149"/>
            <a:ext cx="202867" cy="202964"/>
          </a:xfrm>
          <a:custGeom>
            <a:avLst/>
            <a:gdLst/>
            <a:ahLst/>
            <a:cxnLst/>
            <a:rect l="l" t="t" r="r" b="b"/>
            <a:pathLst>
              <a:path w="4188" h="4190" extrusionOk="0">
                <a:moveTo>
                  <a:pt x="2094" y="921"/>
                </a:moveTo>
                <a:cubicBezTo>
                  <a:pt x="2206" y="921"/>
                  <a:pt x="2320" y="937"/>
                  <a:pt x="2432" y="971"/>
                </a:cubicBezTo>
                <a:cubicBezTo>
                  <a:pt x="3052" y="1157"/>
                  <a:pt x="3404" y="1811"/>
                  <a:pt x="3217" y="2434"/>
                </a:cubicBezTo>
                <a:cubicBezTo>
                  <a:pt x="3064" y="2941"/>
                  <a:pt x="2598" y="3268"/>
                  <a:pt x="2094" y="3268"/>
                </a:cubicBezTo>
                <a:cubicBezTo>
                  <a:pt x="1982" y="3268"/>
                  <a:pt x="1868" y="3252"/>
                  <a:pt x="1756" y="3219"/>
                </a:cubicBezTo>
                <a:cubicBezTo>
                  <a:pt x="1134" y="3032"/>
                  <a:pt x="783" y="2377"/>
                  <a:pt x="970" y="1756"/>
                </a:cubicBezTo>
                <a:cubicBezTo>
                  <a:pt x="1122" y="1249"/>
                  <a:pt x="1590" y="921"/>
                  <a:pt x="2094" y="921"/>
                </a:cubicBezTo>
                <a:close/>
                <a:moveTo>
                  <a:pt x="1692" y="0"/>
                </a:moveTo>
                <a:lnTo>
                  <a:pt x="1521" y="42"/>
                </a:lnTo>
                <a:lnTo>
                  <a:pt x="1432" y="597"/>
                </a:lnTo>
                <a:cubicBezTo>
                  <a:pt x="1355" y="632"/>
                  <a:pt x="1282" y="671"/>
                  <a:pt x="1211" y="715"/>
                </a:cubicBezTo>
                <a:lnTo>
                  <a:pt x="698" y="482"/>
                </a:lnTo>
                <a:lnTo>
                  <a:pt x="570" y="603"/>
                </a:lnTo>
                <a:lnTo>
                  <a:pt x="771" y="1129"/>
                </a:lnTo>
                <a:cubicBezTo>
                  <a:pt x="722" y="1197"/>
                  <a:pt x="678" y="1266"/>
                  <a:pt x="640" y="1342"/>
                </a:cubicBezTo>
                <a:lnTo>
                  <a:pt x="80" y="1398"/>
                </a:lnTo>
                <a:lnTo>
                  <a:pt x="29" y="1567"/>
                </a:lnTo>
                <a:lnTo>
                  <a:pt x="465" y="1922"/>
                </a:lnTo>
                <a:cubicBezTo>
                  <a:pt x="456" y="2005"/>
                  <a:pt x="452" y="2089"/>
                  <a:pt x="458" y="2171"/>
                </a:cubicBezTo>
                <a:lnTo>
                  <a:pt x="0" y="2498"/>
                </a:lnTo>
                <a:lnTo>
                  <a:pt x="40" y="2668"/>
                </a:lnTo>
                <a:lnTo>
                  <a:pt x="597" y="2757"/>
                </a:lnTo>
                <a:cubicBezTo>
                  <a:pt x="630" y="2833"/>
                  <a:pt x="670" y="2906"/>
                  <a:pt x="714" y="2977"/>
                </a:cubicBezTo>
                <a:lnTo>
                  <a:pt x="481" y="3490"/>
                </a:lnTo>
                <a:lnTo>
                  <a:pt x="601" y="3618"/>
                </a:lnTo>
                <a:lnTo>
                  <a:pt x="1127" y="3418"/>
                </a:lnTo>
                <a:cubicBezTo>
                  <a:pt x="1196" y="3466"/>
                  <a:pt x="1265" y="3510"/>
                  <a:pt x="1341" y="3550"/>
                </a:cubicBezTo>
                <a:lnTo>
                  <a:pt x="1396" y="4108"/>
                </a:lnTo>
                <a:lnTo>
                  <a:pt x="1565" y="4161"/>
                </a:lnTo>
                <a:lnTo>
                  <a:pt x="1920" y="3723"/>
                </a:lnTo>
                <a:cubicBezTo>
                  <a:pt x="1978" y="3729"/>
                  <a:pt x="2035" y="3733"/>
                  <a:pt x="2092" y="3733"/>
                </a:cubicBezTo>
                <a:cubicBezTo>
                  <a:pt x="2117" y="3733"/>
                  <a:pt x="2143" y="3732"/>
                  <a:pt x="2169" y="3730"/>
                </a:cubicBezTo>
                <a:lnTo>
                  <a:pt x="2496" y="4189"/>
                </a:lnTo>
                <a:lnTo>
                  <a:pt x="2667" y="4148"/>
                </a:lnTo>
                <a:lnTo>
                  <a:pt x="2755" y="3592"/>
                </a:lnTo>
                <a:cubicBezTo>
                  <a:pt x="2832" y="3558"/>
                  <a:pt x="2904" y="3518"/>
                  <a:pt x="2975" y="3474"/>
                </a:cubicBezTo>
                <a:lnTo>
                  <a:pt x="3490" y="3708"/>
                </a:lnTo>
                <a:lnTo>
                  <a:pt x="3618" y="3587"/>
                </a:lnTo>
                <a:lnTo>
                  <a:pt x="3416" y="3061"/>
                </a:lnTo>
                <a:cubicBezTo>
                  <a:pt x="3464" y="2993"/>
                  <a:pt x="3508" y="2924"/>
                  <a:pt x="3548" y="2848"/>
                </a:cubicBezTo>
                <a:lnTo>
                  <a:pt x="4108" y="2792"/>
                </a:lnTo>
                <a:lnTo>
                  <a:pt x="4159" y="2623"/>
                </a:lnTo>
                <a:lnTo>
                  <a:pt x="3721" y="2268"/>
                </a:lnTo>
                <a:cubicBezTo>
                  <a:pt x="3731" y="2185"/>
                  <a:pt x="3734" y="2101"/>
                  <a:pt x="3729" y="2019"/>
                </a:cubicBezTo>
                <a:lnTo>
                  <a:pt x="4188" y="1692"/>
                </a:lnTo>
                <a:lnTo>
                  <a:pt x="4146" y="1521"/>
                </a:lnTo>
                <a:lnTo>
                  <a:pt x="3591" y="1433"/>
                </a:lnTo>
                <a:cubicBezTo>
                  <a:pt x="3557" y="1356"/>
                  <a:pt x="3518" y="1284"/>
                  <a:pt x="3473" y="1213"/>
                </a:cubicBezTo>
                <a:lnTo>
                  <a:pt x="3706" y="700"/>
                </a:lnTo>
                <a:lnTo>
                  <a:pt x="3585" y="572"/>
                </a:lnTo>
                <a:lnTo>
                  <a:pt x="3059" y="772"/>
                </a:lnTo>
                <a:cubicBezTo>
                  <a:pt x="2992" y="724"/>
                  <a:pt x="2923" y="680"/>
                  <a:pt x="2846" y="640"/>
                </a:cubicBezTo>
                <a:lnTo>
                  <a:pt x="2790" y="81"/>
                </a:lnTo>
                <a:lnTo>
                  <a:pt x="2623" y="29"/>
                </a:lnTo>
                <a:lnTo>
                  <a:pt x="2267" y="467"/>
                </a:lnTo>
                <a:cubicBezTo>
                  <a:pt x="2210" y="461"/>
                  <a:pt x="2152" y="457"/>
                  <a:pt x="2096" y="457"/>
                </a:cubicBezTo>
                <a:cubicBezTo>
                  <a:pt x="2070" y="457"/>
                  <a:pt x="2044" y="458"/>
                  <a:pt x="2019" y="460"/>
                </a:cubicBezTo>
                <a:lnTo>
                  <a:pt x="16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45"/>
          <p:cNvGrpSpPr/>
          <p:nvPr/>
        </p:nvGrpSpPr>
        <p:grpSpPr>
          <a:xfrm>
            <a:off x="6925839" y="3113330"/>
            <a:ext cx="1373293" cy="949590"/>
            <a:chOff x="5849800" y="3361099"/>
            <a:chExt cx="1808868" cy="1250778"/>
          </a:xfrm>
        </p:grpSpPr>
        <p:sp>
          <p:nvSpPr>
            <p:cNvPr id="501" name="Google Shape;501;p45"/>
            <p:cNvSpPr/>
            <p:nvPr/>
          </p:nvSpPr>
          <p:spPr>
            <a:xfrm>
              <a:off x="6772854" y="4222479"/>
              <a:ext cx="875009" cy="378524"/>
            </a:xfrm>
            <a:custGeom>
              <a:avLst/>
              <a:gdLst/>
              <a:ahLst/>
              <a:cxnLst/>
              <a:rect l="l" t="t" r="r" b="b"/>
              <a:pathLst>
                <a:path w="12714" h="5500" extrusionOk="0">
                  <a:moveTo>
                    <a:pt x="2489" y="0"/>
                  </a:moveTo>
                  <a:lnTo>
                    <a:pt x="2489" y="1568"/>
                  </a:lnTo>
                  <a:lnTo>
                    <a:pt x="12714" y="1568"/>
                  </a:lnTo>
                  <a:lnTo>
                    <a:pt x="12714" y="0"/>
                  </a:lnTo>
                  <a:close/>
                  <a:moveTo>
                    <a:pt x="0" y="1924"/>
                  </a:moveTo>
                  <a:lnTo>
                    <a:pt x="0" y="3493"/>
                  </a:lnTo>
                  <a:lnTo>
                    <a:pt x="10223" y="3493"/>
                  </a:lnTo>
                  <a:lnTo>
                    <a:pt x="10223" y="1924"/>
                  </a:lnTo>
                  <a:close/>
                  <a:moveTo>
                    <a:pt x="1246" y="3932"/>
                  </a:moveTo>
                  <a:lnTo>
                    <a:pt x="1246" y="5500"/>
                  </a:lnTo>
                  <a:lnTo>
                    <a:pt x="11470" y="5500"/>
                  </a:lnTo>
                  <a:lnTo>
                    <a:pt x="11470" y="393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>
              <a:off x="6760190" y="3797157"/>
              <a:ext cx="875078" cy="378593"/>
            </a:xfrm>
            <a:custGeom>
              <a:avLst/>
              <a:gdLst/>
              <a:ahLst/>
              <a:cxnLst/>
              <a:rect l="l" t="t" r="r" b="b"/>
              <a:pathLst>
                <a:path w="12715" h="5501" extrusionOk="0">
                  <a:moveTo>
                    <a:pt x="2490" y="0"/>
                  </a:moveTo>
                  <a:lnTo>
                    <a:pt x="2490" y="1569"/>
                  </a:lnTo>
                  <a:lnTo>
                    <a:pt x="12714" y="1569"/>
                  </a:lnTo>
                  <a:lnTo>
                    <a:pt x="12714" y="0"/>
                  </a:lnTo>
                  <a:close/>
                  <a:moveTo>
                    <a:pt x="1" y="1925"/>
                  </a:moveTo>
                  <a:lnTo>
                    <a:pt x="1" y="3494"/>
                  </a:lnTo>
                  <a:lnTo>
                    <a:pt x="10225" y="3494"/>
                  </a:lnTo>
                  <a:lnTo>
                    <a:pt x="10225" y="1925"/>
                  </a:lnTo>
                  <a:close/>
                  <a:moveTo>
                    <a:pt x="1246" y="3932"/>
                  </a:moveTo>
                  <a:lnTo>
                    <a:pt x="1246" y="5501"/>
                  </a:lnTo>
                  <a:lnTo>
                    <a:pt x="11471" y="5501"/>
                  </a:lnTo>
                  <a:lnTo>
                    <a:pt x="11471" y="393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>
              <a:off x="6747596" y="3371904"/>
              <a:ext cx="875009" cy="378593"/>
            </a:xfrm>
            <a:custGeom>
              <a:avLst/>
              <a:gdLst/>
              <a:ahLst/>
              <a:cxnLst/>
              <a:rect l="l" t="t" r="r" b="b"/>
              <a:pathLst>
                <a:path w="12714" h="5501" extrusionOk="0">
                  <a:moveTo>
                    <a:pt x="2491" y="0"/>
                  </a:moveTo>
                  <a:lnTo>
                    <a:pt x="2491" y="1568"/>
                  </a:lnTo>
                  <a:lnTo>
                    <a:pt x="12714" y="1568"/>
                  </a:lnTo>
                  <a:lnTo>
                    <a:pt x="12714" y="0"/>
                  </a:lnTo>
                  <a:close/>
                  <a:moveTo>
                    <a:pt x="1" y="1923"/>
                  </a:moveTo>
                  <a:lnTo>
                    <a:pt x="1" y="3492"/>
                  </a:lnTo>
                  <a:lnTo>
                    <a:pt x="10225" y="3492"/>
                  </a:lnTo>
                  <a:lnTo>
                    <a:pt x="10225" y="1923"/>
                  </a:lnTo>
                  <a:close/>
                  <a:moveTo>
                    <a:pt x="1247" y="3932"/>
                  </a:moveTo>
                  <a:lnTo>
                    <a:pt x="1247" y="5501"/>
                  </a:lnTo>
                  <a:lnTo>
                    <a:pt x="11470" y="5501"/>
                  </a:lnTo>
                  <a:lnTo>
                    <a:pt x="11470" y="393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>
              <a:off x="6762049" y="4211743"/>
              <a:ext cx="896620" cy="400134"/>
            </a:xfrm>
            <a:custGeom>
              <a:avLst/>
              <a:gdLst/>
              <a:ahLst/>
              <a:cxnLst/>
              <a:rect l="l" t="t" r="r" b="b"/>
              <a:pathLst>
                <a:path w="13028" h="5814" extrusionOk="0">
                  <a:moveTo>
                    <a:pt x="8760" y="336"/>
                  </a:moveTo>
                  <a:cubicBezTo>
                    <a:pt x="8673" y="336"/>
                    <a:pt x="8604" y="404"/>
                    <a:pt x="8604" y="492"/>
                  </a:cubicBezTo>
                  <a:lnTo>
                    <a:pt x="8604" y="1348"/>
                  </a:lnTo>
                  <a:cubicBezTo>
                    <a:pt x="8604" y="1434"/>
                    <a:pt x="8673" y="1504"/>
                    <a:pt x="8760" y="1504"/>
                  </a:cubicBezTo>
                  <a:cubicBezTo>
                    <a:pt x="8845" y="1504"/>
                    <a:pt x="8916" y="1433"/>
                    <a:pt x="8916" y="1348"/>
                  </a:cubicBezTo>
                  <a:lnTo>
                    <a:pt x="8916" y="492"/>
                  </a:lnTo>
                  <a:cubicBezTo>
                    <a:pt x="8916" y="405"/>
                    <a:pt x="8848" y="336"/>
                    <a:pt x="8760" y="336"/>
                  </a:cubicBezTo>
                  <a:close/>
                  <a:moveTo>
                    <a:pt x="9901" y="336"/>
                  </a:moveTo>
                  <a:cubicBezTo>
                    <a:pt x="9815" y="336"/>
                    <a:pt x="9745" y="404"/>
                    <a:pt x="9745" y="492"/>
                  </a:cubicBezTo>
                  <a:lnTo>
                    <a:pt x="9745" y="1348"/>
                  </a:lnTo>
                  <a:cubicBezTo>
                    <a:pt x="9745" y="1434"/>
                    <a:pt x="9815" y="1504"/>
                    <a:pt x="9901" y="1504"/>
                  </a:cubicBezTo>
                  <a:cubicBezTo>
                    <a:pt x="9988" y="1504"/>
                    <a:pt x="10058" y="1433"/>
                    <a:pt x="10058" y="1348"/>
                  </a:cubicBezTo>
                  <a:lnTo>
                    <a:pt x="10058" y="492"/>
                  </a:lnTo>
                  <a:cubicBezTo>
                    <a:pt x="10058" y="405"/>
                    <a:pt x="9988" y="336"/>
                    <a:pt x="9901" y="336"/>
                  </a:cubicBezTo>
                  <a:close/>
                  <a:moveTo>
                    <a:pt x="11044" y="336"/>
                  </a:moveTo>
                  <a:cubicBezTo>
                    <a:pt x="10956" y="336"/>
                    <a:pt x="10888" y="404"/>
                    <a:pt x="10888" y="492"/>
                  </a:cubicBezTo>
                  <a:lnTo>
                    <a:pt x="10888" y="1348"/>
                  </a:lnTo>
                  <a:cubicBezTo>
                    <a:pt x="10888" y="1434"/>
                    <a:pt x="10956" y="1504"/>
                    <a:pt x="11044" y="1504"/>
                  </a:cubicBezTo>
                  <a:cubicBezTo>
                    <a:pt x="11131" y="1504"/>
                    <a:pt x="11201" y="1433"/>
                    <a:pt x="11201" y="1348"/>
                  </a:cubicBezTo>
                  <a:lnTo>
                    <a:pt x="11201" y="492"/>
                  </a:lnTo>
                  <a:cubicBezTo>
                    <a:pt x="11201" y="405"/>
                    <a:pt x="11131" y="336"/>
                    <a:pt x="11044" y="336"/>
                  </a:cubicBezTo>
                  <a:close/>
                  <a:moveTo>
                    <a:pt x="12184" y="336"/>
                  </a:moveTo>
                  <a:cubicBezTo>
                    <a:pt x="12097" y="336"/>
                    <a:pt x="12028" y="404"/>
                    <a:pt x="12028" y="492"/>
                  </a:cubicBezTo>
                  <a:lnTo>
                    <a:pt x="12028" y="1348"/>
                  </a:lnTo>
                  <a:cubicBezTo>
                    <a:pt x="12028" y="1434"/>
                    <a:pt x="12097" y="1504"/>
                    <a:pt x="12184" y="1504"/>
                  </a:cubicBezTo>
                  <a:cubicBezTo>
                    <a:pt x="12271" y="1504"/>
                    <a:pt x="12341" y="1433"/>
                    <a:pt x="12341" y="1348"/>
                  </a:cubicBezTo>
                  <a:lnTo>
                    <a:pt x="12341" y="492"/>
                  </a:lnTo>
                  <a:cubicBezTo>
                    <a:pt x="12341" y="405"/>
                    <a:pt x="12271" y="336"/>
                    <a:pt x="12184" y="336"/>
                  </a:cubicBezTo>
                  <a:close/>
                  <a:moveTo>
                    <a:pt x="2646" y="0"/>
                  </a:moveTo>
                  <a:cubicBezTo>
                    <a:pt x="2560" y="0"/>
                    <a:pt x="2490" y="68"/>
                    <a:pt x="2490" y="156"/>
                  </a:cubicBezTo>
                  <a:lnTo>
                    <a:pt x="2490" y="1724"/>
                  </a:lnTo>
                  <a:cubicBezTo>
                    <a:pt x="2490" y="1812"/>
                    <a:pt x="2560" y="1881"/>
                    <a:pt x="2646" y="1881"/>
                  </a:cubicBezTo>
                  <a:lnTo>
                    <a:pt x="12871" y="1881"/>
                  </a:lnTo>
                  <a:cubicBezTo>
                    <a:pt x="12957" y="1881"/>
                    <a:pt x="13027" y="1812"/>
                    <a:pt x="13027" y="1724"/>
                  </a:cubicBezTo>
                  <a:lnTo>
                    <a:pt x="13027" y="156"/>
                  </a:lnTo>
                  <a:cubicBezTo>
                    <a:pt x="13027" y="71"/>
                    <a:pt x="12957" y="0"/>
                    <a:pt x="12871" y="0"/>
                  </a:cubicBezTo>
                  <a:lnTo>
                    <a:pt x="7058" y="0"/>
                  </a:lnTo>
                  <a:cubicBezTo>
                    <a:pt x="6972" y="0"/>
                    <a:pt x="6902" y="68"/>
                    <a:pt x="6902" y="156"/>
                  </a:cubicBezTo>
                  <a:cubicBezTo>
                    <a:pt x="6902" y="243"/>
                    <a:pt x="6972" y="313"/>
                    <a:pt x="7058" y="313"/>
                  </a:cubicBezTo>
                  <a:lnTo>
                    <a:pt x="12714" y="313"/>
                  </a:lnTo>
                  <a:lnTo>
                    <a:pt x="12714" y="1568"/>
                  </a:lnTo>
                  <a:lnTo>
                    <a:pt x="2803" y="1568"/>
                  </a:lnTo>
                  <a:lnTo>
                    <a:pt x="2803" y="156"/>
                  </a:lnTo>
                  <a:cubicBezTo>
                    <a:pt x="2803" y="68"/>
                    <a:pt x="2733" y="0"/>
                    <a:pt x="2646" y="0"/>
                  </a:cubicBezTo>
                  <a:close/>
                  <a:moveTo>
                    <a:pt x="6488" y="2280"/>
                  </a:moveTo>
                  <a:cubicBezTo>
                    <a:pt x="6400" y="2280"/>
                    <a:pt x="6332" y="2350"/>
                    <a:pt x="6332" y="2438"/>
                  </a:cubicBezTo>
                  <a:lnTo>
                    <a:pt x="6332" y="3294"/>
                  </a:lnTo>
                  <a:cubicBezTo>
                    <a:pt x="6332" y="3380"/>
                    <a:pt x="6400" y="3450"/>
                    <a:pt x="6488" y="3450"/>
                  </a:cubicBezTo>
                  <a:cubicBezTo>
                    <a:pt x="6574" y="3450"/>
                    <a:pt x="6645" y="3379"/>
                    <a:pt x="6645" y="3294"/>
                  </a:cubicBezTo>
                  <a:lnTo>
                    <a:pt x="6645" y="2438"/>
                  </a:lnTo>
                  <a:cubicBezTo>
                    <a:pt x="6645" y="2350"/>
                    <a:pt x="6575" y="2280"/>
                    <a:pt x="6488" y="2280"/>
                  </a:cubicBezTo>
                  <a:close/>
                  <a:moveTo>
                    <a:pt x="7684" y="2280"/>
                  </a:moveTo>
                  <a:cubicBezTo>
                    <a:pt x="7597" y="2280"/>
                    <a:pt x="7528" y="2350"/>
                    <a:pt x="7528" y="2438"/>
                  </a:cubicBezTo>
                  <a:lnTo>
                    <a:pt x="7528" y="3294"/>
                  </a:lnTo>
                  <a:cubicBezTo>
                    <a:pt x="7528" y="3380"/>
                    <a:pt x="7597" y="3450"/>
                    <a:pt x="7684" y="3450"/>
                  </a:cubicBezTo>
                  <a:cubicBezTo>
                    <a:pt x="7771" y="3450"/>
                    <a:pt x="7840" y="3379"/>
                    <a:pt x="7840" y="3294"/>
                  </a:cubicBezTo>
                  <a:lnTo>
                    <a:pt x="7840" y="2438"/>
                  </a:lnTo>
                  <a:cubicBezTo>
                    <a:pt x="7840" y="2350"/>
                    <a:pt x="7771" y="2280"/>
                    <a:pt x="7684" y="2280"/>
                  </a:cubicBezTo>
                  <a:close/>
                  <a:moveTo>
                    <a:pt x="157" y="1923"/>
                  </a:moveTo>
                  <a:cubicBezTo>
                    <a:pt x="71" y="1923"/>
                    <a:pt x="1" y="1993"/>
                    <a:pt x="1" y="2080"/>
                  </a:cubicBezTo>
                  <a:lnTo>
                    <a:pt x="1" y="3649"/>
                  </a:lnTo>
                  <a:cubicBezTo>
                    <a:pt x="1" y="3736"/>
                    <a:pt x="71" y="3805"/>
                    <a:pt x="157" y="3805"/>
                  </a:cubicBezTo>
                  <a:lnTo>
                    <a:pt x="10380" y="3805"/>
                  </a:lnTo>
                  <a:cubicBezTo>
                    <a:pt x="10468" y="3805"/>
                    <a:pt x="10537" y="3736"/>
                    <a:pt x="10537" y="3649"/>
                  </a:cubicBezTo>
                  <a:lnTo>
                    <a:pt x="10537" y="2080"/>
                  </a:lnTo>
                  <a:cubicBezTo>
                    <a:pt x="10537" y="1993"/>
                    <a:pt x="10468" y="1923"/>
                    <a:pt x="10380" y="1923"/>
                  </a:cubicBezTo>
                  <a:cubicBezTo>
                    <a:pt x="10294" y="1923"/>
                    <a:pt x="10224" y="1993"/>
                    <a:pt x="10224" y="2080"/>
                  </a:cubicBezTo>
                  <a:lnTo>
                    <a:pt x="10224" y="3493"/>
                  </a:lnTo>
                  <a:lnTo>
                    <a:pt x="314" y="3493"/>
                  </a:lnTo>
                  <a:lnTo>
                    <a:pt x="314" y="2080"/>
                  </a:lnTo>
                  <a:cubicBezTo>
                    <a:pt x="314" y="1993"/>
                    <a:pt x="244" y="1923"/>
                    <a:pt x="157" y="1923"/>
                  </a:cubicBezTo>
                  <a:close/>
                  <a:moveTo>
                    <a:pt x="1403" y="3932"/>
                  </a:moveTo>
                  <a:cubicBezTo>
                    <a:pt x="1316" y="3932"/>
                    <a:pt x="1246" y="4001"/>
                    <a:pt x="1246" y="4088"/>
                  </a:cubicBezTo>
                  <a:lnTo>
                    <a:pt x="1246" y="5657"/>
                  </a:lnTo>
                  <a:cubicBezTo>
                    <a:pt x="1246" y="5744"/>
                    <a:pt x="1316" y="5814"/>
                    <a:pt x="1403" y="5814"/>
                  </a:cubicBezTo>
                  <a:lnTo>
                    <a:pt x="11627" y="5814"/>
                  </a:lnTo>
                  <a:cubicBezTo>
                    <a:pt x="11714" y="5814"/>
                    <a:pt x="11783" y="5744"/>
                    <a:pt x="11783" y="5657"/>
                  </a:cubicBezTo>
                  <a:lnTo>
                    <a:pt x="11783" y="4088"/>
                  </a:lnTo>
                  <a:cubicBezTo>
                    <a:pt x="11783" y="4003"/>
                    <a:pt x="11714" y="3932"/>
                    <a:pt x="11626" y="3932"/>
                  </a:cubicBezTo>
                  <a:cubicBezTo>
                    <a:pt x="11539" y="3932"/>
                    <a:pt x="11471" y="4001"/>
                    <a:pt x="11471" y="4088"/>
                  </a:cubicBezTo>
                  <a:lnTo>
                    <a:pt x="11471" y="5501"/>
                  </a:lnTo>
                  <a:lnTo>
                    <a:pt x="1559" y="5501"/>
                  </a:lnTo>
                  <a:lnTo>
                    <a:pt x="1559" y="4088"/>
                  </a:lnTo>
                  <a:cubicBezTo>
                    <a:pt x="1559" y="4001"/>
                    <a:pt x="1489" y="3932"/>
                    <a:pt x="1403" y="39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6749454" y="3786352"/>
              <a:ext cx="896551" cy="400203"/>
            </a:xfrm>
            <a:custGeom>
              <a:avLst/>
              <a:gdLst/>
              <a:ahLst/>
              <a:cxnLst/>
              <a:rect l="l" t="t" r="r" b="b"/>
              <a:pathLst>
                <a:path w="13027" h="5815" extrusionOk="0">
                  <a:moveTo>
                    <a:pt x="8761" y="336"/>
                  </a:moveTo>
                  <a:cubicBezTo>
                    <a:pt x="8673" y="336"/>
                    <a:pt x="8605" y="406"/>
                    <a:pt x="8605" y="492"/>
                  </a:cubicBezTo>
                  <a:lnTo>
                    <a:pt x="8605" y="1350"/>
                  </a:lnTo>
                  <a:cubicBezTo>
                    <a:pt x="8605" y="1436"/>
                    <a:pt x="8673" y="1506"/>
                    <a:pt x="8761" y="1506"/>
                  </a:cubicBezTo>
                  <a:cubicBezTo>
                    <a:pt x="8846" y="1506"/>
                    <a:pt x="8917" y="1435"/>
                    <a:pt x="8917" y="1350"/>
                  </a:cubicBezTo>
                  <a:lnTo>
                    <a:pt x="8917" y="492"/>
                  </a:lnTo>
                  <a:cubicBezTo>
                    <a:pt x="8917" y="406"/>
                    <a:pt x="8848" y="336"/>
                    <a:pt x="8761" y="336"/>
                  </a:cubicBezTo>
                  <a:close/>
                  <a:moveTo>
                    <a:pt x="9901" y="336"/>
                  </a:moveTo>
                  <a:cubicBezTo>
                    <a:pt x="9814" y="336"/>
                    <a:pt x="9745" y="406"/>
                    <a:pt x="9745" y="492"/>
                  </a:cubicBezTo>
                  <a:lnTo>
                    <a:pt x="9745" y="1350"/>
                  </a:lnTo>
                  <a:cubicBezTo>
                    <a:pt x="9745" y="1436"/>
                    <a:pt x="9814" y="1506"/>
                    <a:pt x="9901" y="1506"/>
                  </a:cubicBezTo>
                  <a:cubicBezTo>
                    <a:pt x="9988" y="1506"/>
                    <a:pt x="10057" y="1435"/>
                    <a:pt x="10057" y="1350"/>
                  </a:cubicBezTo>
                  <a:lnTo>
                    <a:pt x="10057" y="492"/>
                  </a:lnTo>
                  <a:cubicBezTo>
                    <a:pt x="10057" y="406"/>
                    <a:pt x="9988" y="336"/>
                    <a:pt x="9901" y="336"/>
                  </a:cubicBezTo>
                  <a:close/>
                  <a:moveTo>
                    <a:pt x="11044" y="336"/>
                  </a:moveTo>
                  <a:cubicBezTo>
                    <a:pt x="10957" y="336"/>
                    <a:pt x="10887" y="406"/>
                    <a:pt x="10887" y="492"/>
                  </a:cubicBezTo>
                  <a:lnTo>
                    <a:pt x="10887" y="1350"/>
                  </a:lnTo>
                  <a:cubicBezTo>
                    <a:pt x="10887" y="1436"/>
                    <a:pt x="10957" y="1506"/>
                    <a:pt x="11044" y="1506"/>
                  </a:cubicBezTo>
                  <a:cubicBezTo>
                    <a:pt x="11129" y="1506"/>
                    <a:pt x="11200" y="1435"/>
                    <a:pt x="11200" y="1350"/>
                  </a:cubicBezTo>
                  <a:lnTo>
                    <a:pt x="11200" y="492"/>
                  </a:lnTo>
                  <a:cubicBezTo>
                    <a:pt x="11200" y="406"/>
                    <a:pt x="11130" y="336"/>
                    <a:pt x="11044" y="336"/>
                  </a:cubicBezTo>
                  <a:close/>
                  <a:moveTo>
                    <a:pt x="12184" y="336"/>
                  </a:moveTo>
                  <a:cubicBezTo>
                    <a:pt x="12097" y="336"/>
                    <a:pt x="12027" y="406"/>
                    <a:pt x="12027" y="492"/>
                  </a:cubicBezTo>
                  <a:lnTo>
                    <a:pt x="12027" y="1350"/>
                  </a:lnTo>
                  <a:cubicBezTo>
                    <a:pt x="12027" y="1436"/>
                    <a:pt x="12097" y="1506"/>
                    <a:pt x="12184" y="1506"/>
                  </a:cubicBezTo>
                  <a:cubicBezTo>
                    <a:pt x="12272" y="1506"/>
                    <a:pt x="12340" y="1435"/>
                    <a:pt x="12340" y="1350"/>
                  </a:cubicBezTo>
                  <a:lnTo>
                    <a:pt x="12340" y="492"/>
                  </a:lnTo>
                  <a:cubicBezTo>
                    <a:pt x="12340" y="406"/>
                    <a:pt x="12272" y="336"/>
                    <a:pt x="12184" y="336"/>
                  </a:cubicBezTo>
                  <a:close/>
                  <a:moveTo>
                    <a:pt x="2646" y="1"/>
                  </a:moveTo>
                  <a:cubicBezTo>
                    <a:pt x="2559" y="1"/>
                    <a:pt x="2490" y="70"/>
                    <a:pt x="2490" y="157"/>
                  </a:cubicBezTo>
                  <a:lnTo>
                    <a:pt x="2490" y="1726"/>
                  </a:lnTo>
                  <a:cubicBezTo>
                    <a:pt x="2490" y="1813"/>
                    <a:pt x="2559" y="1883"/>
                    <a:pt x="2646" y="1883"/>
                  </a:cubicBezTo>
                  <a:lnTo>
                    <a:pt x="12870" y="1883"/>
                  </a:lnTo>
                  <a:cubicBezTo>
                    <a:pt x="12957" y="1883"/>
                    <a:pt x="13027" y="1813"/>
                    <a:pt x="13027" y="1726"/>
                  </a:cubicBezTo>
                  <a:lnTo>
                    <a:pt x="13027" y="157"/>
                  </a:lnTo>
                  <a:cubicBezTo>
                    <a:pt x="13027" y="72"/>
                    <a:pt x="12957" y="1"/>
                    <a:pt x="12870" y="1"/>
                  </a:cubicBezTo>
                  <a:lnTo>
                    <a:pt x="7058" y="1"/>
                  </a:lnTo>
                  <a:cubicBezTo>
                    <a:pt x="6971" y="1"/>
                    <a:pt x="6902" y="70"/>
                    <a:pt x="6902" y="157"/>
                  </a:cubicBezTo>
                  <a:cubicBezTo>
                    <a:pt x="6902" y="244"/>
                    <a:pt x="6971" y="313"/>
                    <a:pt x="7058" y="313"/>
                  </a:cubicBezTo>
                  <a:lnTo>
                    <a:pt x="12714" y="313"/>
                  </a:lnTo>
                  <a:lnTo>
                    <a:pt x="12714" y="1570"/>
                  </a:lnTo>
                  <a:lnTo>
                    <a:pt x="2802" y="1570"/>
                  </a:lnTo>
                  <a:lnTo>
                    <a:pt x="2802" y="157"/>
                  </a:lnTo>
                  <a:cubicBezTo>
                    <a:pt x="2802" y="70"/>
                    <a:pt x="2734" y="1"/>
                    <a:pt x="2646" y="1"/>
                  </a:cubicBezTo>
                  <a:close/>
                  <a:moveTo>
                    <a:pt x="6488" y="2282"/>
                  </a:moveTo>
                  <a:cubicBezTo>
                    <a:pt x="6401" y="2282"/>
                    <a:pt x="6332" y="2352"/>
                    <a:pt x="6332" y="2438"/>
                  </a:cubicBezTo>
                  <a:lnTo>
                    <a:pt x="6332" y="3296"/>
                  </a:lnTo>
                  <a:cubicBezTo>
                    <a:pt x="6332" y="3382"/>
                    <a:pt x="6401" y="3452"/>
                    <a:pt x="6488" y="3452"/>
                  </a:cubicBezTo>
                  <a:cubicBezTo>
                    <a:pt x="6573" y="3450"/>
                    <a:pt x="6644" y="3379"/>
                    <a:pt x="6644" y="3296"/>
                  </a:cubicBezTo>
                  <a:lnTo>
                    <a:pt x="6644" y="2438"/>
                  </a:lnTo>
                  <a:cubicBezTo>
                    <a:pt x="6644" y="2352"/>
                    <a:pt x="6575" y="2282"/>
                    <a:pt x="6488" y="2282"/>
                  </a:cubicBezTo>
                  <a:close/>
                  <a:moveTo>
                    <a:pt x="7683" y="2282"/>
                  </a:moveTo>
                  <a:cubicBezTo>
                    <a:pt x="7597" y="2282"/>
                    <a:pt x="7527" y="2352"/>
                    <a:pt x="7527" y="2438"/>
                  </a:cubicBezTo>
                  <a:lnTo>
                    <a:pt x="7527" y="3296"/>
                  </a:lnTo>
                  <a:cubicBezTo>
                    <a:pt x="7527" y="3382"/>
                    <a:pt x="7597" y="3452"/>
                    <a:pt x="7683" y="3452"/>
                  </a:cubicBezTo>
                  <a:cubicBezTo>
                    <a:pt x="7770" y="3450"/>
                    <a:pt x="7840" y="3379"/>
                    <a:pt x="7840" y="3296"/>
                  </a:cubicBezTo>
                  <a:lnTo>
                    <a:pt x="7840" y="2438"/>
                  </a:lnTo>
                  <a:cubicBezTo>
                    <a:pt x="7840" y="2352"/>
                    <a:pt x="7770" y="2282"/>
                    <a:pt x="7683" y="2282"/>
                  </a:cubicBezTo>
                  <a:close/>
                  <a:moveTo>
                    <a:pt x="157" y="1925"/>
                  </a:moveTo>
                  <a:cubicBezTo>
                    <a:pt x="70" y="1925"/>
                    <a:pt x="1" y="1994"/>
                    <a:pt x="1" y="2082"/>
                  </a:cubicBezTo>
                  <a:lnTo>
                    <a:pt x="1" y="3651"/>
                  </a:lnTo>
                  <a:cubicBezTo>
                    <a:pt x="1" y="3738"/>
                    <a:pt x="70" y="3807"/>
                    <a:pt x="157" y="3807"/>
                  </a:cubicBezTo>
                  <a:lnTo>
                    <a:pt x="10381" y="3807"/>
                  </a:lnTo>
                  <a:cubicBezTo>
                    <a:pt x="10468" y="3806"/>
                    <a:pt x="10538" y="3738"/>
                    <a:pt x="10538" y="3651"/>
                  </a:cubicBezTo>
                  <a:lnTo>
                    <a:pt x="10538" y="2082"/>
                  </a:lnTo>
                  <a:cubicBezTo>
                    <a:pt x="10538" y="1995"/>
                    <a:pt x="10468" y="1925"/>
                    <a:pt x="10381" y="1925"/>
                  </a:cubicBezTo>
                  <a:cubicBezTo>
                    <a:pt x="10293" y="1925"/>
                    <a:pt x="10225" y="1994"/>
                    <a:pt x="10225" y="2082"/>
                  </a:cubicBezTo>
                  <a:lnTo>
                    <a:pt x="10225" y="3495"/>
                  </a:lnTo>
                  <a:lnTo>
                    <a:pt x="313" y="3495"/>
                  </a:lnTo>
                  <a:lnTo>
                    <a:pt x="313" y="2082"/>
                  </a:lnTo>
                  <a:cubicBezTo>
                    <a:pt x="313" y="1995"/>
                    <a:pt x="244" y="1925"/>
                    <a:pt x="157" y="1925"/>
                  </a:cubicBezTo>
                  <a:close/>
                  <a:moveTo>
                    <a:pt x="1402" y="3932"/>
                  </a:moveTo>
                  <a:cubicBezTo>
                    <a:pt x="1315" y="3932"/>
                    <a:pt x="1246" y="4002"/>
                    <a:pt x="1246" y="4089"/>
                  </a:cubicBezTo>
                  <a:lnTo>
                    <a:pt x="1246" y="5658"/>
                  </a:lnTo>
                  <a:cubicBezTo>
                    <a:pt x="1246" y="5745"/>
                    <a:pt x="1315" y="5814"/>
                    <a:pt x="1402" y="5814"/>
                  </a:cubicBezTo>
                  <a:lnTo>
                    <a:pt x="11627" y="5814"/>
                  </a:lnTo>
                  <a:cubicBezTo>
                    <a:pt x="11713" y="5814"/>
                    <a:pt x="11783" y="5745"/>
                    <a:pt x="11783" y="5658"/>
                  </a:cubicBezTo>
                  <a:lnTo>
                    <a:pt x="11783" y="4089"/>
                  </a:lnTo>
                  <a:cubicBezTo>
                    <a:pt x="11783" y="4002"/>
                    <a:pt x="11713" y="3932"/>
                    <a:pt x="11627" y="3932"/>
                  </a:cubicBezTo>
                  <a:cubicBezTo>
                    <a:pt x="11540" y="3932"/>
                    <a:pt x="11470" y="4002"/>
                    <a:pt x="11470" y="4089"/>
                  </a:cubicBezTo>
                  <a:lnTo>
                    <a:pt x="11470" y="5502"/>
                  </a:lnTo>
                  <a:lnTo>
                    <a:pt x="1558" y="5502"/>
                  </a:lnTo>
                  <a:lnTo>
                    <a:pt x="1558" y="4089"/>
                  </a:lnTo>
                  <a:cubicBezTo>
                    <a:pt x="1558" y="4002"/>
                    <a:pt x="1490" y="3932"/>
                    <a:pt x="1402" y="39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6736859" y="3361099"/>
              <a:ext cx="896551" cy="400203"/>
            </a:xfrm>
            <a:custGeom>
              <a:avLst/>
              <a:gdLst/>
              <a:ahLst/>
              <a:cxnLst/>
              <a:rect l="l" t="t" r="r" b="b"/>
              <a:pathLst>
                <a:path w="13027" h="5815" extrusionOk="0">
                  <a:moveTo>
                    <a:pt x="8761" y="335"/>
                  </a:moveTo>
                  <a:cubicBezTo>
                    <a:pt x="8674" y="335"/>
                    <a:pt x="8604" y="403"/>
                    <a:pt x="8604" y="491"/>
                  </a:cubicBezTo>
                  <a:lnTo>
                    <a:pt x="8604" y="1347"/>
                  </a:lnTo>
                  <a:cubicBezTo>
                    <a:pt x="8604" y="1433"/>
                    <a:pt x="8674" y="1503"/>
                    <a:pt x="8761" y="1503"/>
                  </a:cubicBezTo>
                  <a:cubicBezTo>
                    <a:pt x="8847" y="1503"/>
                    <a:pt x="8917" y="1433"/>
                    <a:pt x="8917" y="1347"/>
                  </a:cubicBezTo>
                  <a:lnTo>
                    <a:pt x="8917" y="491"/>
                  </a:lnTo>
                  <a:cubicBezTo>
                    <a:pt x="8917" y="403"/>
                    <a:pt x="8847" y="335"/>
                    <a:pt x="8761" y="335"/>
                  </a:cubicBezTo>
                  <a:close/>
                  <a:moveTo>
                    <a:pt x="9901" y="335"/>
                  </a:moveTo>
                  <a:cubicBezTo>
                    <a:pt x="9814" y="335"/>
                    <a:pt x="9744" y="403"/>
                    <a:pt x="9744" y="491"/>
                  </a:cubicBezTo>
                  <a:lnTo>
                    <a:pt x="9744" y="1347"/>
                  </a:lnTo>
                  <a:cubicBezTo>
                    <a:pt x="9744" y="1433"/>
                    <a:pt x="9814" y="1503"/>
                    <a:pt x="9901" y="1503"/>
                  </a:cubicBezTo>
                  <a:cubicBezTo>
                    <a:pt x="9989" y="1503"/>
                    <a:pt x="10057" y="1433"/>
                    <a:pt x="10057" y="1347"/>
                  </a:cubicBezTo>
                  <a:lnTo>
                    <a:pt x="10057" y="491"/>
                  </a:lnTo>
                  <a:cubicBezTo>
                    <a:pt x="10057" y="403"/>
                    <a:pt x="9989" y="335"/>
                    <a:pt x="9901" y="335"/>
                  </a:cubicBezTo>
                  <a:close/>
                  <a:moveTo>
                    <a:pt x="11043" y="335"/>
                  </a:moveTo>
                  <a:cubicBezTo>
                    <a:pt x="10957" y="335"/>
                    <a:pt x="10887" y="403"/>
                    <a:pt x="10887" y="491"/>
                  </a:cubicBezTo>
                  <a:lnTo>
                    <a:pt x="10887" y="1347"/>
                  </a:lnTo>
                  <a:cubicBezTo>
                    <a:pt x="10887" y="1433"/>
                    <a:pt x="10957" y="1503"/>
                    <a:pt x="11043" y="1503"/>
                  </a:cubicBezTo>
                  <a:cubicBezTo>
                    <a:pt x="11129" y="1503"/>
                    <a:pt x="11200" y="1433"/>
                    <a:pt x="11200" y="1347"/>
                  </a:cubicBezTo>
                  <a:lnTo>
                    <a:pt x="11200" y="491"/>
                  </a:lnTo>
                  <a:cubicBezTo>
                    <a:pt x="11200" y="403"/>
                    <a:pt x="11130" y="335"/>
                    <a:pt x="11043" y="335"/>
                  </a:cubicBezTo>
                  <a:close/>
                  <a:moveTo>
                    <a:pt x="12185" y="335"/>
                  </a:moveTo>
                  <a:cubicBezTo>
                    <a:pt x="12097" y="335"/>
                    <a:pt x="12028" y="403"/>
                    <a:pt x="12028" y="491"/>
                  </a:cubicBezTo>
                  <a:lnTo>
                    <a:pt x="12028" y="1347"/>
                  </a:lnTo>
                  <a:cubicBezTo>
                    <a:pt x="12028" y="1433"/>
                    <a:pt x="12097" y="1503"/>
                    <a:pt x="12185" y="1503"/>
                  </a:cubicBezTo>
                  <a:cubicBezTo>
                    <a:pt x="12272" y="1503"/>
                    <a:pt x="12341" y="1433"/>
                    <a:pt x="12341" y="1347"/>
                  </a:cubicBezTo>
                  <a:lnTo>
                    <a:pt x="12341" y="491"/>
                  </a:lnTo>
                  <a:cubicBezTo>
                    <a:pt x="12341" y="403"/>
                    <a:pt x="12272" y="335"/>
                    <a:pt x="12185" y="335"/>
                  </a:cubicBezTo>
                  <a:close/>
                  <a:moveTo>
                    <a:pt x="2647" y="1"/>
                  </a:moveTo>
                  <a:cubicBezTo>
                    <a:pt x="2559" y="1"/>
                    <a:pt x="2491" y="69"/>
                    <a:pt x="2491" y="157"/>
                  </a:cubicBezTo>
                  <a:lnTo>
                    <a:pt x="2491" y="1725"/>
                  </a:lnTo>
                  <a:cubicBezTo>
                    <a:pt x="2491" y="1813"/>
                    <a:pt x="2559" y="1881"/>
                    <a:pt x="2647" y="1881"/>
                  </a:cubicBezTo>
                  <a:lnTo>
                    <a:pt x="12870" y="1881"/>
                  </a:lnTo>
                  <a:cubicBezTo>
                    <a:pt x="12957" y="1881"/>
                    <a:pt x="13026" y="1813"/>
                    <a:pt x="13026" y="1725"/>
                  </a:cubicBezTo>
                  <a:lnTo>
                    <a:pt x="13026" y="157"/>
                  </a:lnTo>
                  <a:cubicBezTo>
                    <a:pt x="13026" y="69"/>
                    <a:pt x="12957" y="1"/>
                    <a:pt x="12870" y="1"/>
                  </a:cubicBezTo>
                  <a:lnTo>
                    <a:pt x="7058" y="1"/>
                  </a:lnTo>
                  <a:cubicBezTo>
                    <a:pt x="6971" y="1"/>
                    <a:pt x="6901" y="69"/>
                    <a:pt x="6901" y="157"/>
                  </a:cubicBezTo>
                  <a:cubicBezTo>
                    <a:pt x="6901" y="244"/>
                    <a:pt x="6971" y="313"/>
                    <a:pt x="7058" y="313"/>
                  </a:cubicBezTo>
                  <a:lnTo>
                    <a:pt x="12714" y="313"/>
                  </a:lnTo>
                  <a:lnTo>
                    <a:pt x="12714" y="1569"/>
                  </a:lnTo>
                  <a:lnTo>
                    <a:pt x="2803" y="1569"/>
                  </a:lnTo>
                  <a:lnTo>
                    <a:pt x="2803" y="157"/>
                  </a:lnTo>
                  <a:cubicBezTo>
                    <a:pt x="2803" y="69"/>
                    <a:pt x="2734" y="1"/>
                    <a:pt x="2647" y="1"/>
                  </a:cubicBezTo>
                  <a:close/>
                  <a:moveTo>
                    <a:pt x="6488" y="2279"/>
                  </a:moveTo>
                  <a:cubicBezTo>
                    <a:pt x="6401" y="2279"/>
                    <a:pt x="6331" y="2349"/>
                    <a:pt x="6331" y="2436"/>
                  </a:cubicBezTo>
                  <a:lnTo>
                    <a:pt x="6331" y="3293"/>
                  </a:lnTo>
                  <a:cubicBezTo>
                    <a:pt x="6331" y="3379"/>
                    <a:pt x="6401" y="3449"/>
                    <a:pt x="6488" y="3449"/>
                  </a:cubicBezTo>
                  <a:cubicBezTo>
                    <a:pt x="6573" y="3449"/>
                    <a:pt x="6644" y="3379"/>
                    <a:pt x="6644" y="3293"/>
                  </a:cubicBezTo>
                  <a:lnTo>
                    <a:pt x="6644" y="2436"/>
                  </a:lnTo>
                  <a:cubicBezTo>
                    <a:pt x="6644" y="2349"/>
                    <a:pt x="6574" y="2279"/>
                    <a:pt x="6488" y="2279"/>
                  </a:cubicBezTo>
                  <a:close/>
                  <a:moveTo>
                    <a:pt x="7683" y="2279"/>
                  </a:moveTo>
                  <a:cubicBezTo>
                    <a:pt x="7596" y="2279"/>
                    <a:pt x="7527" y="2349"/>
                    <a:pt x="7527" y="2436"/>
                  </a:cubicBezTo>
                  <a:lnTo>
                    <a:pt x="7527" y="3293"/>
                  </a:lnTo>
                  <a:cubicBezTo>
                    <a:pt x="7527" y="3379"/>
                    <a:pt x="7596" y="3449"/>
                    <a:pt x="7683" y="3449"/>
                  </a:cubicBezTo>
                  <a:cubicBezTo>
                    <a:pt x="7771" y="3449"/>
                    <a:pt x="7839" y="3379"/>
                    <a:pt x="7839" y="3293"/>
                  </a:cubicBezTo>
                  <a:lnTo>
                    <a:pt x="7839" y="2436"/>
                  </a:lnTo>
                  <a:cubicBezTo>
                    <a:pt x="7839" y="2349"/>
                    <a:pt x="7771" y="2279"/>
                    <a:pt x="7683" y="2279"/>
                  </a:cubicBezTo>
                  <a:close/>
                  <a:moveTo>
                    <a:pt x="157" y="1924"/>
                  </a:moveTo>
                  <a:cubicBezTo>
                    <a:pt x="70" y="1924"/>
                    <a:pt x="0" y="1994"/>
                    <a:pt x="0" y="2080"/>
                  </a:cubicBezTo>
                  <a:lnTo>
                    <a:pt x="0" y="3649"/>
                  </a:lnTo>
                  <a:cubicBezTo>
                    <a:pt x="0" y="3736"/>
                    <a:pt x="70" y="3806"/>
                    <a:pt x="157" y="3806"/>
                  </a:cubicBezTo>
                  <a:lnTo>
                    <a:pt x="10381" y="3806"/>
                  </a:lnTo>
                  <a:cubicBezTo>
                    <a:pt x="10468" y="3806"/>
                    <a:pt x="10537" y="3735"/>
                    <a:pt x="10537" y="3649"/>
                  </a:cubicBezTo>
                  <a:lnTo>
                    <a:pt x="10537" y="2080"/>
                  </a:lnTo>
                  <a:cubicBezTo>
                    <a:pt x="10537" y="1994"/>
                    <a:pt x="10468" y="1924"/>
                    <a:pt x="10381" y="1924"/>
                  </a:cubicBezTo>
                  <a:cubicBezTo>
                    <a:pt x="10294" y="1924"/>
                    <a:pt x="10225" y="1994"/>
                    <a:pt x="10225" y="2080"/>
                  </a:cubicBezTo>
                  <a:lnTo>
                    <a:pt x="10225" y="3493"/>
                  </a:lnTo>
                  <a:lnTo>
                    <a:pt x="313" y="3493"/>
                  </a:lnTo>
                  <a:lnTo>
                    <a:pt x="313" y="2080"/>
                  </a:lnTo>
                  <a:cubicBezTo>
                    <a:pt x="313" y="1994"/>
                    <a:pt x="245" y="1924"/>
                    <a:pt x="157" y="1924"/>
                  </a:cubicBezTo>
                  <a:close/>
                  <a:moveTo>
                    <a:pt x="1403" y="3932"/>
                  </a:moveTo>
                  <a:cubicBezTo>
                    <a:pt x="1315" y="3932"/>
                    <a:pt x="1247" y="4002"/>
                    <a:pt x="1247" y="4089"/>
                  </a:cubicBezTo>
                  <a:lnTo>
                    <a:pt x="1247" y="5658"/>
                  </a:lnTo>
                  <a:cubicBezTo>
                    <a:pt x="1247" y="5745"/>
                    <a:pt x="1315" y="5814"/>
                    <a:pt x="1403" y="5814"/>
                  </a:cubicBezTo>
                  <a:lnTo>
                    <a:pt x="11626" y="5814"/>
                  </a:lnTo>
                  <a:cubicBezTo>
                    <a:pt x="11713" y="5814"/>
                    <a:pt x="11783" y="5745"/>
                    <a:pt x="11783" y="5658"/>
                  </a:cubicBezTo>
                  <a:lnTo>
                    <a:pt x="11783" y="4089"/>
                  </a:lnTo>
                  <a:cubicBezTo>
                    <a:pt x="11783" y="4002"/>
                    <a:pt x="11713" y="3932"/>
                    <a:pt x="11626" y="3932"/>
                  </a:cubicBezTo>
                  <a:cubicBezTo>
                    <a:pt x="11540" y="3932"/>
                    <a:pt x="11470" y="4002"/>
                    <a:pt x="11470" y="4089"/>
                  </a:cubicBezTo>
                  <a:lnTo>
                    <a:pt x="11470" y="5502"/>
                  </a:lnTo>
                  <a:lnTo>
                    <a:pt x="1560" y="5502"/>
                  </a:lnTo>
                  <a:lnTo>
                    <a:pt x="1560" y="4089"/>
                  </a:lnTo>
                  <a:cubicBezTo>
                    <a:pt x="1560" y="4002"/>
                    <a:pt x="1490" y="3932"/>
                    <a:pt x="1403" y="39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>
              <a:off x="6366385" y="3944575"/>
              <a:ext cx="643972" cy="644041"/>
            </a:xfrm>
            <a:custGeom>
              <a:avLst/>
              <a:gdLst/>
              <a:ahLst/>
              <a:cxnLst/>
              <a:rect l="l" t="t" r="r" b="b"/>
              <a:pathLst>
                <a:path w="9357" h="9358" extrusionOk="0">
                  <a:moveTo>
                    <a:pt x="4678" y="0"/>
                  </a:moveTo>
                  <a:cubicBezTo>
                    <a:pt x="2094" y="0"/>
                    <a:pt x="0" y="2095"/>
                    <a:pt x="0" y="4680"/>
                  </a:cubicBezTo>
                  <a:cubicBezTo>
                    <a:pt x="0" y="7262"/>
                    <a:pt x="2094" y="9357"/>
                    <a:pt x="4678" y="9357"/>
                  </a:cubicBezTo>
                  <a:cubicBezTo>
                    <a:pt x="7262" y="9357"/>
                    <a:pt x="9356" y="7262"/>
                    <a:pt x="9356" y="4680"/>
                  </a:cubicBezTo>
                  <a:cubicBezTo>
                    <a:pt x="9356" y="2095"/>
                    <a:pt x="7262" y="0"/>
                    <a:pt x="4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>
              <a:off x="6408161" y="3986419"/>
              <a:ext cx="560422" cy="560422"/>
            </a:xfrm>
            <a:custGeom>
              <a:avLst/>
              <a:gdLst/>
              <a:ahLst/>
              <a:cxnLst/>
              <a:rect l="l" t="t" r="r" b="b"/>
              <a:pathLst>
                <a:path w="8143" h="8143" extrusionOk="0">
                  <a:moveTo>
                    <a:pt x="4071" y="313"/>
                  </a:moveTo>
                  <a:cubicBezTo>
                    <a:pt x="6144" y="313"/>
                    <a:pt x="7829" y="1999"/>
                    <a:pt x="7829" y="4072"/>
                  </a:cubicBezTo>
                  <a:cubicBezTo>
                    <a:pt x="7829" y="6143"/>
                    <a:pt x="6144" y="7828"/>
                    <a:pt x="4071" y="7828"/>
                  </a:cubicBezTo>
                  <a:cubicBezTo>
                    <a:pt x="2000" y="7828"/>
                    <a:pt x="313" y="6143"/>
                    <a:pt x="313" y="4072"/>
                  </a:cubicBezTo>
                  <a:cubicBezTo>
                    <a:pt x="313" y="1999"/>
                    <a:pt x="2000" y="313"/>
                    <a:pt x="4071" y="313"/>
                  </a:cubicBezTo>
                  <a:close/>
                  <a:moveTo>
                    <a:pt x="4071" y="1"/>
                  </a:moveTo>
                  <a:cubicBezTo>
                    <a:pt x="1827" y="1"/>
                    <a:pt x="0" y="1827"/>
                    <a:pt x="0" y="4072"/>
                  </a:cubicBezTo>
                  <a:cubicBezTo>
                    <a:pt x="0" y="6316"/>
                    <a:pt x="1827" y="8143"/>
                    <a:pt x="4071" y="8143"/>
                  </a:cubicBezTo>
                  <a:cubicBezTo>
                    <a:pt x="6316" y="8143"/>
                    <a:pt x="8142" y="6316"/>
                    <a:pt x="8142" y="4072"/>
                  </a:cubicBezTo>
                  <a:cubicBezTo>
                    <a:pt x="8142" y="1827"/>
                    <a:pt x="6316" y="1"/>
                    <a:pt x="4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>
              <a:off x="5860605" y="4206650"/>
              <a:ext cx="875009" cy="378661"/>
            </a:xfrm>
            <a:custGeom>
              <a:avLst/>
              <a:gdLst/>
              <a:ahLst/>
              <a:cxnLst/>
              <a:rect l="l" t="t" r="r" b="b"/>
              <a:pathLst>
                <a:path w="12714" h="5502" extrusionOk="0">
                  <a:moveTo>
                    <a:pt x="2489" y="0"/>
                  </a:moveTo>
                  <a:lnTo>
                    <a:pt x="2489" y="1569"/>
                  </a:lnTo>
                  <a:lnTo>
                    <a:pt x="12714" y="1569"/>
                  </a:lnTo>
                  <a:lnTo>
                    <a:pt x="12714" y="0"/>
                  </a:lnTo>
                  <a:close/>
                  <a:moveTo>
                    <a:pt x="0" y="1925"/>
                  </a:moveTo>
                  <a:lnTo>
                    <a:pt x="0" y="3494"/>
                  </a:lnTo>
                  <a:lnTo>
                    <a:pt x="10223" y="3494"/>
                  </a:lnTo>
                  <a:lnTo>
                    <a:pt x="10223" y="1925"/>
                  </a:lnTo>
                  <a:close/>
                  <a:moveTo>
                    <a:pt x="1246" y="3933"/>
                  </a:moveTo>
                  <a:lnTo>
                    <a:pt x="1246" y="5501"/>
                  </a:lnTo>
                  <a:lnTo>
                    <a:pt x="11470" y="5501"/>
                  </a:lnTo>
                  <a:lnTo>
                    <a:pt x="11470" y="39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>
              <a:off x="5849800" y="4195845"/>
              <a:ext cx="896620" cy="400203"/>
            </a:xfrm>
            <a:custGeom>
              <a:avLst/>
              <a:gdLst/>
              <a:ahLst/>
              <a:cxnLst/>
              <a:rect l="l" t="t" r="r" b="b"/>
              <a:pathLst>
                <a:path w="13028" h="5815" extrusionOk="0">
                  <a:moveTo>
                    <a:pt x="8760" y="335"/>
                  </a:moveTo>
                  <a:cubicBezTo>
                    <a:pt x="8673" y="335"/>
                    <a:pt x="8604" y="404"/>
                    <a:pt x="8604" y="491"/>
                  </a:cubicBezTo>
                  <a:lnTo>
                    <a:pt x="8604" y="1348"/>
                  </a:lnTo>
                  <a:cubicBezTo>
                    <a:pt x="8604" y="1435"/>
                    <a:pt x="8673" y="1505"/>
                    <a:pt x="8760" y="1505"/>
                  </a:cubicBezTo>
                  <a:cubicBezTo>
                    <a:pt x="8845" y="1505"/>
                    <a:pt x="8916" y="1435"/>
                    <a:pt x="8916" y="1348"/>
                  </a:cubicBezTo>
                  <a:lnTo>
                    <a:pt x="8916" y="491"/>
                  </a:lnTo>
                  <a:cubicBezTo>
                    <a:pt x="8916" y="404"/>
                    <a:pt x="8848" y="335"/>
                    <a:pt x="8760" y="335"/>
                  </a:cubicBezTo>
                  <a:close/>
                  <a:moveTo>
                    <a:pt x="9901" y="335"/>
                  </a:moveTo>
                  <a:cubicBezTo>
                    <a:pt x="9815" y="335"/>
                    <a:pt x="9745" y="404"/>
                    <a:pt x="9745" y="491"/>
                  </a:cubicBezTo>
                  <a:lnTo>
                    <a:pt x="9745" y="1348"/>
                  </a:lnTo>
                  <a:cubicBezTo>
                    <a:pt x="9745" y="1435"/>
                    <a:pt x="9815" y="1505"/>
                    <a:pt x="9901" y="1505"/>
                  </a:cubicBezTo>
                  <a:cubicBezTo>
                    <a:pt x="9988" y="1505"/>
                    <a:pt x="10058" y="1435"/>
                    <a:pt x="10058" y="1348"/>
                  </a:cubicBezTo>
                  <a:lnTo>
                    <a:pt x="10058" y="491"/>
                  </a:lnTo>
                  <a:cubicBezTo>
                    <a:pt x="10058" y="404"/>
                    <a:pt x="9988" y="335"/>
                    <a:pt x="9901" y="335"/>
                  </a:cubicBezTo>
                  <a:close/>
                  <a:moveTo>
                    <a:pt x="11044" y="335"/>
                  </a:moveTo>
                  <a:cubicBezTo>
                    <a:pt x="10956" y="335"/>
                    <a:pt x="10888" y="404"/>
                    <a:pt x="10888" y="491"/>
                  </a:cubicBezTo>
                  <a:lnTo>
                    <a:pt x="10888" y="1348"/>
                  </a:lnTo>
                  <a:cubicBezTo>
                    <a:pt x="10888" y="1435"/>
                    <a:pt x="10956" y="1505"/>
                    <a:pt x="11044" y="1505"/>
                  </a:cubicBezTo>
                  <a:cubicBezTo>
                    <a:pt x="11129" y="1505"/>
                    <a:pt x="11201" y="1435"/>
                    <a:pt x="11201" y="1348"/>
                  </a:cubicBezTo>
                  <a:lnTo>
                    <a:pt x="11201" y="491"/>
                  </a:lnTo>
                  <a:cubicBezTo>
                    <a:pt x="11201" y="404"/>
                    <a:pt x="11131" y="335"/>
                    <a:pt x="11044" y="335"/>
                  </a:cubicBezTo>
                  <a:close/>
                  <a:moveTo>
                    <a:pt x="12184" y="335"/>
                  </a:moveTo>
                  <a:cubicBezTo>
                    <a:pt x="12097" y="335"/>
                    <a:pt x="12028" y="404"/>
                    <a:pt x="12028" y="491"/>
                  </a:cubicBezTo>
                  <a:lnTo>
                    <a:pt x="12028" y="1348"/>
                  </a:lnTo>
                  <a:cubicBezTo>
                    <a:pt x="12028" y="1435"/>
                    <a:pt x="12097" y="1505"/>
                    <a:pt x="12184" y="1505"/>
                  </a:cubicBezTo>
                  <a:cubicBezTo>
                    <a:pt x="12271" y="1505"/>
                    <a:pt x="12341" y="1435"/>
                    <a:pt x="12341" y="1348"/>
                  </a:cubicBezTo>
                  <a:lnTo>
                    <a:pt x="12341" y="491"/>
                  </a:lnTo>
                  <a:cubicBezTo>
                    <a:pt x="12341" y="404"/>
                    <a:pt x="12271" y="335"/>
                    <a:pt x="12184" y="335"/>
                  </a:cubicBezTo>
                  <a:close/>
                  <a:moveTo>
                    <a:pt x="2646" y="1"/>
                  </a:moveTo>
                  <a:cubicBezTo>
                    <a:pt x="2560" y="1"/>
                    <a:pt x="2490" y="70"/>
                    <a:pt x="2490" y="157"/>
                  </a:cubicBezTo>
                  <a:lnTo>
                    <a:pt x="2490" y="1726"/>
                  </a:lnTo>
                  <a:cubicBezTo>
                    <a:pt x="2490" y="1813"/>
                    <a:pt x="2560" y="1883"/>
                    <a:pt x="2646" y="1883"/>
                  </a:cubicBezTo>
                  <a:lnTo>
                    <a:pt x="12871" y="1883"/>
                  </a:lnTo>
                  <a:cubicBezTo>
                    <a:pt x="12957" y="1883"/>
                    <a:pt x="13027" y="1813"/>
                    <a:pt x="13027" y="1726"/>
                  </a:cubicBezTo>
                  <a:lnTo>
                    <a:pt x="13027" y="157"/>
                  </a:lnTo>
                  <a:cubicBezTo>
                    <a:pt x="13027" y="70"/>
                    <a:pt x="12957" y="1"/>
                    <a:pt x="12871" y="1"/>
                  </a:cubicBezTo>
                  <a:lnTo>
                    <a:pt x="7058" y="1"/>
                  </a:lnTo>
                  <a:cubicBezTo>
                    <a:pt x="6972" y="1"/>
                    <a:pt x="6902" y="70"/>
                    <a:pt x="6902" y="157"/>
                  </a:cubicBezTo>
                  <a:cubicBezTo>
                    <a:pt x="6902" y="245"/>
                    <a:pt x="6972" y="314"/>
                    <a:pt x="7058" y="314"/>
                  </a:cubicBezTo>
                  <a:lnTo>
                    <a:pt x="12714" y="314"/>
                  </a:lnTo>
                  <a:lnTo>
                    <a:pt x="12714" y="1570"/>
                  </a:lnTo>
                  <a:lnTo>
                    <a:pt x="2803" y="1570"/>
                  </a:lnTo>
                  <a:lnTo>
                    <a:pt x="2803" y="157"/>
                  </a:lnTo>
                  <a:cubicBezTo>
                    <a:pt x="2803" y="70"/>
                    <a:pt x="2733" y="1"/>
                    <a:pt x="2646" y="1"/>
                  </a:cubicBezTo>
                  <a:close/>
                  <a:moveTo>
                    <a:pt x="6488" y="2281"/>
                  </a:moveTo>
                  <a:cubicBezTo>
                    <a:pt x="6400" y="2281"/>
                    <a:pt x="6332" y="2350"/>
                    <a:pt x="6332" y="2437"/>
                  </a:cubicBezTo>
                  <a:lnTo>
                    <a:pt x="6332" y="3293"/>
                  </a:lnTo>
                  <a:cubicBezTo>
                    <a:pt x="6332" y="3381"/>
                    <a:pt x="6400" y="3451"/>
                    <a:pt x="6488" y="3451"/>
                  </a:cubicBezTo>
                  <a:cubicBezTo>
                    <a:pt x="6574" y="3451"/>
                    <a:pt x="6645" y="3381"/>
                    <a:pt x="6645" y="3293"/>
                  </a:cubicBezTo>
                  <a:lnTo>
                    <a:pt x="6645" y="2437"/>
                  </a:lnTo>
                  <a:cubicBezTo>
                    <a:pt x="6645" y="2350"/>
                    <a:pt x="6575" y="2281"/>
                    <a:pt x="6488" y="2281"/>
                  </a:cubicBezTo>
                  <a:close/>
                  <a:moveTo>
                    <a:pt x="7684" y="2281"/>
                  </a:moveTo>
                  <a:cubicBezTo>
                    <a:pt x="7597" y="2281"/>
                    <a:pt x="7528" y="2350"/>
                    <a:pt x="7528" y="2437"/>
                  </a:cubicBezTo>
                  <a:lnTo>
                    <a:pt x="7528" y="3293"/>
                  </a:lnTo>
                  <a:cubicBezTo>
                    <a:pt x="7528" y="3381"/>
                    <a:pt x="7597" y="3451"/>
                    <a:pt x="7684" y="3451"/>
                  </a:cubicBezTo>
                  <a:cubicBezTo>
                    <a:pt x="7769" y="3451"/>
                    <a:pt x="7840" y="3381"/>
                    <a:pt x="7840" y="3293"/>
                  </a:cubicBezTo>
                  <a:lnTo>
                    <a:pt x="7840" y="2437"/>
                  </a:lnTo>
                  <a:cubicBezTo>
                    <a:pt x="7840" y="2350"/>
                    <a:pt x="7771" y="2281"/>
                    <a:pt x="7684" y="2281"/>
                  </a:cubicBezTo>
                  <a:close/>
                  <a:moveTo>
                    <a:pt x="157" y="1925"/>
                  </a:moveTo>
                  <a:cubicBezTo>
                    <a:pt x="71" y="1925"/>
                    <a:pt x="1" y="1995"/>
                    <a:pt x="1" y="2082"/>
                  </a:cubicBezTo>
                  <a:lnTo>
                    <a:pt x="1" y="3651"/>
                  </a:lnTo>
                  <a:cubicBezTo>
                    <a:pt x="1" y="3738"/>
                    <a:pt x="71" y="3807"/>
                    <a:pt x="157" y="3807"/>
                  </a:cubicBezTo>
                  <a:lnTo>
                    <a:pt x="10380" y="3807"/>
                  </a:lnTo>
                  <a:cubicBezTo>
                    <a:pt x="10469" y="3807"/>
                    <a:pt x="10537" y="3736"/>
                    <a:pt x="10537" y="3651"/>
                  </a:cubicBezTo>
                  <a:lnTo>
                    <a:pt x="10537" y="2082"/>
                  </a:lnTo>
                  <a:cubicBezTo>
                    <a:pt x="10537" y="1995"/>
                    <a:pt x="10469" y="1925"/>
                    <a:pt x="10380" y="1925"/>
                  </a:cubicBezTo>
                  <a:cubicBezTo>
                    <a:pt x="10294" y="1925"/>
                    <a:pt x="10224" y="1995"/>
                    <a:pt x="10224" y="2082"/>
                  </a:cubicBezTo>
                  <a:lnTo>
                    <a:pt x="10224" y="3495"/>
                  </a:lnTo>
                  <a:lnTo>
                    <a:pt x="314" y="3495"/>
                  </a:lnTo>
                  <a:lnTo>
                    <a:pt x="314" y="2082"/>
                  </a:lnTo>
                  <a:cubicBezTo>
                    <a:pt x="314" y="1995"/>
                    <a:pt x="244" y="1925"/>
                    <a:pt x="157" y="1925"/>
                  </a:cubicBezTo>
                  <a:close/>
                  <a:moveTo>
                    <a:pt x="1403" y="3933"/>
                  </a:moveTo>
                  <a:cubicBezTo>
                    <a:pt x="1316" y="3933"/>
                    <a:pt x="1246" y="4002"/>
                    <a:pt x="1246" y="4090"/>
                  </a:cubicBezTo>
                  <a:lnTo>
                    <a:pt x="1246" y="5658"/>
                  </a:lnTo>
                  <a:cubicBezTo>
                    <a:pt x="1246" y="5746"/>
                    <a:pt x="1316" y="5814"/>
                    <a:pt x="1403" y="5814"/>
                  </a:cubicBezTo>
                  <a:lnTo>
                    <a:pt x="11627" y="5814"/>
                  </a:lnTo>
                  <a:cubicBezTo>
                    <a:pt x="11714" y="5814"/>
                    <a:pt x="11783" y="5745"/>
                    <a:pt x="11783" y="5658"/>
                  </a:cubicBezTo>
                  <a:lnTo>
                    <a:pt x="11783" y="4090"/>
                  </a:lnTo>
                  <a:cubicBezTo>
                    <a:pt x="11783" y="4002"/>
                    <a:pt x="11714" y="3933"/>
                    <a:pt x="11626" y="3933"/>
                  </a:cubicBezTo>
                  <a:cubicBezTo>
                    <a:pt x="11539" y="3933"/>
                    <a:pt x="11471" y="4002"/>
                    <a:pt x="11471" y="4090"/>
                  </a:cubicBezTo>
                  <a:lnTo>
                    <a:pt x="11471" y="5502"/>
                  </a:lnTo>
                  <a:lnTo>
                    <a:pt x="1559" y="5502"/>
                  </a:lnTo>
                  <a:lnTo>
                    <a:pt x="1559" y="4090"/>
                  </a:lnTo>
                  <a:cubicBezTo>
                    <a:pt x="1559" y="4002"/>
                    <a:pt x="1489" y="3933"/>
                    <a:pt x="1403" y="39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45"/>
          <p:cNvSpPr/>
          <p:nvPr/>
        </p:nvSpPr>
        <p:spPr>
          <a:xfrm>
            <a:off x="5470117" y="3497363"/>
            <a:ext cx="274052" cy="274173"/>
          </a:xfrm>
          <a:custGeom>
            <a:avLst/>
            <a:gdLst/>
            <a:ahLst/>
            <a:cxnLst/>
            <a:rect l="l" t="t" r="r" b="b"/>
            <a:pathLst>
              <a:path w="4188" h="4190" extrusionOk="0">
                <a:moveTo>
                  <a:pt x="2094" y="921"/>
                </a:moveTo>
                <a:cubicBezTo>
                  <a:pt x="2206" y="921"/>
                  <a:pt x="2320" y="937"/>
                  <a:pt x="2432" y="971"/>
                </a:cubicBezTo>
                <a:cubicBezTo>
                  <a:pt x="3052" y="1157"/>
                  <a:pt x="3404" y="1811"/>
                  <a:pt x="3217" y="2434"/>
                </a:cubicBezTo>
                <a:cubicBezTo>
                  <a:pt x="3064" y="2941"/>
                  <a:pt x="2598" y="3268"/>
                  <a:pt x="2094" y="3268"/>
                </a:cubicBezTo>
                <a:cubicBezTo>
                  <a:pt x="1982" y="3268"/>
                  <a:pt x="1868" y="3252"/>
                  <a:pt x="1756" y="3219"/>
                </a:cubicBezTo>
                <a:cubicBezTo>
                  <a:pt x="1134" y="3032"/>
                  <a:pt x="783" y="2377"/>
                  <a:pt x="970" y="1756"/>
                </a:cubicBezTo>
                <a:cubicBezTo>
                  <a:pt x="1122" y="1249"/>
                  <a:pt x="1590" y="921"/>
                  <a:pt x="2094" y="921"/>
                </a:cubicBezTo>
                <a:close/>
                <a:moveTo>
                  <a:pt x="1692" y="0"/>
                </a:moveTo>
                <a:lnTo>
                  <a:pt x="1521" y="42"/>
                </a:lnTo>
                <a:lnTo>
                  <a:pt x="1432" y="597"/>
                </a:lnTo>
                <a:cubicBezTo>
                  <a:pt x="1355" y="632"/>
                  <a:pt x="1282" y="671"/>
                  <a:pt x="1211" y="715"/>
                </a:cubicBezTo>
                <a:lnTo>
                  <a:pt x="698" y="482"/>
                </a:lnTo>
                <a:lnTo>
                  <a:pt x="570" y="603"/>
                </a:lnTo>
                <a:lnTo>
                  <a:pt x="771" y="1129"/>
                </a:lnTo>
                <a:cubicBezTo>
                  <a:pt x="722" y="1197"/>
                  <a:pt x="678" y="1266"/>
                  <a:pt x="640" y="1342"/>
                </a:cubicBezTo>
                <a:lnTo>
                  <a:pt x="80" y="1398"/>
                </a:lnTo>
                <a:lnTo>
                  <a:pt x="29" y="1567"/>
                </a:lnTo>
                <a:lnTo>
                  <a:pt x="465" y="1922"/>
                </a:lnTo>
                <a:cubicBezTo>
                  <a:pt x="456" y="2005"/>
                  <a:pt x="452" y="2089"/>
                  <a:pt x="458" y="2171"/>
                </a:cubicBezTo>
                <a:lnTo>
                  <a:pt x="0" y="2498"/>
                </a:lnTo>
                <a:lnTo>
                  <a:pt x="40" y="2668"/>
                </a:lnTo>
                <a:lnTo>
                  <a:pt x="597" y="2757"/>
                </a:lnTo>
                <a:cubicBezTo>
                  <a:pt x="630" y="2833"/>
                  <a:pt x="670" y="2906"/>
                  <a:pt x="714" y="2977"/>
                </a:cubicBezTo>
                <a:lnTo>
                  <a:pt x="481" y="3490"/>
                </a:lnTo>
                <a:lnTo>
                  <a:pt x="601" y="3618"/>
                </a:lnTo>
                <a:lnTo>
                  <a:pt x="1127" y="3418"/>
                </a:lnTo>
                <a:cubicBezTo>
                  <a:pt x="1196" y="3466"/>
                  <a:pt x="1265" y="3510"/>
                  <a:pt x="1341" y="3550"/>
                </a:cubicBezTo>
                <a:lnTo>
                  <a:pt x="1396" y="4108"/>
                </a:lnTo>
                <a:lnTo>
                  <a:pt x="1565" y="4161"/>
                </a:lnTo>
                <a:lnTo>
                  <a:pt x="1920" y="3723"/>
                </a:lnTo>
                <a:cubicBezTo>
                  <a:pt x="1978" y="3729"/>
                  <a:pt x="2035" y="3733"/>
                  <a:pt x="2092" y="3733"/>
                </a:cubicBezTo>
                <a:cubicBezTo>
                  <a:pt x="2117" y="3733"/>
                  <a:pt x="2143" y="3732"/>
                  <a:pt x="2169" y="3730"/>
                </a:cubicBezTo>
                <a:lnTo>
                  <a:pt x="2496" y="4189"/>
                </a:lnTo>
                <a:lnTo>
                  <a:pt x="2667" y="4148"/>
                </a:lnTo>
                <a:lnTo>
                  <a:pt x="2755" y="3592"/>
                </a:lnTo>
                <a:cubicBezTo>
                  <a:pt x="2832" y="3558"/>
                  <a:pt x="2904" y="3518"/>
                  <a:pt x="2975" y="3474"/>
                </a:cubicBezTo>
                <a:lnTo>
                  <a:pt x="3490" y="3708"/>
                </a:lnTo>
                <a:lnTo>
                  <a:pt x="3618" y="3587"/>
                </a:lnTo>
                <a:lnTo>
                  <a:pt x="3416" y="3061"/>
                </a:lnTo>
                <a:cubicBezTo>
                  <a:pt x="3464" y="2993"/>
                  <a:pt x="3508" y="2924"/>
                  <a:pt x="3548" y="2848"/>
                </a:cubicBezTo>
                <a:lnTo>
                  <a:pt x="4108" y="2792"/>
                </a:lnTo>
                <a:lnTo>
                  <a:pt x="4159" y="2623"/>
                </a:lnTo>
                <a:lnTo>
                  <a:pt x="3721" y="2268"/>
                </a:lnTo>
                <a:cubicBezTo>
                  <a:pt x="3731" y="2185"/>
                  <a:pt x="3734" y="2101"/>
                  <a:pt x="3729" y="2019"/>
                </a:cubicBezTo>
                <a:lnTo>
                  <a:pt x="4188" y="1692"/>
                </a:lnTo>
                <a:lnTo>
                  <a:pt x="4146" y="1521"/>
                </a:lnTo>
                <a:lnTo>
                  <a:pt x="3591" y="1433"/>
                </a:lnTo>
                <a:cubicBezTo>
                  <a:pt x="3557" y="1356"/>
                  <a:pt x="3518" y="1284"/>
                  <a:pt x="3473" y="1213"/>
                </a:cubicBezTo>
                <a:lnTo>
                  <a:pt x="3706" y="700"/>
                </a:lnTo>
                <a:lnTo>
                  <a:pt x="3585" y="572"/>
                </a:lnTo>
                <a:lnTo>
                  <a:pt x="3059" y="772"/>
                </a:lnTo>
                <a:cubicBezTo>
                  <a:pt x="2992" y="724"/>
                  <a:pt x="2923" y="680"/>
                  <a:pt x="2846" y="640"/>
                </a:cubicBezTo>
                <a:lnTo>
                  <a:pt x="2790" y="81"/>
                </a:lnTo>
                <a:lnTo>
                  <a:pt x="2623" y="29"/>
                </a:lnTo>
                <a:lnTo>
                  <a:pt x="2267" y="467"/>
                </a:lnTo>
                <a:cubicBezTo>
                  <a:pt x="2210" y="461"/>
                  <a:pt x="2152" y="457"/>
                  <a:pt x="2096" y="457"/>
                </a:cubicBezTo>
                <a:cubicBezTo>
                  <a:pt x="2070" y="457"/>
                  <a:pt x="2044" y="458"/>
                  <a:pt x="2019" y="460"/>
                </a:cubicBezTo>
                <a:lnTo>
                  <a:pt x="16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e Vietnam Pro"/>
                <a:ea typeface="Be Vietnam Pro"/>
                <a:cs typeface="Be Vietnam Pro"/>
                <a:sym typeface="Be Vietnam Pro"/>
              </a:rPr>
              <a:t>Stages of realization</a:t>
            </a:r>
            <a:endParaRPr dirty="0"/>
          </a:p>
        </p:txBody>
      </p:sp>
      <p:sp>
        <p:nvSpPr>
          <p:cNvPr id="1008" name="Google Shape;1008;p66"/>
          <p:cNvSpPr txBox="1">
            <a:spLocks noGrp="1"/>
          </p:cNvSpPr>
          <p:nvPr>
            <p:ph type="subTitle" idx="4294967295"/>
          </p:nvPr>
        </p:nvSpPr>
        <p:spPr>
          <a:xfrm>
            <a:off x="1365325" y="2305474"/>
            <a:ext cx="1709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Thinking of an idea</a:t>
            </a:r>
            <a:endParaRPr dirty="0"/>
          </a:p>
        </p:txBody>
      </p:sp>
      <p:sp>
        <p:nvSpPr>
          <p:cNvPr id="1009" name="Google Shape;1009;p66"/>
          <p:cNvSpPr txBox="1">
            <a:spLocks noGrp="1"/>
          </p:cNvSpPr>
          <p:nvPr>
            <p:ph type="title" idx="4294967295"/>
          </p:nvPr>
        </p:nvSpPr>
        <p:spPr>
          <a:xfrm>
            <a:off x="1759075" y="1756046"/>
            <a:ext cx="9216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01</a:t>
            </a:r>
            <a:endParaRPr sz="3000">
              <a:solidFill>
                <a:schemeClr val="accent5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1011" name="Google Shape;1011;p66"/>
          <p:cNvSpPr txBox="1">
            <a:spLocks noGrp="1"/>
          </p:cNvSpPr>
          <p:nvPr>
            <p:ph type="subTitle" idx="4294967295"/>
          </p:nvPr>
        </p:nvSpPr>
        <p:spPr>
          <a:xfrm>
            <a:off x="3717450" y="2305474"/>
            <a:ext cx="185072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Organizing and giving everyone a role</a:t>
            </a:r>
          </a:p>
        </p:txBody>
      </p:sp>
      <p:sp>
        <p:nvSpPr>
          <p:cNvPr id="1012" name="Google Shape;1012;p66"/>
          <p:cNvSpPr txBox="1">
            <a:spLocks noGrp="1"/>
          </p:cNvSpPr>
          <p:nvPr>
            <p:ph type="title" idx="4294967295"/>
          </p:nvPr>
        </p:nvSpPr>
        <p:spPr>
          <a:xfrm>
            <a:off x="4111200" y="1756046"/>
            <a:ext cx="9216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02</a:t>
            </a:r>
            <a:endParaRPr sz="3000">
              <a:solidFill>
                <a:schemeClr val="accent5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1014" name="Google Shape;1014;p66"/>
          <p:cNvSpPr txBox="1">
            <a:spLocks noGrp="1"/>
          </p:cNvSpPr>
          <p:nvPr>
            <p:ph type="subTitle" idx="4294967295"/>
          </p:nvPr>
        </p:nvSpPr>
        <p:spPr>
          <a:xfrm>
            <a:off x="6069575" y="2305474"/>
            <a:ext cx="1709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Writing the code</a:t>
            </a:r>
            <a:endParaRPr dirty="0"/>
          </a:p>
        </p:txBody>
      </p:sp>
      <p:sp>
        <p:nvSpPr>
          <p:cNvPr id="1015" name="Google Shape;1015;p66"/>
          <p:cNvSpPr txBox="1">
            <a:spLocks noGrp="1"/>
          </p:cNvSpPr>
          <p:nvPr>
            <p:ph type="title" idx="4294967295"/>
          </p:nvPr>
        </p:nvSpPr>
        <p:spPr>
          <a:xfrm>
            <a:off x="6463325" y="1756046"/>
            <a:ext cx="9216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03</a:t>
            </a:r>
            <a:endParaRPr sz="3000">
              <a:solidFill>
                <a:schemeClr val="accent5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1017" name="Google Shape;1017;p66"/>
          <p:cNvSpPr txBox="1">
            <a:spLocks noGrp="1"/>
          </p:cNvSpPr>
          <p:nvPr>
            <p:ph type="subTitle" idx="4294967295"/>
          </p:nvPr>
        </p:nvSpPr>
        <p:spPr>
          <a:xfrm>
            <a:off x="3717450" y="3987089"/>
            <a:ext cx="1709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Presenting the final result</a:t>
            </a:r>
            <a:endParaRPr dirty="0"/>
          </a:p>
        </p:txBody>
      </p:sp>
      <p:sp>
        <p:nvSpPr>
          <p:cNvPr id="1018" name="Google Shape;1018;p66"/>
          <p:cNvSpPr txBox="1">
            <a:spLocks noGrp="1"/>
          </p:cNvSpPr>
          <p:nvPr>
            <p:ph type="title" idx="4294967295"/>
          </p:nvPr>
        </p:nvSpPr>
        <p:spPr>
          <a:xfrm>
            <a:off x="4048792" y="3351632"/>
            <a:ext cx="9216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04</a:t>
            </a:r>
            <a:endParaRPr sz="3000">
              <a:solidFill>
                <a:schemeClr val="accent5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cxnSp>
        <p:nvCxnSpPr>
          <p:cNvPr id="1025" name="Google Shape;1025;p66"/>
          <p:cNvCxnSpPr>
            <a:stCxn id="1009" idx="3"/>
            <a:endCxn id="1012" idx="1"/>
          </p:cNvCxnSpPr>
          <p:nvPr/>
        </p:nvCxnSpPr>
        <p:spPr>
          <a:xfrm>
            <a:off x="2680675" y="2019896"/>
            <a:ext cx="143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6" name="Google Shape;1026;p66"/>
          <p:cNvCxnSpPr>
            <a:endCxn id="1015" idx="1"/>
          </p:cNvCxnSpPr>
          <p:nvPr/>
        </p:nvCxnSpPr>
        <p:spPr>
          <a:xfrm>
            <a:off x="5337725" y="2019896"/>
            <a:ext cx="112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7" name="Google Shape;1027;p66"/>
          <p:cNvCxnSpPr>
            <a:stCxn id="1015" idx="3"/>
            <a:endCxn id="1018" idx="1"/>
          </p:cNvCxnSpPr>
          <p:nvPr/>
        </p:nvCxnSpPr>
        <p:spPr>
          <a:xfrm flipH="1">
            <a:off x="4048792" y="2019896"/>
            <a:ext cx="3336133" cy="1595586"/>
          </a:xfrm>
          <a:prstGeom prst="bentConnector5">
            <a:avLst>
              <a:gd name="adj1" fmla="val -6852"/>
              <a:gd name="adj2" fmla="val 50000"/>
              <a:gd name="adj3" fmla="val 106852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e Vietnam Pro"/>
                <a:ea typeface="Be Vietnam Pro"/>
                <a:cs typeface="Be Vietnam Pro"/>
                <a:sym typeface="Be Vietnam Pro"/>
              </a:rPr>
              <a:t>Used technologies</a:t>
            </a:r>
            <a:endParaRPr dirty="0"/>
          </a:p>
        </p:txBody>
      </p:sp>
      <p:pic>
        <p:nvPicPr>
          <p:cNvPr id="1037" name="Picture 13" descr="A green rectangle with white letters&#10;&#10;Description automatically generated">
            <a:extLst>
              <a:ext uri="{FF2B5EF4-FFF2-40B4-BE49-F238E27FC236}">
                <a16:creationId xmlns:a16="http://schemas.microsoft.com/office/drawing/2014/main" id="{E81E16A9-28BA-59DB-3444-02E9C7F44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71" y="1102926"/>
            <a:ext cx="164448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C9973221-AE9D-FEE8-D74B-315F7B99B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37" y="120293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0614F9B4-A3B3-A84A-B325-4F106D9D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478" y="1102926"/>
            <a:ext cx="122182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9BFD9567-CCBE-F804-0D69-596BDD9D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46" y="110292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31CA9EA6-8224-DF06-C7AC-87A4D78D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49" y="2864702"/>
            <a:ext cx="137922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>
            <a:extLst>
              <a:ext uri="{FF2B5EF4-FFF2-40B4-BE49-F238E27FC236}">
                <a16:creationId xmlns:a16="http://schemas.microsoft.com/office/drawing/2014/main" id="{05945AEE-18EB-1A0C-C073-E86F7E75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354" y="281736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Microsoft Visual C++ - Wikipedia">
            <a:extLst>
              <a:ext uri="{FF2B5EF4-FFF2-40B4-BE49-F238E27FC236}">
                <a16:creationId xmlns:a16="http://schemas.microsoft.com/office/drawing/2014/main" id="{1A4E41CB-0E40-D5D4-E12D-45EE01F4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293" y="286470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0"/>
          <p:cNvSpPr/>
          <p:nvPr/>
        </p:nvSpPr>
        <p:spPr>
          <a:xfrm rot="-7594494">
            <a:off x="2409005" y="632591"/>
            <a:ext cx="1202260" cy="1202260"/>
          </a:xfrm>
          <a:custGeom>
            <a:avLst/>
            <a:gdLst/>
            <a:ahLst/>
            <a:cxnLst/>
            <a:rect l="l" t="t" r="r" b="b"/>
            <a:pathLst>
              <a:path w="21681" h="21681" extrusionOk="0">
                <a:moveTo>
                  <a:pt x="10820" y="0"/>
                </a:moveTo>
                <a:cubicBezTo>
                  <a:pt x="10522" y="0"/>
                  <a:pt x="10221" y="13"/>
                  <a:pt x="9925" y="39"/>
                </a:cubicBezTo>
                <a:cubicBezTo>
                  <a:pt x="9870" y="42"/>
                  <a:pt x="9830" y="90"/>
                  <a:pt x="9834" y="145"/>
                </a:cubicBezTo>
                <a:cubicBezTo>
                  <a:pt x="9840" y="197"/>
                  <a:pt x="9882" y="235"/>
                  <a:pt x="9934" y="235"/>
                </a:cubicBezTo>
                <a:cubicBezTo>
                  <a:pt x="9936" y="235"/>
                  <a:pt x="9939" y="235"/>
                  <a:pt x="9943" y="238"/>
                </a:cubicBezTo>
                <a:cubicBezTo>
                  <a:pt x="10232" y="212"/>
                  <a:pt x="10528" y="199"/>
                  <a:pt x="10820" y="199"/>
                </a:cubicBezTo>
                <a:cubicBezTo>
                  <a:pt x="10876" y="199"/>
                  <a:pt x="10920" y="155"/>
                  <a:pt x="10920" y="100"/>
                </a:cubicBezTo>
                <a:cubicBezTo>
                  <a:pt x="10920" y="46"/>
                  <a:pt x="10876" y="0"/>
                  <a:pt x="10820" y="0"/>
                </a:cubicBezTo>
                <a:close/>
                <a:moveTo>
                  <a:pt x="11706" y="34"/>
                </a:moveTo>
                <a:cubicBezTo>
                  <a:pt x="11655" y="34"/>
                  <a:pt x="11613" y="74"/>
                  <a:pt x="11609" y="126"/>
                </a:cubicBezTo>
                <a:cubicBezTo>
                  <a:pt x="11604" y="181"/>
                  <a:pt x="11645" y="228"/>
                  <a:pt x="11700" y="232"/>
                </a:cubicBezTo>
                <a:cubicBezTo>
                  <a:pt x="11992" y="255"/>
                  <a:pt x="12285" y="292"/>
                  <a:pt x="12573" y="339"/>
                </a:cubicBezTo>
                <a:cubicBezTo>
                  <a:pt x="12577" y="340"/>
                  <a:pt x="12583" y="340"/>
                  <a:pt x="12589" y="340"/>
                </a:cubicBezTo>
                <a:cubicBezTo>
                  <a:pt x="12637" y="340"/>
                  <a:pt x="12677" y="305"/>
                  <a:pt x="12687" y="256"/>
                </a:cubicBezTo>
                <a:cubicBezTo>
                  <a:pt x="12695" y="204"/>
                  <a:pt x="12660" y="153"/>
                  <a:pt x="12604" y="143"/>
                </a:cubicBezTo>
                <a:cubicBezTo>
                  <a:pt x="12313" y="94"/>
                  <a:pt x="12013" y="57"/>
                  <a:pt x="11716" y="35"/>
                </a:cubicBezTo>
                <a:cubicBezTo>
                  <a:pt x="11713" y="34"/>
                  <a:pt x="11709" y="34"/>
                  <a:pt x="11706" y="34"/>
                </a:cubicBezTo>
                <a:close/>
                <a:moveTo>
                  <a:pt x="9053" y="147"/>
                </a:moveTo>
                <a:cubicBezTo>
                  <a:pt x="9048" y="147"/>
                  <a:pt x="9042" y="147"/>
                  <a:pt x="9037" y="148"/>
                </a:cubicBezTo>
                <a:cubicBezTo>
                  <a:pt x="8744" y="198"/>
                  <a:pt x="8448" y="261"/>
                  <a:pt x="8161" y="333"/>
                </a:cubicBezTo>
                <a:cubicBezTo>
                  <a:pt x="8110" y="347"/>
                  <a:pt x="8076" y="401"/>
                  <a:pt x="8090" y="454"/>
                </a:cubicBezTo>
                <a:cubicBezTo>
                  <a:pt x="8100" y="498"/>
                  <a:pt x="8141" y="529"/>
                  <a:pt x="8185" y="529"/>
                </a:cubicBezTo>
                <a:cubicBezTo>
                  <a:pt x="8192" y="529"/>
                  <a:pt x="8202" y="529"/>
                  <a:pt x="8211" y="525"/>
                </a:cubicBezTo>
                <a:cubicBezTo>
                  <a:pt x="8492" y="452"/>
                  <a:pt x="8782" y="391"/>
                  <a:pt x="9071" y="344"/>
                </a:cubicBezTo>
                <a:cubicBezTo>
                  <a:pt x="9126" y="334"/>
                  <a:pt x="9162" y="285"/>
                  <a:pt x="9152" y="231"/>
                </a:cubicBezTo>
                <a:cubicBezTo>
                  <a:pt x="9143" y="181"/>
                  <a:pt x="9102" y="147"/>
                  <a:pt x="9053" y="147"/>
                </a:cubicBezTo>
                <a:close/>
                <a:moveTo>
                  <a:pt x="13458" y="319"/>
                </a:moveTo>
                <a:cubicBezTo>
                  <a:pt x="13413" y="319"/>
                  <a:pt x="13371" y="349"/>
                  <a:pt x="13359" y="396"/>
                </a:cubicBezTo>
                <a:cubicBezTo>
                  <a:pt x="13348" y="448"/>
                  <a:pt x="13379" y="502"/>
                  <a:pt x="13433" y="516"/>
                </a:cubicBezTo>
                <a:cubicBezTo>
                  <a:pt x="13717" y="587"/>
                  <a:pt x="14002" y="670"/>
                  <a:pt x="14276" y="765"/>
                </a:cubicBezTo>
                <a:cubicBezTo>
                  <a:pt x="14287" y="768"/>
                  <a:pt x="14297" y="771"/>
                  <a:pt x="14309" y="771"/>
                </a:cubicBezTo>
                <a:cubicBezTo>
                  <a:pt x="14350" y="771"/>
                  <a:pt x="14388" y="745"/>
                  <a:pt x="14403" y="703"/>
                </a:cubicBezTo>
                <a:cubicBezTo>
                  <a:pt x="14421" y="651"/>
                  <a:pt x="14391" y="595"/>
                  <a:pt x="14340" y="576"/>
                </a:cubicBezTo>
                <a:cubicBezTo>
                  <a:pt x="14059" y="481"/>
                  <a:pt x="13769" y="396"/>
                  <a:pt x="13480" y="322"/>
                </a:cubicBezTo>
                <a:cubicBezTo>
                  <a:pt x="13473" y="320"/>
                  <a:pt x="13466" y="319"/>
                  <a:pt x="13458" y="319"/>
                </a:cubicBezTo>
                <a:close/>
                <a:moveTo>
                  <a:pt x="7334" y="585"/>
                </a:moveTo>
                <a:cubicBezTo>
                  <a:pt x="7323" y="585"/>
                  <a:pt x="7313" y="587"/>
                  <a:pt x="7302" y="590"/>
                </a:cubicBezTo>
                <a:cubicBezTo>
                  <a:pt x="7022" y="688"/>
                  <a:pt x="6741" y="796"/>
                  <a:pt x="6469" y="917"/>
                </a:cubicBezTo>
                <a:cubicBezTo>
                  <a:pt x="6418" y="940"/>
                  <a:pt x="6396" y="1000"/>
                  <a:pt x="6418" y="1049"/>
                </a:cubicBezTo>
                <a:cubicBezTo>
                  <a:pt x="6434" y="1086"/>
                  <a:pt x="6469" y="1108"/>
                  <a:pt x="6508" y="1108"/>
                </a:cubicBezTo>
                <a:cubicBezTo>
                  <a:pt x="6522" y="1108"/>
                  <a:pt x="6536" y="1105"/>
                  <a:pt x="6549" y="1101"/>
                </a:cubicBezTo>
                <a:cubicBezTo>
                  <a:pt x="6816" y="981"/>
                  <a:pt x="7091" y="875"/>
                  <a:pt x="7366" y="779"/>
                </a:cubicBezTo>
                <a:cubicBezTo>
                  <a:pt x="7420" y="761"/>
                  <a:pt x="7446" y="704"/>
                  <a:pt x="7429" y="653"/>
                </a:cubicBezTo>
                <a:cubicBezTo>
                  <a:pt x="7414" y="611"/>
                  <a:pt x="7375" y="585"/>
                  <a:pt x="7334" y="585"/>
                </a:cubicBezTo>
                <a:close/>
                <a:moveTo>
                  <a:pt x="15136" y="892"/>
                </a:moveTo>
                <a:cubicBezTo>
                  <a:pt x="15097" y="892"/>
                  <a:pt x="15060" y="914"/>
                  <a:pt x="15044" y="951"/>
                </a:cubicBezTo>
                <a:cubicBezTo>
                  <a:pt x="15022" y="1003"/>
                  <a:pt x="15046" y="1062"/>
                  <a:pt x="15096" y="1084"/>
                </a:cubicBezTo>
                <a:cubicBezTo>
                  <a:pt x="15362" y="1200"/>
                  <a:pt x="15629" y="1329"/>
                  <a:pt x="15887" y="1469"/>
                </a:cubicBezTo>
                <a:cubicBezTo>
                  <a:pt x="15902" y="1477"/>
                  <a:pt x="15918" y="1482"/>
                  <a:pt x="15935" y="1482"/>
                </a:cubicBezTo>
                <a:cubicBezTo>
                  <a:pt x="15970" y="1482"/>
                  <a:pt x="16003" y="1463"/>
                  <a:pt x="16022" y="1428"/>
                </a:cubicBezTo>
                <a:cubicBezTo>
                  <a:pt x="16046" y="1379"/>
                  <a:pt x="16029" y="1320"/>
                  <a:pt x="15980" y="1293"/>
                </a:cubicBezTo>
                <a:cubicBezTo>
                  <a:pt x="15719" y="1150"/>
                  <a:pt x="15447" y="1020"/>
                  <a:pt x="15176" y="900"/>
                </a:cubicBezTo>
                <a:cubicBezTo>
                  <a:pt x="15163" y="895"/>
                  <a:pt x="15149" y="892"/>
                  <a:pt x="15136" y="892"/>
                </a:cubicBezTo>
                <a:close/>
                <a:moveTo>
                  <a:pt x="5712" y="1300"/>
                </a:moveTo>
                <a:cubicBezTo>
                  <a:pt x="5696" y="1300"/>
                  <a:pt x="5680" y="1304"/>
                  <a:pt x="5665" y="1312"/>
                </a:cubicBezTo>
                <a:cubicBezTo>
                  <a:pt x="5403" y="1455"/>
                  <a:pt x="5146" y="1610"/>
                  <a:pt x="4897" y="1773"/>
                </a:cubicBezTo>
                <a:cubicBezTo>
                  <a:pt x="4850" y="1803"/>
                  <a:pt x="4838" y="1865"/>
                  <a:pt x="4867" y="1911"/>
                </a:cubicBezTo>
                <a:cubicBezTo>
                  <a:pt x="4887" y="1939"/>
                  <a:pt x="4920" y="1955"/>
                  <a:pt x="4951" y="1955"/>
                </a:cubicBezTo>
                <a:cubicBezTo>
                  <a:pt x="4971" y="1955"/>
                  <a:pt x="4990" y="1951"/>
                  <a:pt x="5007" y="1938"/>
                </a:cubicBezTo>
                <a:cubicBezTo>
                  <a:pt x="5250" y="1777"/>
                  <a:pt x="5504" y="1625"/>
                  <a:pt x="5760" y="1486"/>
                </a:cubicBezTo>
                <a:cubicBezTo>
                  <a:pt x="5808" y="1460"/>
                  <a:pt x="5826" y="1399"/>
                  <a:pt x="5800" y="1351"/>
                </a:cubicBezTo>
                <a:cubicBezTo>
                  <a:pt x="5781" y="1319"/>
                  <a:pt x="5747" y="1300"/>
                  <a:pt x="5712" y="1300"/>
                </a:cubicBezTo>
                <a:close/>
                <a:moveTo>
                  <a:pt x="16698" y="1735"/>
                </a:moveTo>
                <a:cubicBezTo>
                  <a:pt x="16666" y="1735"/>
                  <a:pt x="16634" y="1751"/>
                  <a:pt x="16614" y="1780"/>
                </a:cubicBezTo>
                <a:cubicBezTo>
                  <a:pt x="16584" y="1826"/>
                  <a:pt x="16597" y="1888"/>
                  <a:pt x="16643" y="1918"/>
                </a:cubicBezTo>
                <a:cubicBezTo>
                  <a:pt x="16887" y="2079"/>
                  <a:pt x="17129" y="2249"/>
                  <a:pt x="17359" y="2428"/>
                </a:cubicBezTo>
                <a:cubicBezTo>
                  <a:pt x="17378" y="2442"/>
                  <a:pt x="17399" y="2450"/>
                  <a:pt x="17420" y="2450"/>
                </a:cubicBezTo>
                <a:cubicBezTo>
                  <a:pt x="17450" y="2450"/>
                  <a:pt x="17480" y="2437"/>
                  <a:pt x="17501" y="2411"/>
                </a:cubicBezTo>
                <a:cubicBezTo>
                  <a:pt x="17535" y="2367"/>
                  <a:pt x="17527" y="2305"/>
                  <a:pt x="17484" y="2272"/>
                </a:cubicBezTo>
                <a:cubicBezTo>
                  <a:pt x="17247" y="2089"/>
                  <a:pt x="17002" y="1912"/>
                  <a:pt x="16754" y="1752"/>
                </a:cubicBezTo>
                <a:cubicBezTo>
                  <a:pt x="16736" y="1740"/>
                  <a:pt x="16717" y="1735"/>
                  <a:pt x="16698" y="1735"/>
                </a:cubicBezTo>
                <a:close/>
                <a:moveTo>
                  <a:pt x="4231" y="2272"/>
                </a:moveTo>
                <a:cubicBezTo>
                  <a:pt x="4209" y="2272"/>
                  <a:pt x="4188" y="2279"/>
                  <a:pt x="4170" y="2293"/>
                </a:cubicBezTo>
                <a:cubicBezTo>
                  <a:pt x="3935" y="2478"/>
                  <a:pt x="3706" y="2671"/>
                  <a:pt x="3487" y="2875"/>
                </a:cubicBezTo>
                <a:cubicBezTo>
                  <a:pt x="3447" y="2912"/>
                  <a:pt x="3445" y="2974"/>
                  <a:pt x="3483" y="3014"/>
                </a:cubicBezTo>
                <a:cubicBezTo>
                  <a:pt x="3501" y="3035"/>
                  <a:pt x="3528" y="3047"/>
                  <a:pt x="3556" y="3047"/>
                </a:cubicBezTo>
                <a:cubicBezTo>
                  <a:pt x="3578" y="3047"/>
                  <a:pt x="3604" y="3038"/>
                  <a:pt x="3622" y="3021"/>
                </a:cubicBezTo>
                <a:cubicBezTo>
                  <a:pt x="3837" y="2822"/>
                  <a:pt x="4063" y="2630"/>
                  <a:pt x="4293" y="2451"/>
                </a:cubicBezTo>
                <a:cubicBezTo>
                  <a:pt x="4337" y="2417"/>
                  <a:pt x="4344" y="2353"/>
                  <a:pt x="4310" y="2310"/>
                </a:cubicBezTo>
                <a:cubicBezTo>
                  <a:pt x="4291" y="2285"/>
                  <a:pt x="4261" y="2272"/>
                  <a:pt x="4231" y="2272"/>
                </a:cubicBezTo>
                <a:close/>
                <a:moveTo>
                  <a:pt x="18098" y="2824"/>
                </a:moveTo>
                <a:cubicBezTo>
                  <a:pt x="18071" y="2824"/>
                  <a:pt x="18045" y="2835"/>
                  <a:pt x="18026" y="2856"/>
                </a:cubicBezTo>
                <a:cubicBezTo>
                  <a:pt x="17989" y="2897"/>
                  <a:pt x="17990" y="2960"/>
                  <a:pt x="18031" y="2997"/>
                </a:cubicBezTo>
                <a:cubicBezTo>
                  <a:pt x="18248" y="3193"/>
                  <a:pt x="18455" y="3402"/>
                  <a:pt x="18654" y="3617"/>
                </a:cubicBezTo>
                <a:cubicBezTo>
                  <a:pt x="18674" y="3638"/>
                  <a:pt x="18701" y="3649"/>
                  <a:pt x="18728" y="3649"/>
                </a:cubicBezTo>
                <a:cubicBezTo>
                  <a:pt x="18752" y="3649"/>
                  <a:pt x="18775" y="3639"/>
                  <a:pt x="18795" y="3624"/>
                </a:cubicBezTo>
                <a:cubicBezTo>
                  <a:pt x="18836" y="3587"/>
                  <a:pt x="18837" y="3524"/>
                  <a:pt x="18800" y="3483"/>
                </a:cubicBezTo>
                <a:cubicBezTo>
                  <a:pt x="18600" y="3265"/>
                  <a:pt x="18384" y="3052"/>
                  <a:pt x="18167" y="2850"/>
                </a:cubicBezTo>
                <a:cubicBezTo>
                  <a:pt x="18147" y="2833"/>
                  <a:pt x="18122" y="2824"/>
                  <a:pt x="18098" y="2824"/>
                </a:cubicBezTo>
                <a:close/>
                <a:moveTo>
                  <a:pt x="2927" y="3476"/>
                </a:moveTo>
                <a:cubicBezTo>
                  <a:pt x="2901" y="3476"/>
                  <a:pt x="2875" y="3487"/>
                  <a:pt x="2855" y="3509"/>
                </a:cubicBezTo>
                <a:cubicBezTo>
                  <a:pt x="2653" y="3727"/>
                  <a:pt x="2460" y="3958"/>
                  <a:pt x="2276" y="4192"/>
                </a:cubicBezTo>
                <a:cubicBezTo>
                  <a:pt x="2242" y="4236"/>
                  <a:pt x="2251" y="4299"/>
                  <a:pt x="2293" y="4333"/>
                </a:cubicBezTo>
                <a:cubicBezTo>
                  <a:pt x="2312" y="4347"/>
                  <a:pt x="2333" y="4354"/>
                  <a:pt x="2354" y="4354"/>
                </a:cubicBezTo>
                <a:cubicBezTo>
                  <a:pt x="2384" y="4354"/>
                  <a:pt x="2414" y="4340"/>
                  <a:pt x="2433" y="4314"/>
                </a:cubicBezTo>
                <a:cubicBezTo>
                  <a:pt x="2612" y="4084"/>
                  <a:pt x="2804" y="3858"/>
                  <a:pt x="3001" y="3644"/>
                </a:cubicBezTo>
                <a:cubicBezTo>
                  <a:pt x="3038" y="3602"/>
                  <a:pt x="3037" y="3540"/>
                  <a:pt x="2995" y="3503"/>
                </a:cubicBezTo>
                <a:cubicBezTo>
                  <a:pt x="2976" y="3485"/>
                  <a:pt x="2952" y="3476"/>
                  <a:pt x="2927" y="3476"/>
                </a:cubicBezTo>
                <a:close/>
                <a:moveTo>
                  <a:pt x="19303" y="4125"/>
                </a:moveTo>
                <a:cubicBezTo>
                  <a:pt x="19281" y="4125"/>
                  <a:pt x="19259" y="4132"/>
                  <a:pt x="19241" y="4147"/>
                </a:cubicBezTo>
                <a:cubicBezTo>
                  <a:pt x="19197" y="4179"/>
                  <a:pt x="19190" y="4243"/>
                  <a:pt x="19223" y="4286"/>
                </a:cubicBezTo>
                <a:cubicBezTo>
                  <a:pt x="19405" y="4518"/>
                  <a:pt x="19577" y="4758"/>
                  <a:pt x="19737" y="5001"/>
                </a:cubicBezTo>
                <a:cubicBezTo>
                  <a:pt x="19756" y="5029"/>
                  <a:pt x="19788" y="5045"/>
                  <a:pt x="19820" y="5045"/>
                </a:cubicBezTo>
                <a:cubicBezTo>
                  <a:pt x="19840" y="5045"/>
                  <a:pt x="19859" y="5039"/>
                  <a:pt x="19875" y="5029"/>
                </a:cubicBezTo>
                <a:cubicBezTo>
                  <a:pt x="19922" y="5000"/>
                  <a:pt x="19933" y="4937"/>
                  <a:pt x="19904" y="4890"/>
                </a:cubicBezTo>
                <a:cubicBezTo>
                  <a:pt x="19740" y="4644"/>
                  <a:pt x="19564" y="4398"/>
                  <a:pt x="19382" y="4164"/>
                </a:cubicBezTo>
                <a:cubicBezTo>
                  <a:pt x="19362" y="4138"/>
                  <a:pt x="19333" y="4125"/>
                  <a:pt x="19303" y="4125"/>
                </a:cubicBezTo>
                <a:close/>
                <a:moveTo>
                  <a:pt x="1839" y="4877"/>
                </a:moveTo>
                <a:cubicBezTo>
                  <a:pt x="1807" y="4877"/>
                  <a:pt x="1775" y="4893"/>
                  <a:pt x="1756" y="4923"/>
                </a:cubicBezTo>
                <a:cubicBezTo>
                  <a:pt x="1592" y="5172"/>
                  <a:pt x="1439" y="5430"/>
                  <a:pt x="1297" y="5692"/>
                </a:cubicBezTo>
                <a:cubicBezTo>
                  <a:pt x="1273" y="5740"/>
                  <a:pt x="1290" y="5800"/>
                  <a:pt x="1338" y="5827"/>
                </a:cubicBezTo>
                <a:cubicBezTo>
                  <a:pt x="1354" y="5835"/>
                  <a:pt x="1369" y="5840"/>
                  <a:pt x="1386" y="5840"/>
                </a:cubicBezTo>
                <a:cubicBezTo>
                  <a:pt x="1419" y="5840"/>
                  <a:pt x="1455" y="5820"/>
                  <a:pt x="1473" y="5787"/>
                </a:cubicBezTo>
                <a:cubicBezTo>
                  <a:pt x="1611" y="5533"/>
                  <a:pt x="1763" y="5278"/>
                  <a:pt x="1922" y="5032"/>
                </a:cubicBezTo>
                <a:cubicBezTo>
                  <a:pt x="1952" y="4987"/>
                  <a:pt x="1941" y="4924"/>
                  <a:pt x="1894" y="4894"/>
                </a:cubicBezTo>
                <a:cubicBezTo>
                  <a:pt x="1877" y="4883"/>
                  <a:pt x="1858" y="4877"/>
                  <a:pt x="1839" y="4877"/>
                </a:cubicBezTo>
                <a:close/>
                <a:moveTo>
                  <a:pt x="20277" y="5607"/>
                </a:moveTo>
                <a:cubicBezTo>
                  <a:pt x="20261" y="5607"/>
                  <a:pt x="20244" y="5611"/>
                  <a:pt x="20229" y="5619"/>
                </a:cubicBezTo>
                <a:cubicBezTo>
                  <a:pt x="20181" y="5646"/>
                  <a:pt x="20164" y="5706"/>
                  <a:pt x="20189" y="5754"/>
                </a:cubicBezTo>
                <a:cubicBezTo>
                  <a:pt x="20330" y="6010"/>
                  <a:pt x="20462" y="6276"/>
                  <a:pt x="20579" y="6543"/>
                </a:cubicBezTo>
                <a:cubicBezTo>
                  <a:pt x="20594" y="6580"/>
                  <a:pt x="20633" y="6602"/>
                  <a:pt x="20670" y="6602"/>
                </a:cubicBezTo>
                <a:cubicBezTo>
                  <a:pt x="20682" y="6602"/>
                  <a:pt x="20697" y="6600"/>
                  <a:pt x="20708" y="6593"/>
                </a:cubicBezTo>
                <a:cubicBezTo>
                  <a:pt x="20761" y="6570"/>
                  <a:pt x="20782" y="6511"/>
                  <a:pt x="20761" y="6461"/>
                </a:cubicBezTo>
                <a:cubicBezTo>
                  <a:pt x="20640" y="6189"/>
                  <a:pt x="20506" y="5919"/>
                  <a:pt x="20364" y="5658"/>
                </a:cubicBezTo>
                <a:cubicBezTo>
                  <a:pt x="20346" y="5626"/>
                  <a:pt x="20312" y="5607"/>
                  <a:pt x="20277" y="5607"/>
                </a:cubicBezTo>
                <a:close/>
                <a:moveTo>
                  <a:pt x="996" y="6439"/>
                </a:moveTo>
                <a:cubicBezTo>
                  <a:pt x="958" y="6439"/>
                  <a:pt x="920" y="6461"/>
                  <a:pt x="905" y="6498"/>
                </a:cubicBezTo>
                <a:cubicBezTo>
                  <a:pt x="785" y="6771"/>
                  <a:pt x="676" y="7052"/>
                  <a:pt x="579" y="7334"/>
                </a:cubicBezTo>
                <a:cubicBezTo>
                  <a:pt x="562" y="7385"/>
                  <a:pt x="590" y="7442"/>
                  <a:pt x="642" y="7460"/>
                </a:cubicBezTo>
                <a:cubicBezTo>
                  <a:pt x="651" y="7463"/>
                  <a:pt x="663" y="7466"/>
                  <a:pt x="673" y="7466"/>
                </a:cubicBezTo>
                <a:cubicBezTo>
                  <a:pt x="715" y="7466"/>
                  <a:pt x="754" y="7439"/>
                  <a:pt x="769" y="7398"/>
                </a:cubicBezTo>
                <a:cubicBezTo>
                  <a:pt x="863" y="7122"/>
                  <a:pt x="970" y="6848"/>
                  <a:pt x="1088" y="6579"/>
                </a:cubicBezTo>
                <a:cubicBezTo>
                  <a:pt x="1109" y="6528"/>
                  <a:pt x="1085" y="6468"/>
                  <a:pt x="1035" y="6447"/>
                </a:cubicBezTo>
                <a:cubicBezTo>
                  <a:pt x="1023" y="6441"/>
                  <a:pt x="1009" y="6439"/>
                  <a:pt x="996" y="6439"/>
                </a:cubicBezTo>
                <a:close/>
                <a:moveTo>
                  <a:pt x="20995" y="7229"/>
                </a:moveTo>
                <a:cubicBezTo>
                  <a:pt x="20984" y="7229"/>
                  <a:pt x="20973" y="7231"/>
                  <a:pt x="20963" y="7234"/>
                </a:cubicBezTo>
                <a:cubicBezTo>
                  <a:pt x="20910" y="7253"/>
                  <a:pt x="20883" y="7309"/>
                  <a:pt x="20900" y="7361"/>
                </a:cubicBezTo>
                <a:cubicBezTo>
                  <a:pt x="20997" y="7636"/>
                  <a:pt x="21080" y="7921"/>
                  <a:pt x="21153" y="8202"/>
                </a:cubicBezTo>
                <a:cubicBezTo>
                  <a:pt x="21163" y="8248"/>
                  <a:pt x="21204" y="8277"/>
                  <a:pt x="21248" y="8277"/>
                </a:cubicBezTo>
                <a:cubicBezTo>
                  <a:pt x="21255" y="8277"/>
                  <a:pt x="21265" y="8277"/>
                  <a:pt x="21275" y="8276"/>
                </a:cubicBezTo>
                <a:cubicBezTo>
                  <a:pt x="21329" y="8262"/>
                  <a:pt x="21361" y="8208"/>
                  <a:pt x="21346" y="8155"/>
                </a:cubicBezTo>
                <a:cubicBezTo>
                  <a:pt x="21272" y="7867"/>
                  <a:pt x="21187" y="7577"/>
                  <a:pt x="21089" y="7297"/>
                </a:cubicBezTo>
                <a:cubicBezTo>
                  <a:pt x="21074" y="7254"/>
                  <a:pt x="21036" y="7229"/>
                  <a:pt x="20995" y="7229"/>
                </a:cubicBezTo>
                <a:close/>
                <a:moveTo>
                  <a:pt x="422" y="8117"/>
                </a:moveTo>
                <a:cubicBezTo>
                  <a:pt x="377" y="8117"/>
                  <a:pt x="337" y="8146"/>
                  <a:pt x="325" y="8192"/>
                </a:cubicBezTo>
                <a:cubicBezTo>
                  <a:pt x="253" y="8482"/>
                  <a:pt x="192" y="8776"/>
                  <a:pt x="144" y="9069"/>
                </a:cubicBezTo>
                <a:cubicBezTo>
                  <a:pt x="136" y="9123"/>
                  <a:pt x="171" y="9174"/>
                  <a:pt x="225" y="9183"/>
                </a:cubicBezTo>
                <a:cubicBezTo>
                  <a:pt x="231" y="9186"/>
                  <a:pt x="236" y="9186"/>
                  <a:pt x="242" y="9186"/>
                </a:cubicBezTo>
                <a:cubicBezTo>
                  <a:pt x="289" y="9186"/>
                  <a:pt x="332" y="9150"/>
                  <a:pt x="342" y="9100"/>
                </a:cubicBezTo>
                <a:cubicBezTo>
                  <a:pt x="387" y="8812"/>
                  <a:pt x="448" y="8522"/>
                  <a:pt x="519" y="8241"/>
                </a:cubicBezTo>
                <a:cubicBezTo>
                  <a:pt x="531" y="8187"/>
                  <a:pt x="499" y="8134"/>
                  <a:pt x="445" y="8120"/>
                </a:cubicBezTo>
                <a:cubicBezTo>
                  <a:pt x="437" y="8118"/>
                  <a:pt x="430" y="8117"/>
                  <a:pt x="422" y="8117"/>
                </a:cubicBezTo>
                <a:close/>
                <a:moveTo>
                  <a:pt x="21430" y="8947"/>
                </a:moveTo>
                <a:cubicBezTo>
                  <a:pt x="21425" y="8947"/>
                  <a:pt x="21420" y="8948"/>
                  <a:pt x="21415" y="8948"/>
                </a:cubicBezTo>
                <a:cubicBezTo>
                  <a:pt x="21359" y="8960"/>
                  <a:pt x="21324" y="9010"/>
                  <a:pt x="21332" y="9064"/>
                </a:cubicBezTo>
                <a:cubicBezTo>
                  <a:pt x="21380" y="9352"/>
                  <a:pt x="21417" y="9645"/>
                  <a:pt x="21443" y="9936"/>
                </a:cubicBezTo>
                <a:cubicBezTo>
                  <a:pt x="21447" y="9989"/>
                  <a:pt x="21490" y="10027"/>
                  <a:pt x="21542" y="10027"/>
                </a:cubicBezTo>
                <a:cubicBezTo>
                  <a:pt x="21544" y="10027"/>
                  <a:pt x="21546" y="10027"/>
                  <a:pt x="21548" y="10027"/>
                </a:cubicBezTo>
                <a:cubicBezTo>
                  <a:pt x="21548" y="10027"/>
                  <a:pt x="21550" y="10027"/>
                  <a:pt x="21551" y="10027"/>
                </a:cubicBezTo>
                <a:cubicBezTo>
                  <a:pt x="21605" y="10022"/>
                  <a:pt x="21646" y="9975"/>
                  <a:pt x="21641" y="9919"/>
                </a:cubicBezTo>
                <a:cubicBezTo>
                  <a:pt x="21616" y="9622"/>
                  <a:pt x="21579" y="9324"/>
                  <a:pt x="21530" y="9031"/>
                </a:cubicBezTo>
                <a:cubicBezTo>
                  <a:pt x="21519" y="8981"/>
                  <a:pt x="21477" y="8947"/>
                  <a:pt x="21430" y="8947"/>
                </a:cubicBezTo>
                <a:close/>
                <a:moveTo>
                  <a:pt x="135" y="9866"/>
                </a:moveTo>
                <a:cubicBezTo>
                  <a:pt x="84" y="9866"/>
                  <a:pt x="39" y="9905"/>
                  <a:pt x="36" y="9958"/>
                </a:cubicBezTo>
                <a:cubicBezTo>
                  <a:pt x="12" y="10249"/>
                  <a:pt x="0" y="10546"/>
                  <a:pt x="0" y="10839"/>
                </a:cubicBezTo>
                <a:lnTo>
                  <a:pt x="0" y="10852"/>
                </a:lnTo>
                <a:cubicBezTo>
                  <a:pt x="0" y="10907"/>
                  <a:pt x="45" y="10951"/>
                  <a:pt x="100" y="10951"/>
                </a:cubicBezTo>
                <a:cubicBezTo>
                  <a:pt x="154" y="10951"/>
                  <a:pt x="199" y="10907"/>
                  <a:pt x="197" y="10852"/>
                </a:cubicBezTo>
                <a:lnTo>
                  <a:pt x="197" y="10839"/>
                </a:lnTo>
                <a:cubicBezTo>
                  <a:pt x="197" y="10552"/>
                  <a:pt x="209" y="10260"/>
                  <a:pt x="232" y="9973"/>
                </a:cubicBezTo>
                <a:cubicBezTo>
                  <a:pt x="238" y="9919"/>
                  <a:pt x="197" y="9871"/>
                  <a:pt x="143" y="9867"/>
                </a:cubicBezTo>
                <a:cubicBezTo>
                  <a:pt x="140" y="9866"/>
                  <a:pt x="137" y="9866"/>
                  <a:pt x="135" y="9866"/>
                </a:cubicBezTo>
                <a:close/>
                <a:moveTo>
                  <a:pt x="21581" y="10715"/>
                </a:moveTo>
                <a:cubicBezTo>
                  <a:pt x="21525" y="10715"/>
                  <a:pt x="21481" y="10759"/>
                  <a:pt x="21481" y="10815"/>
                </a:cubicBezTo>
                <a:lnTo>
                  <a:pt x="21481" y="10842"/>
                </a:lnTo>
                <a:cubicBezTo>
                  <a:pt x="21481" y="11133"/>
                  <a:pt x="21469" y="11429"/>
                  <a:pt x="21446" y="11719"/>
                </a:cubicBezTo>
                <a:cubicBezTo>
                  <a:pt x="21440" y="11773"/>
                  <a:pt x="21481" y="11820"/>
                  <a:pt x="21537" y="11825"/>
                </a:cubicBezTo>
                <a:lnTo>
                  <a:pt x="21545" y="11825"/>
                </a:lnTo>
                <a:cubicBezTo>
                  <a:pt x="21595" y="11825"/>
                  <a:pt x="21639" y="11787"/>
                  <a:pt x="21645" y="11734"/>
                </a:cubicBezTo>
                <a:cubicBezTo>
                  <a:pt x="21668" y="11439"/>
                  <a:pt x="21680" y="11137"/>
                  <a:pt x="21680" y="10839"/>
                </a:cubicBezTo>
                <a:lnTo>
                  <a:pt x="21680" y="10815"/>
                </a:lnTo>
                <a:cubicBezTo>
                  <a:pt x="21680" y="10759"/>
                  <a:pt x="21636" y="10715"/>
                  <a:pt x="21581" y="10715"/>
                </a:cubicBezTo>
                <a:close/>
                <a:moveTo>
                  <a:pt x="140" y="11640"/>
                </a:moveTo>
                <a:cubicBezTo>
                  <a:pt x="137" y="11640"/>
                  <a:pt x="133" y="11640"/>
                  <a:pt x="130" y="11641"/>
                </a:cubicBezTo>
                <a:cubicBezTo>
                  <a:pt x="74" y="11645"/>
                  <a:pt x="33" y="11692"/>
                  <a:pt x="39" y="11747"/>
                </a:cubicBezTo>
                <a:cubicBezTo>
                  <a:pt x="64" y="12044"/>
                  <a:pt x="101" y="12343"/>
                  <a:pt x="150" y="12636"/>
                </a:cubicBezTo>
                <a:cubicBezTo>
                  <a:pt x="157" y="12685"/>
                  <a:pt x="199" y="12719"/>
                  <a:pt x="246" y="12719"/>
                </a:cubicBezTo>
                <a:cubicBezTo>
                  <a:pt x="252" y="12719"/>
                  <a:pt x="258" y="12719"/>
                  <a:pt x="263" y="12718"/>
                </a:cubicBezTo>
                <a:cubicBezTo>
                  <a:pt x="316" y="12708"/>
                  <a:pt x="353" y="12658"/>
                  <a:pt x="344" y="12604"/>
                </a:cubicBezTo>
                <a:cubicBezTo>
                  <a:pt x="296" y="12316"/>
                  <a:pt x="261" y="12023"/>
                  <a:pt x="236" y="11732"/>
                </a:cubicBezTo>
                <a:cubicBezTo>
                  <a:pt x="232" y="11680"/>
                  <a:pt x="191" y="11640"/>
                  <a:pt x="140" y="11640"/>
                </a:cubicBezTo>
                <a:close/>
                <a:moveTo>
                  <a:pt x="21435" y="12508"/>
                </a:moveTo>
                <a:cubicBezTo>
                  <a:pt x="21387" y="12508"/>
                  <a:pt x="21344" y="12543"/>
                  <a:pt x="21336" y="12592"/>
                </a:cubicBezTo>
                <a:cubicBezTo>
                  <a:pt x="21288" y="12879"/>
                  <a:pt x="21227" y="13169"/>
                  <a:pt x="21156" y="13452"/>
                </a:cubicBezTo>
                <a:cubicBezTo>
                  <a:pt x="21144" y="13504"/>
                  <a:pt x="21176" y="13558"/>
                  <a:pt x="21230" y="13572"/>
                </a:cubicBezTo>
                <a:cubicBezTo>
                  <a:pt x="21238" y="13574"/>
                  <a:pt x="21245" y="13575"/>
                  <a:pt x="21254" y="13575"/>
                </a:cubicBezTo>
                <a:cubicBezTo>
                  <a:pt x="21298" y="13575"/>
                  <a:pt x="21339" y="13545"/>
                  <a:pt x="21348" y="13500"/>
                </a:cubicBezTo>
                <a:cubicBezTo>
                  <a:pt x="21422" y="13211"/>
                  <a:pt x="21483" y="12917"/>
                  <a:pt x="21531" y="12623"/>
                </a:cubicBezTo>
                <a:cubicBezTo>
                  <a:pt x="21540" y="12570"/>
                  <a:pt x="21503" y="12519"/>
                  <a:pt x="21450" y="12509"/>
                </a:cubicBezTo>
                <a:cubicBezTo>
                  <a:pt x="21445" y="12508"/>
                  <a:pt x="21440" y="12508"/>
                  <a:pt x="21435" y="12508"/>
                </a:cubicBezTo>
                <a:close/>
                <a:moveTo>
                  <a:pt x="430" y="13389"/>
                </a:moveTo>
                <a:cubicBezTo>
                  <a:pt x="422" y="13389"/>
                  <a:pt x="414" y="13390"/>
                  <a:pt x="406" y="13392"/>
                </a:cubicBezTo>
                <a:cubicBezTo>
                  <a:pt x="352" y="13407"/>
                  <a:pt x="317" y="13460"/>
                  <a:pt x="332" y="13514"/>
                </a:cubicBezTo>
                <a:cubicBezTo>
                  <a:pt x="406" y="13801"/>
                  <a:pt x="491" y="14091"/>
                  <a:pt x="588" y="14371"/>
                </a:cubicBezTo>
                <a:cubicBezTo>
                  <a:pt x="602" y="14412"/>
                  <a:pt x="642" y="14439"/>
                  <a:pt x="683" y="14439"/>
                </a:cubicBezTo>
                <a:cubicBezTo>
                  <a:pt x="693" y="14439"/>
                  <a:pt x="704" y="14435"/>
                  <a:pt x="715" y="14434"/>
                </a:cubicBezTo>
                <a:cubicBezTo>
                  <a:pt x="769" y="14417"/>
                  <a:pt x="796" y="14358"/>
                  <a:pt x="778" y="14307"/>
                </a:cubicBezTo>
                <a:cubicBezTo>
                  <a:pt x="683" y="14031"/>
                  <a:pt x="597" y="13747"/>
                  <a:pt x="526" y="13466"/>
                </a:cubicBezTo>
                <a:cubicBezTo>
                  <a:pt x="514" y="13420"/>
                  <a:pt x="474" y="13389"/>
                  <a:pt x="430" y="13389"/>
                </a:cubicBezTo>
                <a:close/>
                <a:moveTo>
                  <a:pt x="21001" y="14226"/>
                </a:moveTo>
                <a:cubicBezTo>
                  <a:pt x="20960" y="14226"/>
                  <a:pt x="20922" y="14252"/>
                  <a:pt x="20907" y="14293"/>
                </a:cubicBezTo>
                <a:cubicBezTo>
                  <a:pt x="20813" y="14569"/>
                  <a:pt x="20705" y="14845"/>
                  <a:pt x="20587" y="15113"/>
                </a:cubicBezTo>
                <a:cubicBezTo>
                  <a:pt x="20566" y="15164"/>
                  <a:pt x="20590" y="15223"/>
                  <a:pt x="20640" y="15244"/>
                </a:cubicBezTo>
                <a:cubicBezTo>
                  <a:pt x="20651" y="15250"/>
                  <a:pt x="20664" y="15252"/>
                  <a:pt x="20678" y="15252"/>
                </a:cubicBezTo>
                <a:cubicBezTo>
                  <a:pt x="20718" y="15252"/>
                  <a:pt x="20754" y="15231"/>
                  <a:pt x="20771" y="15193"/>
                </a:cubicBezTo>
                <a:cubicBezTo>
                  <a:pt x="20890" y="14918"/>
                  <a:pt x="20999" y="14638"/>
                  <a:pt x="21096" y="14357"/>
                </a:cubicBezTo>
                <a:cubicBezTo>
                  <a:pt x="21113" y="14306"/>
                  <a:pt x="21085" y="14249"/>
                  <a:pt x="21034" y="14232"/>
                </a:cubicBezTo>
                <a:cubicBezTo>
                  <a:pt x="21023" y="14228"/>
                  <a:pt x="21012" y="14226"/>
                  <a:pt x="21001" y="14226"/>
                </a:cubicBezTo>
                <a:close/>
                <a:moveTo>
                  <a:pt x="1007" y="15065"/>
                </a:moveTo>
                <a:cubicBezTo>
                  <a:pt x="994" y="15065"/>
                  <a:pt x="980" y="15067"/>
                  <a:pt x="967" y="15073"/>
                </a:cubicBezTo>
                <a:cubicBezTo>
                  <a:pt x="914" y="15096"/>
                  <a:pt x="893" y="15156"/>
                  <a:pt x="914" y="15206"/>
                </a:cubicBezTo>
                <a:cubicBezTo>
                  <a:pt x="1034" y="15477"/>
                  <a:pt x="1167" y="15747"/>
                  <a:pt x="1310" y="16009"/>
                </a:cubicBezTo>
                <a:cubicBezTo>
                  <a:pt x="1327" y="16040"/>
                  <a:pt x="1361" y="16060"/>
                  <a:pt x="1396" y="16060"/>
                </a:cubicBezTo>
                <a:cubicBezTo>
                  <a:pt x="1412" y="16060"/>
                  <a:pt x="1429" y="16056"/>
                  <a:pt x="1446" y="16048"/>
                </a:cubicBezTo>
                <a:cubicBezTo>
                  <a:pt x="1494" y="16023"/>
                  <a:pt x="1511" y="15962"/>
                  <a:pt x="1486" y="15913"/>
                </a:cubicBezTo>
                <a:cubicBezTo>
                  <a:pt x="1345" y="15658"/>
                  <a:pt x="1216" y="15392"/>
                  <a:pt x="1098" y="15125"/>
                </a:cubicBezTo>
                <a:cubicBezTo>
                  <a:pt x="1081" y="15087"/>
                  <a:pt x="1045" y="15065"/>
                  <a:pt x="1007" y="15065"/>
                </a:cubicBezTo>
                <a:close/>
                <a:moveTo>
                  <a:pt x="20289" y="15851"/>
                </a:moveTo>
                <a:cubicBezTo>
                  <a:pt x="20253" y="15851"/>
                  <a:pt x="20218" y="15870"/>
                  <a:pt x="20201" y="15903"/>
                </a:cubicBezTo>
                <a:cubicBezTo>
                  <a:pt x="20061" y="16159"/>
                  <a:pt x="19909" y="16414"/>
                  <a:pt x="19749" y="16658"/>
                </a:cubicBezTo>
                <a:cubicBezTo>
                  <a:pt x="19719" y="16705"/>
                  <a:pt x="19732" y="16766"/>
                  <a:pt x="19777" y="16798"/>
                </a:cubicBezTo>
                <a:cubicBezTo>
                  <a:pt x="19795" y="16808"/>
                  <a:pt x="19815" y="16813"/>
                  <a:pt x="19832" y="16813"/>
                </a:cubicBezTo>
                <a:cubicBezTo>
                  <a:pt x="19867" y="16813"/>
                  <a:pt x="19898" y="16798"/>
                  <a:pt x="19918" y="16766"/>
                </a:cubicBezTo>
                <a:cubicBezTo>
                  <a:pt x="20080" y="16518"/>
                  <a:pt x="20233" y="16259"/>
                  <a:pt x="20375" y="15997"/>
                </a:cubicBezTo>
                <a:cubicBezTo>
                  <a:pt x="20401" y="15949"/>
                  <a:pt x="20384" y="15889"/>
                  <a:pt x="20336" y="15862"/>
                </a:cubicBezTo>
                <a:cubicBezTo>
                  <a:pt x="20321" y="15855"/>
                  <a:pt x="20305" y="15851"/>
                  <a:pt x="20289" y="15851"/>
                </a:cubicBezTo>
                <a:close/>
                <a:moveTo>
                  <a:pt x="1851" y="16621"/>
                </a:moveTo>
                <a:cubicBezTo>
                  <a:pt x="1832" y="16621"/>
                  <a:pt x="1813" y="16626"/>
                  <a:pt x="1796" y="16637"/>
                </a:cubicBezTo>
                <a:cubicBezTo>
                  <a:pt x="1750" y="16667"/>
                  <a:pt x="1737" y="16729"/>
                  <a:pt x="1767" y="16776"/>
                </a:cubicBezTo>
                <a:cubicBezTo>
                  <a:pt x="1931" y="17025"/>
                  <a:pt x="2107" y="17269"/>
                  <a:pt x="2290" y="17504"/>
                </a:cubicBezTo>
                <a:cubicBezTo>
                  <a:pt x="2310" y="17531"/>
                  <a:pt x="2339" y="17544"/>
                  <a:pt x="2369" y="17544"/>
                </a:cubicBezTo>
                <a:cubicBezTo>
                  <a:pt x="2390" y="17544"/>
                  <a:pt x="2413" y="17537"/>
                  <a:pt x="2428" y="17520"/>
                </a:cubicBezTo>
                <a:cubicBezTo>
                  <a:pt x="2474" y="17487"/>
                  <a:pt x="2481" y="17423"/>
                  <a:pt x="2447" y="17380"/>
                </a:cubicBezTo>
                <a:cubicBezTo>
                  <a:pt x="2268" y="17150"/>
                  <a:pt x="2094" y="16908"/>
                  <a:pt x="1935" y="16665"/>
                </a:cubicBezTo>
                <a:cubicBezTo>
                  <a:pt x="1916" y="16637"/>
                  <a:pt x="1884" y="16621"/>
                  <a:pt x="1851" y="16621"/>
                </a:cubicBezTo>
                <a:close/>
                <a:moveTo>
                  <a:pt x="19319" y="17336"/>
                </a:moveTo>
                <a:cubicBezTo>
                  <a:pt x="19289" y="17336"/>
                  <a:pt x="19259" y="17350"/>
                  <a:pt x="19240" y="17375"/>
                </a:cubicBezTo>
                <a:cubicBezTo>
                  <a:pt x="19059" y="17605"/>
                  <a:pt x="18867" y="17831"/>
                  <a:pt x="18671" y="18046"/>
                </a:cubicBezTo>
                <a:cubicBezTo>
                  <a:pt x="18633" y="18087"/>
                  <a:pt x="18636" y="18149"/>
                  <a:pt x="18675" y="18186"/>
                </a:cubicBezTo>
                <a:cubicBezTo>
                  <a:pt x="18695" y="18205"/>
                  <a:pt x="18718" y="18213"/>
                  <a:pt x="18744" y="18213"/>
                </a:cubicBezTo>
                <a:cubicBezTo>
                  <a:pt x="18771" y="18213"/>
                  <a:pt x="18796" y="18202"/>
                  <a:pt x="18818" y="18181"/>
                </a:cubicBezTo>
                <a:cubicBezTo>
                  <a:pt x="19021" y="17960"/>
                  <a:pt x="19214" y="17731"/>
                  <a:pt x="19397" y="17497"/>
                </a:cubicBezTo>
                <a:cubicBezTo>
                  <a:pt x="19432" y="17453"/>
                  <a:pt x="19422" y="17390"/>
                  <a:pt x="19379" y="17356"/>
                </a:cubicBezTo>
                <a:cubicBezTo>
                  <a:pt x="19361" y="17343"/>
                  <a:pt x="19340" y="17336"/>
                  <a:pt x="19319" y="17336"/>
                </a:cubicBezTo>
                <a:close/>
                <a:moveTo>
                  <a:pt x="2943" y="18021"/>
                </a:moveTo>
                <a:cubicBezTo>
                  <a:pt x="2919" y="18021"/>
                  <a:pt x="2894" y="18030"/>
                  <a:pt x="2875" y="18048"/>
                </a:cubicBezTo>
                <a:cubicBezTo>
                  <a:pt x="2833" y="18085"/>
                  <a:pt x="2832" y="18148"/>
                  <a:pt x="2869" y="18188"/>
                </a:cubicBezTo>
                <a:cubicBezTo>
                  <a:pt x="3072" y="18407"/>
                  <a:pt x="3285" y="18620"/>
                  <a:pt x="3504" y="18820"/>
                </a:cubicBezTo>
                <a:cubicBezTo>
                  <a:pt x="3523" y="18839"/>
                  <a:pt x="3547" y="18847"/>
                  <a:pt x="3571" y="18847"/>
                </a:cubicBezTo>
                <a:cubicBezTo>
                  <a:pt x="3598" y="18847"/>
                  <a:pt x="3625" y="18837"/>
                  <a:pt x="3642" y="18816"/>
                </a:cubicBezTo>
                <a:cubicBezTo>
                  <a:pt x="3679" y="18775"/>
                  <a:pt x="3678" y="18712"/>
                  <a:pt x="3637" y="18675"/>
                </a:cubicBezTo>
                <a:cubicBezTo>
                  <a:pt x="3422" y="18476"/>
                  <a:pt x="3213" y="18269"/>
                  <a:pt x="3015" y="18053"/>
                </a:cubicBezTo>
                <a:cubicBezTo>
                  <a:pt x="2996" y="18032"/>
                  <a:pt x="2970" y="18021"/>
                  <a:pt x="2943" y="18021"/>
                </a:cubicBezTo>
                <a:close/>
                <a:moveTo>
                  <a:pt x="18117" y="18640"/>
                </a:moveTo>
                <a:cubicBezTo>
                  <a:pt x="18093" y="18640"/>
                  <a:pt x="18068" y="18648"/>
                  <a:pt x="18049" y="18667"/>
                </a:cubicBezTo>
                <a:cubicBezTo>
                  <a:pt x="17834" y="18863"/>
                  <a:pt x="17609" y="19055"/>
                  <a:pt x="17379" y="19235"/>
                </a:cubicBezTo>
                <a:cubicBezTo>
                  <a:pt x="17335" y="19268"/>
                  <a:pt x="17328" y="19332"/>
                  <a:pt x="17361" y="19375"/>
                </a:cubicBezTo>
                <a:cubicBezTo>
                  <a:pt x="17380" y="19402"/>
                  <a:pt x="17409" y="19414"/>
                  <a:pt x="17439" y="19414"/>
                </a:cubicBezTo>
                <a:cubicBezTo>
                  <a:pt x="17460" y="19414"/>
                  <a:pt x="17481" y="19407"/>
                  <a:pt x="17501" y="19392"/>
                </a:cubicBezTo>
                <a:cubicBezTo>
                  <a:pt x="17734" y="19208"/>
                  <a:pt x="17965" y="19015"/>
                  <a:pt x="18184" y="18812"/>
                </a:cubicBezTo>
                <a:cubicBezTo>
                  <a:pt x="18225" y="18775"/>
                  <a:pt x="18226" y="18712"/>
                  <a:pt x="18189" y="18671"/>
                </a:cubicBezTo>
                <a:cubicBezTo>
                  <a:pt x="18170" y="18650"/>
                  <a:pt x="18144" y="18640"/>
                  <a:pt x="18117" y="18640"/>
                </a:cubicBezTo>
                <a:close/>
                <a:moveTo>
                  <a:pt x="4249" y="19221"/>
                </a:moveTo>
                <a:cubicBezTo>
                  <a:pt x="4219" y="19221"/>
                  <a:pt x="4189" y="19235"/>
                  <a:pt x="4170" y="19260"/>
                </a:cubicBezTo>
                <a:cubicBezTo>
                  <a:pt x="4137" y="19304"/>
                  <a:pt x="4145" y="19366"/>
                  <a:pt x="4188" y="19400"/>
                </a:cubicBezTo>
                <a:cubicBezTo>
                  <a:pt x="4423" y="19584"/>
                  <a:pt x="4667" y="19757"/>
                  <a:pt x="4916" y="19920"/>
                </a:cubicBezTo>
                <a:cubicBezTo>
                  <a:pt x="4934" y="19932"/>
                  <a:pt x="4951" y="19936"/>
                  <a:pt x="4971" y="19936"/>
                </a:cubicBezTo>
                <a:cubicBezTo>
                  <a:pt x="5004" y="19936"/>
                  <a:pt x="5035" y="19920"/>
                  <a:pt x="5055" y="19892"/>
                </a:cubicBezTo>
                <a:cubicBezTo>
                  <a:pt x="5085" y="19847"/>
                  <a:pt x="5072" y="19784"/>
                  <a:pt x="5027" y="19754"/>
                </a:cubicBezTo>
                <a:cubicBezTo>
                  <a:pt x="4781" y="19594"/>
                  <a:pt x="4542" y="19422"/>
                  <a:pt x="4310" y="19242"/>
                </a:cubicBezTo>
                <a:cubicBezTo>
                  <a:pt x="4292" y="19228"/>
                  <a:pt x="4270" y="19221"/>
                  <a:pt x="4249" y="19221"/>
                </a:cubicBezTo>
                <a:close/>
                <a:moveTo>
                  <a:pt x="16720" y="19732"/>
                </a:moveTo>
                <a:cubicBezTo>
                  <a:pt x="16701" y="19732"/>
                  <a:pt x="16681" y="19737"/>
                  <a:pt x="16664" y="19748"/>
                </a:cubicBezTo>
                <a:cubicBezTo>
                  <a:pt x="16420" y="19908"/>
                  <a:pt x="16165" y="20061"/>
                  <a:pt x="15909" y="20199"/>
                </a:cubicBezTo>
                <a:cubicBezTo>
                  <a:pt x="15860" y="20226"/>
                  <a:pt x="15842" y="20287"/>
                  <a:pt x="15868" y="20334"/>
                </a:cubicBezTo>
                <a:cubicBezTo>
                  <a:pt x="15887" y="20367"/>
                  <a:pt x="15921" y="20387"/>
                  <a:pt x="15956" y="20387"/>
                </a:cubicBezTo>
                <a:cubicBezTo>
                  <a:pt x="15972" y="20387"/>
                  <a:pt x="15987" y="20382"/>
                  <a:pt x="16006" y="20375"/>
                </a:cubicBezTo>
                <a:cubicBezTo>
                  <a:pt x="16266" y="20233"/>
                  <a:pt x="16526" y="20078"/>
                  <a:pt x="16775" y="19915"/>
                </a:cubicBezTo>
                <a:cubicBezTo>
                  <a:pt x="16820" y="19885"/>
                  <a:pt x="16833" y="19822"/>
                  <a:pt x="16803" y="19777"/>
                </a:cubicBezTo>
                <a:cubicBezTo>
                  <a:pt x="16785" y="19747"/>
                  <a:pt x="16753" y="19732"/>
                  <a:pt x="16720" y="19732"/>
                </a:cubicBezTo>
                <a:close/>
                <a:moveTo>
                  <a:pt x="5735" y="20190"/>
                </a:moveTo>
                <a:cubicBezTo>
                  <a:pt x="5700" y="20190"/>
                  <a:pt x="5665" y="20209"/>
                  <a:pt x="5646" y="20242"/>
                </a:cubicBezTo>
                <a:cubicBezTo>
                  <a:pt x="5622" y="20290"/>
                  <a:pt x="5639" y="20351"/>
                  <a:pt x="5688" y="20377"/>
                </a:cubicBezTo>
                <a:cubicBezTo>
                  <a:pt x="5949" y="20519"/>
                  <a:pt x="6221" y="20653"/>
                  <a:pt x="6492" y="20772"/>
                </a:cubicBezTo>
                <a:cubicBezTo>
                  <a:pt x="6505" y="20778"/>
                  <a:pt x="6518" y="20780"/>
                  <a:pt x="6532" y="20780"/>
                </a:cubicBezTo>
                <a:cubicBezTo>
                  <a:pt x="6570" y="20780"/>
                  <a:pt x="6606" y="20759"/>
                  <a:pt x="6624" y="20718"/>
                </a:cubicBezTo>
                <a:cubicBezTo>
                  <a:pt x="6646" y="20667"/>
                  <a:pt x="6622" y="20608"/>
                  <a:pt x="6572" y="20587"/>
                </a:cubicBezTo>
                <a:cubicBezTo>
                  <a:pt x="6305" y="20469"/>
                  <a:pt x="6039" y="20340"/>
                  <a:pt x="5781" y="20202"/>
                </a:cubicBezTo>
                <a:cubicBezTo>
                  <a:pt x="5767" y="20194"/>
                  <a:pt x="5751" y="20190"/>
                  <a:pt x="5735" y="20190"/>
                </a:cubicBezTo>
                <a:close/>
                <a:moveTo>
                  <a:pt x="15160" y="20578"/>
                </a:moveTo>
                <a:cubicBezTo>
                  <a:pt x="15147" y="20578"/>
                  <a:pt x="15133" y="20580"/>
                  <a:pt x="15120" y="20586"/>
                </a:cubicBezTo>
                <a:cubicBezTo>
                  <a:pt x="14852" y="20702"/>
                  <a:pt x="14577" y="20810"/>
                  <a:pt x="14302" y="20906"/>
                </a:cubicBezTo>
                <a:cubicBezTo>
                  <a:pt x="14250" y="20923"/>
                  <a:pt x="14222" y="20979"/>
                  <a:pt x="14239" y="21031"/>
                </a:cubicBezTo>
                <a:cubicBezTo>
                  <a:pt x="14253" y="21072"/>
                  <a:pt x="14293" y="21099"/>
                  <a:pt x="14333" y="21099"/>
                </a:cubicBezTo>
                <a:cubicBezTo>
                  <a:pt x="14344" y="21099"/>
                  <a:pt x="14354" y="21097"/>
                  <a:pt x="14367" y="21093"/>
                </a:cubicBezTo>
                <a:cubicBezTo>
                  <a:pt x="14648" y="20997"/>
                  <a:pt x="14928" y="20887"/>
                  <a:pt x="15200" y="20768"/>
                </a:cubicBezTo>
                <a:cubicBezTo>
                  <a:pt x="15253" y="20745"/>
                  <a:pt x="15274" y="20687"/>
                  <a:pt x="15253" y="20637"/>
                </a:cubicBezTo>
                <a:cubicBezTo>
                  <a:pt x="15235" y="20599"/>
                  <a:pt x="15198" y="20578"/>
                  <a:pt x="15160" y="20578"/>
                </a:cubicBezTo>
                <a:close/>
                <a:moveTo>
                  <a:pt x="7361" y="20905"/>
                </a:moveTo>
                <a:cubicBezTo>
                  <a:pt x="7319" y="20905"/>
                  <a:pt x="7279" y="20931"/>
                  <a:pt x="7265" y="20972"/>
                </a:cubicBezTo>
                <a:cubicBezTo>
                  <a:pt x="7247" y="21024"/>
                  <a:pt x="7275" y="21080"/>
                  <a:pt x="7328" y="21099"/>
                </a:cubicBezTo>
                <a:cubicBezTo>
                  <a:pt x="7608" y="21194"/>
                  <a:pt x="7898" y="21279"/>
                  <a:pt x="8185" y="21353"/>
                </a:cubicBezTo>
                <a:cubicBezTo>
                  <a:pt x="8195" y="21355"/>
                  <a:pt x="8202" y="21356"/>
                  <a:pt x="8211" y="21356"/>
                </a:cubicBezTo>
                <a:cubicBezTo>
                  <a:pt x="8255" y="21356"/>
                  <a:pt x="8296" y="21326"/>
                  <a:pt x="8306" y="21282"/>
                </a:cubicBezTo>
                <a:cubicBezTo>
                  <a:pt x="8319" y="21228"/>
                  <a:pt x="8287" y="21176"/>
                  <a:pt x="8233" y="21161"/>
                </a:cubicBezTo>
                <a:cubicBezTo>
                  <a:pt x="7951" y="21090"/>
                  <a:pt x="7669" y="21005"/>
                  <a:pt x="7392" y="20910"/>
                </a:cubicBezTo>
                <a:cubicBezTo>
                  <a:pt x="7382" y="20906"/>
                  <a:pt x="7371" y="20905"/>
                  <a:pt x="7361" y="20905"/>
                </a:cubicBezTo>
                <a:close/>
                <a:moveTo>
                  <a:pt x="13482" y="21154"/>
                </a:moveTo>
                <a:cubicBezTo>
                  <a:pt x="13474" y="21154"/>
                  <a:pt x="13466" y="21155"/>
                  <a:pt x="13457" y="21157"/>
                </a:cubicBezTo>
                <a:cubicBezTo>
                  <a:pt x="13174" y="21228"/>
                  <a:pt x="12886" y="21289"/>
                  <a:pt x="12597" y="21336"/>
                </a:cubicBezTo>
                <a:cubicBezTo>
                  <a:pt x="12545" y="21346"/>
                  <a:pt x="12506" y="21396"/>
                  <a:pt x="12516" y="21450"/>
                </a:cubicBezTo>
                <a:cubicBezTo>
                  <a:pt x="12523" y="21500"/>
                  <a:pt x="12566" y="21534"/>
                  <a:pt x="12613" y="21534"/>
                </a:cubicBezTo>
                <a:lnTo>
                  <a:pt x="12630" y="21534"/>
                </a:lnTo>
                <a:cubicBezTo>
                  <a:pt x="12923" y="21485"/>
                  <a:pt x="13217" y="21424"/>
                  <a:pt x="13506" y="21350"/>
                </a:cubicBezTo>
                <a:cubicBezTo>
                  <a:pt x="13558" y="21336"/>
                  <a:pt x="13592" y="21284"/>
                  <a:pt x="13578" y="21230"/>
                </a:cubicBezTo>
                <a:cubicBezTo>
                  <a:pt x="13566" y="21185"/>
                  <a:pt x="13527" y="21154"/>
                  <a:pt x="13482" y="21154"/>
                </a:cubicBezTo>
                <a:close/>
                <a:moveTo>
                  <a:pt x="9079" y="21339"/>
                </a:moveTo>
                <a:cubicBezTo>
                  <a:pt x="9032" y="21339"/>
                  <a:pt x="8990" y="21373"/>
                  <a:pt x="8981" y="21422"/>
                </a:cubicBezTo>
                <a:cubicBezTo>
                  <a:pt x="8973" y="21476"/>
                  <a:pt x="9008" y="21527"/>
                  <a:pt x="9064" y="21535"/>
                </a:cubicBezTo>
                <a:cubicBezTo>
                  <a:pt x="9356" y="21584"/>
                  <a:pt x="9655" y="21619"/>
                  <a:pt x="9952" y="21645"/>
                </a:cubicBezTo>
                <a:lnTo>
                  <a:pt x="9961" y="21645"/>
                </a:lnTo>
                <a:cubicBezTo>
                  <a:pt x="10010" y="21645"/>
                  <a:pt x="10054" y="21605"/>
                  <a:pt x="10059" y="21554"/>
                </a:cubicBezTo>
                <a:cubicBezTo>
                  <a:pt x="10064" y="21500"/>
                  <a:pt x="10023" y="21450"/>
                  <a:pt x="9968" y="21447"/>
                </a:cubicBezTo>
                <a:cubicBezTo>
                  <a:pt x="9676" y="21423"/>
                  <a:pt x="9383" y="21387"/>
                  <a:pt x="9095" y="21341"/>
                </a:cubicBezTo>
                <a:cubicBezTo>
                  <a:pt x="9090" y="21340"/>
                  <a:pt x="9084" y="21339"/>
                  <a:pt x="9079" y="21339"/>
                </a:cubicBezTo>
                <a:close/>
                <a:moveTo>
                  <a:pt x="11733" y="21444"/>
                </a:moveTo>
                <a:cubicBezTo>
                  <a:pt x="11730" y="21444"/>
                  <a:pt x="11727" y="21444"/>
                  <a:pt x="11725" y="21444"/>
                </a:cubicBezTo>
                <a:cubicBezTo>
                  <a:pt x="11433" y="21468"/>
                  <a:pt x="11139" y="21480"/>
                  <a:pt x="10846" y="21480"/>
                </a:cubicBezTo>
                <a:cubicBezTo>
                  <a:pt x="10791" y="21480"/>
                  <a:pt x="10747" y="21525"/>
                  <a:pt x="10747" y="21581"/>
                </a:cubicBezTo>
                <a:cubicBezTo>
                  <a:pt x="10747" y="21635"/>
                  <a:pt x="10791" y="21680"/>
                  <a:pt x="10846" y="21680"/>
                </a:cubicBezTo>
                <a:cubicBezTo>
                  <a:pt x="11145" y="21680"/>
                  <a:pt x="11446" y="21667"/>
                  <a:pt x="11742" y="21642"/>
                </a:cubicBezTo>
                <a:cubicBezTo>
                  <a:pt x="11796" y="21639"/>
                  <a:pt x="11837" y="21591"/>
                  <a:pt x="11831" y="21535"/>
                </a:cubicBezTo>
                <a:cubicBezTo>
                  <a:pt x="11828" y="21483"/>
                  <a:pt x="11785" y="21444"/>
                  <a:pt x="11733" y="2144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50"/>
          <p:cNvSpPr txBox="1">
            <a:spLocks noGrp="1"/>
          </p:cNvSpPr>
          <p:nvPr>
            <p:ph type="title"/>
          </p:nvPr>
        </p:nvSpPr>
        <p:spPr>
          <a:xfrm>
            <a:off x="2873875" y="2564104"/>
            <a:ext cx="5556900" cy="20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e Vietnam Pro"/>
                <a:ea typeface="Be Vietnam Pro"/>
                <a:cs typeface="Be Vietnam Pro"/>
                <a:sym typeface="Be Vietnam Pro"/>
              </a:rPr>
              <a:t>Let’s jump into the project!</a:t>
            </a:r>
            <a:endParaRPr dirty="0"/>
          </a:p>
        </p:txBody>
      </p:sp>
      <p:sp>
        <p:nvSpPr>
          <p:cNvPr id="630" name="Google Shape;630;p50"/>
          <p:cNvSpPr/>
          <p:nvPr/>
        </p:nvSpPr>
        <p:spPr>
          <a:xfrm rot="994382">
            <a:off x="724350" y="770149"/>
            <a:ext cx="1952198" cy="2607829"/>
          </a:xfrm>
          <a:custGeom>
            <a:avLst/>
            <a:gdLst/>
            <a:ahLst/>
            <a:cxnLst/>
            <a:rect l="l" t="t" r="r" b="b"/>
            <a:pathLst>
              <a:path w="34141" h="45607" extrusionOk="0">
                <a:moveTo>
                  <a:pt x="53" y="1"/>
                </a:moveTo>
                <a:cubicBezTo>
                  <a:pt x="24" y="1"/>
                  <a:pt x="0" y="24"/>
                  <a:pt x="0" y="53"/>
                </a:cubicBezTo>
                <a:lnTo>
                  <a:pt x="0" y="45554"/>
                </a:lnTo>
                <a:cubicBezTo>
                  <a:pt x="0" y="45583"/>
                  <a:pt x="24" y="45607"/>
                  <a:pt x="53" y="45607"/>
                </a:cubicBezTo>
                <a:lnTo>
                  <a:pt x="34088" y="45607"/>
                </a:lnTo>
                <a:cubicBezTo>
                  <a:pt x="34117" y="45607"/>
                  <a:pt x="34140" y="45583"/>
                  <a:pt x="34140" y="45554"/>
                </a:cubicBezTo>
                <a:lnTo>
                  <a:pt x="34140" y="53"/>
                </a:lnTo>
                <a:cubicBezTo>
                  <a:pt x="34140" y="24"/>
                  <a:pt x="34117" y="1"/>
                  <a:pt x="340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0"/>
          <p:cNvSpPr/>
          <p:nvPr/>
        </p:nvSpPr>
        <p:spPr>
          <a:xfrm rot="994382">
            <a:off x="879243" y="880525"/>
            <a:ext cx="1661664" cy="2321812"/>
          </a:xfrm>
          <a:custGeom>
            <a:avLst/>
            <a:gdLst/>
            <a:ahLst/>
            <a:cxnLst/>
            <a:rect l="l" t="t" r="r" b="b"/>
            <a:pathLst>
              <a:path w="29060" h="40605" extrusionOk="0">
                <a:moveTo>
                  <a:pt x="1" y="1"/>
                </a:moveTo>
                <a:lnTo>
                  <a:pt x="1" y="40605"/>
                </a:lnTo>
                <a:lnTo>
                  <a:pt x="29059" y="40605"/>
                </a:lnTo>
                <a:lnTo>
                  <a:pt x="2905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0"/>
          <p:cNvSpPr/>
          <p:nvPr/>
        </p:nvSpPr>
        <p:spPr>
          <a:xfrm rot="-8329139">
            <a:off x="1678268" y="1477194"/>
            <a:ext cx="431727" cy="312116"/>
          </a:xfrm>
          <a:custGeom>
            <a:avLst/>
            <a:gdLst/>
            <a:ahLst/>
            <a:cxnLst/>
            <a:rect l="l" t="t" r="r" b="b"/>
            <a:pathLst>
              <a:path w="15701" h="11351" extrusionOk="0">
                <a:moveTo>
                  <a:pt x="13196" y="1"/>
                </a:moveTo>
                <a:lnTo>
                  <a:pt x="56" y="5608"/>
                </a:lnTo>
                <a:cubicBezTo>
                  <a:pt x="35" y="5662"/>
                  <a:pt x="22" y="5692"/>
                  <a:pt x="1" y="5745"/>
                </a:cubicBezTo>
                <a:lnTo>
                  <a:pt x="2370" y="11295"/>
                </a:lnTo>
                <a:cubicBezTo>
                  <a:pt x="2423" y="11317"/>
                  <a:pt x="2453" y="11329"/>
                  <a:pt x="2507" y="11351"/>
                </a:cubicBezTo>
                <a:lnTo>
                  <a:pt x="15647" y="5743"/>
                </a:lnTo>
                <a:cubicBezTo>
                  <a:pt x="15668" y="5691"/>
                  <a:pt x="15678" y="5659"/>
                  <a:pt x="15701" y="5607"/>
                </a:cubicBezTo>
                <a:lnTo>
                  <a:pt x="13333" y="56"/>
                </a:lnTo>
                <a:cubicBezTo>
                  <a:pt x="13280" y="35"/>
                  <a:pt x="13249" y="22"/>
                  <a:pt x="131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50"/>
          <p:cNvSpPr/>
          <p:nvPr/>
        </p:nvSpPr>
        <p:spPr>
          <a:xfrm rot="-8329139">
            <a:off x="1648571" y="1448974"/>
            <a:ext cx="497115" cy="370547"/>
          </a:xfrm>
          <a:custGeom>
            <a:avLst/>
            <a:gdLst/>
            <a:ahLst/>
            <a:cxnLst/>
            <a:rect l="l" t="t" r="r" b="b"/>
            <a:pathLst>
              <a:path w="18079" h="13476" extrusionOk="0">
                <a:moveTo>
                  <a:pt x="14262" y="3605"/>
                </a:moveTo>
                <a:cubicBezTo>
                  <a:pt x="14144" y="3605"/>
                  <a:pt x="14024" y="3629"/>
                  <a:pt x="13908" y="3678"/>
                </a:cubicBezTo>
                <a:cubicBezTo>
                  <a:pt x="13448" y="3874"/>
                  <a:pt x="13235" y="4407"/>
                  <a:pt x="13431" y="4865"/>
                </a:cubicBezTo>
                <a:cubicBezTo>
                  <a:pt x="13577" y="5210"/>
                  <a:pt x="13912" y="5416"/>
                  <a:pt x="14264" y="5416"/>
                </a:cubicBezTo>
                <a:cubicBezTo>
                  <a:pt x="14382" y="5416"/>
                  <a:pt x="14502" y="5393"/>
                  <a:pt x="14618" y="5344"/>
                </a:cubicBezTo>
                <a:cubicBezTo>
                  <a:pt x="15077" y="5148"/>
                  <a:pt x="15290" y="4615"/>
                  <a:pt x="15095" y="4157"/>
                </a:cubicBezTo>
                <a:cubicBezTo>
                  <a:pt x="14949" y="3812"/>
                  <a:pt x="14613" y="3605"/>
                  <a:pt x="14262" y="3605"/>
                </a:cubicBezTo>
                <a:close/>
                <a:moveTo>
                  <a:pt x="9040" y="4513"/>
                </a:moveTo>
                <a:cubicBezTo>
                  <a:pt x="8748" y="4513"/>
                  <a:pt x="8452" y="4571"/>
                  <a:pt x="8167" y="4693"/>
                </a:cubicBezTo>
                <a:cubicBezTo>
                  <a:pt x="7037" y="5175"/>
                  <a:pt x="6513" y="6483"/>
                  <a:pt x="6994" y="7613"/>
                </a:cubicBezTo>
                <a:cubicBezTo>
                  <a:pt x="7355" y="8458"/>
                  <a:pt x="8177" y="8964"/>
                  <a:pt x="9042" y="8964"/>
                </a:cubicBezTo>
                <a:cubicBezTo>
                  <a:pt x="9333" y="8964"/>
                  <a:pt x="9629" y="8907"/>
                  <a:pt x="9914" y="8785"/>
                </a:cubicBezTo>
                <a:cubicBezTo>
                  <a:pt x="11044" y="8303"/>
                  <a:pt x="11569" y="6996"/>
                  <a:pt x="11087" y="5866"/>
                </a:cubicBezTo>
                <a:cubicBezTo>
                  <a:pt x="10726" y="5021"/>
                  <a:pt x="9904" y="4513"/>
                  <a:pt x="9040" y="4513"/>
                </a:cubicBezTo>
                <a:close/>
                <a:moveTo>
                  <a:pt x="4247" y="7879"/>
                </a:moveTo>
                <a:cubicBezTo>
                  <a:pt x="4129" y="7879"/>
                  <a:pt x="4009" y="7903"/>
                  <a:pt x="3893" y="7952"/>
                </a:cubicBezTo>
                <a:cubicBezTo>
                  <a:pt x="3432" y="8147"/>
                  <a:pt x="3219" y="8680"/>
                  <a:pt x="3414" y="9141"/>
                </a:cubicBezTo>
                <a:cubicBezTo>
                  <a:pt x="3561" y="9484"/>
                  <a:pt x="3896" y="9690"/>
                  <a:pt x="4248" y="9690"/>
                </a:cubicBezTo>
                <a:cubicBezTo>
                  <a:pt x="4366" y="9690"/>
                  <a:pt x="4486" y="9667"/>
                  <a:pt x="4601" y="9618"/>
                </a:cubicBezTo>
                <a:cubicBezTo>
                  <a:pt x="5061" y="9422"/>
                  <a:pt x="5274" y="8889"/>
                  <a:pt x="5080" y="8431"/>
                </a:cubicBezTo>
                <a:cubicBezTo>
                  <a:pt x="4933" y="8086"/>
                  <a:pt x="4599" y="7879"/>
                  <a:pt x="4247" y="7879"/>
                </a:cubicBezTo>
                <a:close/>
                <a:moveTo>
                  <a:pt x="14491" y="1019"/>
                </a:moveTo>
                <a:cubicBezTo>
                  <a:pt x="14544" y="1040"/>
                  <a:pt x="14575" y="1053"/>
                  <a:pt x="14628" y="1074"/>
                </a:cubicBezTo>
                <a:lnTo>
                  <a:pt x="16996" y="6625"/>
                </a:lnTo>
                <a:cubicBezTo>
                  <a:pt x="16974" y="6677"/>
                  <a:pt x="16963" y="6709"/>
                  <a:pt x="16942" y="6761"/>
                </a:cubicBezTo>
                <a:lnTo>
                  <a:pt x="3802" y="12369"/>
                </a:lnTo>
                <a:cubicBezTo>
                  <a:pt x="3748" y="12347"/>
                  <a:pt x="3718" y="12335"/>
                  <a:pt x="3665" y="12313"/>
                </a:cubicBezTo>
                <a:lnTo>
                  <a:pt x="1296" y="6763"/>
                </a:lnTo>
                <a:cubicBezTo>
                  <a:pt x="1317" y="6710"/>
                  <a:pt x="1330" y="6680"/>
                  <a:pt x="1351" y="6626"/>
                </a:cubicBezTo>
                <a:lnTo>
                  <a:pt x="14491" y="1019"/>
                </a:lnTo>
                <a:close/>
                <a:moveTo>
                  <a:pt x="15070" y="1"/>
                </a:moveTo>
                <a:lnTo>
                  <a:pt x="1" y="6431"/>
                </a:lnTo>
                <a:lnTo>
                  <a:pt x="3007" y="13476"/>
                </a:lnTo>
                <a:lnTo>
                  <a:pt x="18079" y="7045"/>
                </a:lnTo>
                <a:lnTo>
                  <a:pt x="150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50"/>
          <p:cNvSpPr/>
          <p:nvPr/>
        </p:nvSpPr>
        <p:spPr>
          <a:xfrm rot="994382">
            <a:off x="1615280" y="469333"/>
            <a:ext cx="969323" cy="502445"/>
          </a:xfrm>
          <a:custGeom>
            <a:avLst/>
            <a:gdLst/>
            <a:ahLst/>
            <a:cxnLst/>
            <a:rect l="l" t="t" r="r" b="b"/>
            <a:pathLst>
              <a:path w="16952" h="8787" extrusionOk="0">
                <a:moveTo>
                  <a:pt x="8741" y="811"/>
                </a:moveTo>
                <a:cubicBezTo>
                  <a:pt x="9950" y="811"/>
                  <a:pt x="10913" y="1867"/>
                  <a:pt x="10755" y="3109"/>
                </a:cubicBezTo>
                <a:cubicBezTo>
                  <a:pt x="10641" y="4013"/>
                  <a:pt x="9908" y="4742"/>
                  <a:pt x="9004" y="4855"/>
                </a:cubicBezTo>
                <a:cubicBezTo>
                  <a:pt x="8916" y="4866"/>
                  <a:pt x="8829" y="4871"/>
                  <a:pt x="8744" y="4871"/>
                </a:cubicBezTo>
                <a:cubicBezTo>
                  <a:pt x="7535" y="4871"/>
                  <a:pt x="6575" y="3820"/>
                  <a:pt x="6726" y="2584"/>
                </a:cubicBezTo>
                <a:cubicBezTo>
                  <a:pt x="6838" y="1679"/>
                  <a:pt x="7567" y="946"/>
                  <a:pt x="8471" y="829"/>
                </a:cubicBezTo>
                <a:cubicBezTo>
                  <a:pt x="8562" y="817"/>
                  <a:pt x="8652" y="811"/>
                  <a:pt x="8741" y="811"/>
                </a:cubicBezTo>
                <a:close/>
                <a:moveTo>
                  <a:pt x="8738" y="1"/>
                </a:moveTo>
                <a:cubicBezTo>
                  <a:pt x="8726" y="1"/>
                  <a:pt x="8713" y="1"/>
                  <a:pt x="8701" y="1"/>
                </a:cubicBezTo>
                <a:cubicBezTo>
                  <a:pt x="7209" y="23"/>
                  <a:pt x="6034" y="1287"/>
                  <a:pt x="6034" y="2778"/>
                </a:cubicBezTo>
                <a:lnTo>
                  <a:pt x="6034" y="4395"/>
                </a:lnTo>
                <a:cubicBezTo>
                  <a:pt x="6034" y="4880"/>
                  <a:pt x="5681" y="5290"/>
                  <a:pt x="5202" y="5375"/>
                </a:cubicBezTo>
                <a:cubicBezTo>
                  <a:pt x="4213" y="5547"/>
                  <a:pt x="3237" y="5790"/>
                  <a:pt x="2277" y="6111"/>
                </a:cubicBezTo>
                <a:lnTo>
                  <a:pt x="765" y="6610"/>
                </a:lnTo>
                <a:cubicBezTo>
                  <a:pt x="308" y="6763"/>
                  <a:pt x="0" y="7189"/>
                  <a:pt x="0" y="7670"/>
                </a:cubicBezTo>
                <a:cubicBezTo>
                  <a:pt x="0" y="7863"/>
                  <a:pt x="50" y="8046"/>
                  <a:pt x="138" y="8206"/>
                </a:cubicBezTo>
                <a:cubicBezTo>
                  <a:pt x="189" y="8300"/>
                  <a:pt x="254" y="8383"/>
                  <a:pt x="327" y="8459"/>
                </a:cubicBezTo>
                <a:cubicBezTo>
                  <a:pt x="368" y="8500"/>
                  <a:pt x="417" y="8542"/>
                  <a:pt x="463" y="8577"/>
                </a:cubicBezTo>
                <a:cubicBezTo>
                  <a:pt x="647" y="8709"/>
                  <a:pt x="872" y="8786"/>
                  <a:pt x="1115" y="8786"/>
                </a:cubicBezTo>
                <a:lnTo>
                  <a:pt x="15836" y="8786"/>
                </a:lnTo>
                <a:cubicBezTo>
                  <a:pt x="16079" y="8786"/>
                  <a:pt x="16305" y="8709"/>
                  <a:pt x="16487" y="8577"/>
                </a:cubicBezTo>
                <a:cubicBezTo>
                  <a:pt x="16621" y="8479"/>
                  <a:pt x="16731" y="8353"/>
                  <a:pt x="16812" y="8207"/>
                </a:cubicBezTo>
                <a:cubicBezTo>
                  <a:pt x="16900" y="8049"/>
                  <a:pt x="16950" y="7866"/>
                  <a:pt x="16950" y="7671"/>
                </a:cubicBezTo>
                <a:lnTo>
                  <a:pt x="16950" y="7495"/>
                </a:lnTo>
                <a:cubicBezTo>
                  <a:pt x="16951" y="7013"/>
                  <a:pt x="16642" y="6586"/>
                  <a:pt x="16186" y="6435"/>
                </a:cubicBezTo>
                <a:lnTo>
                  <a:pt x="15206" y="6111"/>
                </a:lnTo>
                <a:cubicBezTo>
                  <a:pt x="14245" y="5793"/>
                  <a:pt x="13268" y="5547"/>
                  <a:pt x="12279" y="5375"/>
                </a:cubicBezTo>
                <a:cubicBezTo>
                  <a:pt x="11801" y="5290"/>
                  <a:pt x="11448" y="4880"/>
                  <a:pt x="11448" y="4395"/>
                </a:cubicBezTo>
                <a:lnTo>
                  <a:pt x="11448" y="2706"/>
                </a:lnTo>
                <a:cubicBezTo>
                  <a:pt x="11448" y="1959"/>
                  <a:pt x="11146" y="1282"/>
                  <a:pt x="10655" y="794"/>
                </a:cubicBezTo>
                <a:cubicBezTo>
                  <a:pt x="10165" y="302"/>
                  <a:pt x="9487" y="1"/>
                  <a:pt x="87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50"/>
          <p:cNvSpPr/>
          <p:nvPr/>
        </p:nvSpPr>
        <p:spPr>
          <a:xfrm rot="994382">
            <a:off x="1485744" y="2091417"/>
            <a:ext cx="621094" cy="305915"/>
          </a:xfrm>
          <a:custGeom>
            <a:avLst/>
            <a:gdLst/>
            <a:ahLst/>
            <a:cxnLst/>
            <a:rect l="l" t="t" r="r" b="b"/>
            <a:pathLst>
              <a:path w="10862" h="5350" extrusionOk="0">
                <a:moveTo>
                  <a:pt x="330" y="0"/>
                </a:moveTo>
                <a:lnTo>
                  <a:pt x="330" y="1789"/>
                </a:lnTo>
                <a:lnTo>
                  <a:pt x="0" y="1789"/>
                </a:lnTo>
                <a:lnTo>
                  <a:pt x="0" y="5344"/>
                </a:lnTo>
                <a:lnTo>
                  <a:pt x="3401" y="5344"/>
                </a:lnTo>
                <a:lnTo>
                  <a:pt x="3401" y="5350"/>
                </a:lnTo>
                <a:lnTo>
                  <a:pt x="10862" y="5350"/>
                </a:lnTo>
                <a:lnTo>
                  <a:pt x="10862" y="2251"/>
                </a:lnTo>
                <a:lnTo>
                  <a:pt x="8117" y="2251"/>
                </a:lnTo>
                <a:lnTo>
                  <a:pt x="8117" y="850"/>
                </a:lnTo>
                <a:lnTo>
                  <a:pt x="4280" y="850"/>
                </a:lnTo>
                <a:lnTo>
                  <a:pt x="428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50"/>
          <p:cNvSpPr/>
          <p:nvPr/>
        </p:nvSpPr>
        <p:spPr>
          <a:xfrm rot="994382">
            <a:off x="1504170" y="2021636"/>
            <a:ext cx="657747" cy="215113"/>
          </a:xfrm>
          <a:custGeom>
            <a:avLst/>
            <a:gdLst/>
            <a:ahLst/>
            <a:cxnLst/>
            <a:rect l="l" t="t" r="r" b="b"/>
            <a:pathLst>
              <a:path w="11503" h="3762" extrusionOk="0">
                <a:moveTo>
                  <a:pt x="2599" y="0"/>
                </a:moveTo>
                <a:lnTo>
                  <a:pt x="121" y="1379"/>
                </a:lnTo>
                <a:lnTo>
                  <a:pt x="5075" y="1379"/>
                </a:lnTo>
                <a:lnTo>
                  <a:pt x="2599" y="0"/>
                </a:lnTo>
                <a:close/>
                <a:moveTo>
                  <a:pt x="4559" y="1839"/>
                </a:moveTo>
                <a:lnTo>
                  <a:pt x="4572" y="2415"/>
                </a:lnTo>
                <a:lnTo>
                  <a:pt x="8840" y="2415"/>
                </a:lnTo>
                <a:lnTo>
                  <a:pt x="8367" y="1839"/>
                </a:lnTo>
                <a:close/>
                <a:moveTo>
                  <a:pt x="474" y="2701"/>
                </a:moveTo>
                <a:lnTo>
                  <a:pt x="1" y="3278"/>
                </a:lnTo>
                <a:lnTo>
                  <a:pt x="5169" y="3278"/>
                </a:lnTo>
                <a:lnTo>
                  <a:pt x="4694" y="2701"/>
                </a:lnTo>
                <a:close/>
                <a:moveTo>
                  <a:pt x="5324" y="3487"/>
                </a:moveTo>
                <a:lnTo>
                  <a:pt x="5324" y="3761"/>
                </a:lnTo>
                <a:lnTo>
                  <a:pt x="11503" y="3761"/>
                </a:lnTo>
                <a:lnTo>
                  <a:pt x="11503" y="34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50"/>
          <p:cNvSpPr/>
          <p:nvPr/>
        </p:nvSpPr>
        <p:spPr>
          <a:xfrm rot="994382">
            <a:off x="1507073" y="2234592"/>
            <a:ext cx="529091" cy="157132"/>
          </a:xfrm>
          <a:custGeom>
            <a:avLst/>
            <a:gdLst/>
            <a:ahLst/>
            <a:cxnLst/>
            <a:rect l="l" t="t" r="r" b="b"/>
            <a:pathLst>
              <a:path w="9253" h="2748" extrusionOk="0">
                <a:moveTo>
                  <a:pt x="1290" y="1"/>
                </a:moveTo>
                <a:lnTo>
                  <a:pt x="1290" y="1592"/>
                </a:lnTo>
                <a:lnTo>
                  <a:pt x="1977" y="1592"/>
                </a:lnTo>
                <a:lnTo>
                  <a:pt x="1977" y="1"/>
                </a:lnTo>
                <a:close/>
                <a:moveTo>
                  <a:pt x="2663" y="1"/>
                </a:moveTo>
                <a:lnTo>
                  <a:pt x="2663" y="1592"/>
                </a:lnTo>
                <a:lnTo>
                  <a:pt x="3350" y="1592"/>
                </a:lnTo>
                <a:lnTo>
                  <a:pt x="3350" y="1"/>
                </a:lnTo>
                <a:close/>
                <a:moveTo>
                  <a:pt x="0" y="1"/>
                </a:moveTo>
                <a:lnTo>
                  <a:pt x="0" y="1593"/>
                </a:lnTo>
                <a:lnTo>
                  <a:pt x="688" y="1593"/>
                </a:lnTo>
                <a:lnTo>
                  <a:pt x="688" y="1"/>
                </a:lnTo>
                <a:close/>
                <a:moveTo>
                  <a:pt x="5134" y="880"/>
                </a:moveTo>
                <a:lnTo>
                  <a:pt x="5134" y="2748"/>
                </a:lnTo>
                <a:lnTo>
                  <a:pt x="9253" y="2748"/>
                </a:lnTo>
                <a:lnTo>
                  <a:pt x="9253" y="8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0"/>
          <p:cNvSpPr/>
          <p:nvPr/>
        </p:nvSpPr>
        <p:spPr>
          <a:xfrm rot="994382">
            <a:off x="1004177" y="1293561"/>
            <a:ext cx="341367" cy="1479487"/>
          </a:xfrm>
          <a:custGeom>
            <a:avLst/>
            <a:gdLst/>
            <a:ahLst/>
            <a:cxnLst/>
            <a:rect l="l" t="t" r="r" b="b"/>
            <a:pathLst>
              <a:path w="5970" h="25874" extrusionOk="0">
                <a:moveTo>
                  <a:pt x="5362" y="608"/>
                </a:moveTo>
                <a:lnTo>
                  <a:pt x="5362" y="4936"/>
                </a:lnTo>
                <a:lnTo>
                  <a:pt x="1034" y="4936"/>
                </a:lnTo>
                <a:lnTo>
                  <a:pt x="1034" y="608"/>
                </a:lnTo>
                <a:close/>
                <a:moveTo>
                  <a:pt x="732" y="0"/>
                </a:moveTo>
                <a:cubicBezTo>
                  <a:pt x="563" y="0"/>
                  <a:pt x="427" y="138"/>
                  <a:pt x="427" y="305"/>
                </a:cubicBezTo>
                <a:lnTo>
                  <a:pt x="427" y="5238"/>
                </a:lnTo>
                <a:cubicBezTo>
                  <a:pt x="427" y="5407"/>
                  <a:pt x="565" y="5543"/>
                  <a:pt x="732" y="5543"/>
                </a:cubicBezTo>
                <a:lnTo>
                  <a:pt x="5665" y="5543"/>
                </a:lnTo>
                <a:cubicBezTo>
                  <a:pt x="5832" y="5543"/>
                  <a:pt x="5968" y="5407"/>
                  <a:pt x="5970" y="5238"/>
                </a:cubicBezTo>
                <a:lnTo>
                  <a:pt x="5970" y="305"/>
                </a:lnTo>
                <a:cubicBezTo>
                  <a:pt x="5970" y="137"/>
                  <a:pt x="5832" y="0"/>
                  <a:pt x="5665" y="0"/>
                </a:cubicBezTo>
                <a:close/>
                <a:moveTo>
                  <a:pt x="4947" y="10970"/>
                </a:moveTo>
                <a:lnTo>
                  <a:pt x="4947" y="15297"/>
                </a:lnTo>
                <a:lnTo>
                  <a:pt x="621" y="15297"/>
                </a:lnTo>
                <a:lnTo>
                  <a:pt x="621" y="10970"/>
                </a:lnTo>
                <a:close/>
                <a:moveTo>
                  <a:pt x="316" y="10365"/>
                </a:moveTo>
                <a:cubicBezTo>
                  <a:pt x="147" y="10365"/>
                  <a:pt x="13" y="10501"/>
                  <a:pt x="13" y="10667"/>
                </a:cubicBezTo>
                <a:lnTo>
                  <a:pt x="13" y="15601"/>
                </a:lnTo>
                <a:cubicBezTo>
                  <a:pt x="13" y="15768"/>
                  <a:pt x="149" y="15903"/>
                  <a:pt x="316" y="15903"/>
                </a:cubicBezTo>
                <a:lnTo>
                  <a:pt x="5252" y="15903"/>
                </a:lnTo>
                <a:cubicBezTo>
                  <a:pt x="5419" y="15903"/>
                  <a:pt x="5554" y="15768"/>
                  <a:pt x="5552" y="15601"/>
                </a:cubicBezTo>
                <a:lnTo>
                  <a:pt x="5552" y="10667"/>
                </a:lnTo>
                <a:cubicBezTo>
                  <a:pt x="5552" y="10501"/>
                  <a:pt x="5416" y="10365"/>
                  <a:pt x="5251" y="10365"/>
                </a:cubicBezTo>
                <a:close/>
                <a:moveTo>
                  <a:pt x="4936" y="20940"/>
                </a:moveTo>
                <a:lnTo>
                  <a:pt x="4936" y="25267"/>
                </a:lnTo>
                <a:lnTo>
                  <a:pt x="607" y="25267"/>
                </a:lnTo>
                <a:lnTo>
                  <a:pt x="607" y="20940"/>
                </a:lnTo>
                <a:close/>
                <a:moveTo>
                  <a:pt x="306" y="20332"/>
                </a:moveTo>
                <a:cubicBezTo>
                  <a:pt x="137" y="20332"/>
                  <a:pt x="1" y="20469"/>
                  <a:pt x="1" y="20636"/>
                </a:cubicBezTo>
                <a:lnTo>
                  <a:pt x="1" y="25570"/>
                </a:lnTo>
                <a:cubicBezTo>
                  <a:pt x="1" y="25739"/>
                  <a:pt x="139" y="25874"/>
                  <a:pt x="306" y="25874"/>
                </a:cubicBezTo>
                <a:lnTo>
                  <a:pt x="5239" y="25874"/>
                </a:lnTo>
                <a:cubicBezTo>
                  <a:pt x="5406" y="25874"/>
                  <a:pt x="5541" y="25736"/>
                  <a:pt x="5544" y="25570"/>
                </a:cubicBezTo>
                <a:lnTo>
                  <a:pt x="5544" y="20636"/>
                </a:lnTo>
                <a:cubicBezTo>
                  <a:pt x="5544" y="20467"/>
                  <a:pt x="5406" y="20332"/>
                  <a:pt x="5239" y="2033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50"/>
          <p:cNvSpPr/>
          <p:nvPr/>
        </p:nvSpPr>
        <p:spPr>
          <a:xfrm rot="994382">
            <a:off x="1026962" y="1345448"/>
            <a:ext cx="368299" cy="1402122"/>
          </a:xfrm>
          <a:custGeom>
            <a:avLst/>
            <a:gdLst/>
            <a:ahLst/>
            <a:cxnLst/>
            <a:rect l="l" t="t" r="r" b="b"/>
            <a:pathLst>
              <a:path w="6441" h="24521" extrusionOk="0">
                <a:moveTo>
                  <a:pt x="6104" y="0"/>
                </a:moveTo>
                <a:cubicBezTo>
                  <a:pt x="6024" y="0"/>
                  <a:pt x="5944" y="31"/>
                  <a:pt x="5885" y="94"/>
                </a:cubicBezTo>
                <a:lnTo>
                  <a:pt x="2653" y="3458"/>
                </a:lnTo>
                <a:lnTo>
                  <a:pt x="1116" y="1672"/>
                </a:lnTo>
                <a:cubicBezTo>
                  <a:pt x="1056" y="1602"/>
                  <a:pt x="970" y="1566"/>
                  <a:pt x="885" y="1566"/>
                </a:cubicBezTo>
                <a:cubicBezTo>
                  <a:pt x="815" y="1566"/>
                  <a:pt x="745" y="1590"/>
                  <a:pt x="688" y="1639"/>
                </a:cubicBezTo>
                <a:cubicBezTo>
                  <a:pt x="559" y="1749"/>
                  <a:pt x="544" y="1940"/>
                  <a:pt x="654" y="2067"/>
                </a:cubicBezTo>
                <a:lnTo>
                  <a:pt x="2411" y="4108"/>
                </a:lnTo>
                <a:cubicBezTo>
                  <a:pt x="2465" y="4174"/>
                  <a:pt x="2546" y="4212"/>
                  <a:pt x="2632" y="4214"/>
                </a:cubicBezTo>
                <a:lnTo>
                  <a:pt x="2641" y="4214"/>
                </a:lnTo>
                <a:cubicBezTo>
                  <a:pt x="2725" y="4214"/>
                  <a:pt x="2802" y="4180"/>
                  <a:pt x="2861" y="4121"/>
                </a:cubicBezTo>
                <a:lnTo>
                  <a:pt x="6325" y="514"/>
                </a:lnTo>
                <a:cubicBezTo>
                  <a:pt x="6440" y="394"/>
                  <a:pt x="6436" y="202"/>
                  <a:pt x="6316" y="85"/>
                </a:cubicBezTo>
                <a:cubicBezTo>
                  <a:pt x="6257" y="28"/>
                  <a:pt x="6180" y="0"/>
                  <a:pt x="6104" y="0"/>
                </a:cubicBezTo>
                <a:close/>
                <a:moveTo>
                  <a:pt x="5612" y="10302"/>
                </a:moveTo>
                <a:cubicBezTo>
                  <a:pt x="5532" y="10302"/>
                  <a:pt x="5452" y="10333"/>
                  <a:pt x="5391" y="10395"/>
                </a:cubicBezTo>
                <a:lnTo>
                  <a:pt x="2158" y="13759"/>
                </a:lnTo>
                <a:lnTo>
                  <a:pt x="622" y="11972"/>
                </a:lnTo>
                <a:cubicBezTo>
                  <a:pt x="562" y="11902"/>
                  <a:pt x="477" y="11866"/>
                  <a:pt x="391" y="11866"/>
                </a:cubicBezTo>
                <a:cubicBezTo>
                  <a:pt x="321" y="11866"/>
                  <a:pt x="250" y="11890"/>
                  <a:pt x="193" y="11939"/>
                </a:cubicBezTo>
                <a:cubicBezTo>
                  <a:pt x="65" y="12049"/>
                  <a:pt x="52" y="12241"/>
                  <a:pt x="161" y="12367"/>
                </a:cubicBezTo>
                <a:lnTo>
                  <a:pt x="1916" y="14408"/>
                </a:lnTo>
                <a:cubicBezTo>
                  <a:pt x="1973" y="14471"/>
                  <a:pt x="2054" y="14511"/>
                  <a:pt x="2139" y="14514"/>
                </a:cubicBezTo>
                <a:lnTo>
                  <a:pt x="2147" y="14514"/>
                </a:lnTo>
                <a:cubicBezTo>
                  <a:pt x="2151" y="14514"/>
                  <a:pt x="2154" y="14514"/>
                  <a:pt x="2157" y="14514"/>
                </a:cubicBezTo>
                <a:cubicBezTo>
                  <a:pt x="2237" y="14514"/>
                  <a:pt x="2312" y="14481"/>
                  <a:pt x="2367" y="14423"/>
                </a:cubicBezTo>
                <a:lnTo>
                  <a:pt x="5831" y="10817"/>
                </a:lnTo>
                <a:cubicBezTo>
                  <a:pt x="5948" y="10696"/>
                  <a:pt x="5942" y="10504"/>
                  <a:pt x="5821" y="10386"/>
                </a:cubicBezTo>
                <a:cubicBezTo>
                  <a:pt x="5762" y="10330"/>
                  <a:pt x="5687" y="10302"/>
                  <a:pt x="5612" y="10302"/>
                </a:cubicBezTo>
                <a:close/>
                <a:moveTo>
                  <a:pt x="5560" y="20309"/>
                </a:moveTo>
                <a:cubicBezTo>
                  <a:pt x="5480" y="20309"/>
                  <a:pt x="5400" y="20340"/>
                  <a:pt x="5340" y="20402"/>
                </a:cubicBezTo>
                <a:lnTo>
                  <a:pt x="2106" y="23766"/>
                </a:lnTo>
                <a:lnTo>
                  <a:pt x="571" y="21979"/>
                </a:lnTo>
                <a:cubicBezTo>
                  <a:pt x="511" y="21909"/>
                  <a:pt x="425" y="21873"/>
                  <a:pt x="340" y="21873"/>
                </a:cubicBezTo>
                <a:cubicBezTo>
                  <a:pt x="269" y="21873"/>
                  <a:pt x="199" y="21898"/>
                  <a:pt x="142" y="21947"/>
                </a:cubicBezTo>
                <a:cubicBezTo>
                  <a:pt x="14" y="22056"/>
                  <a:pt x="1" y="22248"/>
                  <a:pt x="109" y="22374"/>
                </a:cubicBezTo>
                <a:lnTo>
                  <a:pt x="1863" y="24415"/>
                </a:lnTo>
                <a:cubicBezTo>
                  <a:pt x="1920" y="24478"/>
                  <a:pt x="2001" y="24518"/>
                  <a:pt x="2084" y="24521"/>
                </a:cubicBezTo>
                <a:lnTo>
                  <a:pt x="2095" y="24521"/>
                </a:lnTo>
                <a:cubicBezTo>
                  <a:pt x="2098" y="24521"/>
                  <a:pt x="2101" y="24521"/>
                  <a:pt x="2104" y="24521"/>
                </a:cubicBezTo>
                <a:cubicBezTo>
                  <a:pt x="2184" y="24521"/>
                  <a:pt x="2261" y="24486"/>
                  <a:pt x="2316" y="24430"/>
                </a:cubicBezTo>
                <a:lnTo>
                  <a:pt x="5780" y="20824"/>
                </a:lnTo>
                <a:cubicBezTo>
                  <a:pt x="5897" y="20703"/>
                  <a:pt x="5891" y="20511"/>
                  <a:pt x="5769" y="20393"/>
                </a:cubicBezTo>
                <a:cubicBezTo>
                  <a:pt x="5711" y="20337"/>
                  <a:pt x="5636" y="20309"/>
                  <a:pt x="5560" y="203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50"/>
          <p:cNvGrpSpPr/>
          <p:nvPr/>
        </p:nvGrpSpPr>
        <p:grpSpPr>
          <a:xfrm>
            <a:off x="1291627" y="2733465"/>
            <a:ext cx="583537" cy="265810"/>
            <a:chOff x="1853016" y="3328440"/>
            <a:chExt cx="583537" cy="265810"/>
          </a:xfrm>
        </p:grpSpPr>
        <p:sp>
          <p:nvSpPr>
            <p:cNvPr id="641" name="Google Shape;641;p50"/>
            <p:cNvSpPr/>
            <p:nvPr/>
          </p:nvSpPr>
          <p:spPr>
            <a:xfrm rot="900010">
              <a:off x="1859079" y="3400307"/>
              <a:ext cx="571412" cy="122075"/>
            </a:xfrm>
            <a:custGeom>
              <a:avLst/>
              <a:gdLst/>
              <a:ahLst/>
              <a:cxnLst/>
              <a:rect l="l" t="t" r="r" b="b"/>
              <a:pathLst>
                <a:path w="7391" h="1579" extrusionOk="0">
                  <a:moveTo>
                    <a:pt x="790" y="1"/>
                  </a:moveTo>
                  <a:cubicBezTo>
                    <a:pt x="353" y="1"/>
                    <a:pt x="0" y="354"/>
                    <a:pt x="0" y="789"/>
                  </a:cubicBezTo>
                  <a:cubicBezTo>
                    <a:pt x="0" y="1226"/>
                    <a:pt x="353" y="1579"/>
                    <a:pt x="790" y="1579"/>
                  </a:cubicBezTo>
                  <a:cubicBezTo>
                    <a:pt x="1226" y="1579"/>
                    <a:pt x="1580" y="1226"/>
                    <a:pt x="1580" y="789"/>
                  </a:cubicBezTo>
                  <a:cubicBezTo>
                    <a:pt x="1580" y="354"/>
                    <a:pt x="1226" y="1"/>
                    <a:pt x="790" y="1"/>
                  </a:cubicBezTo>
                  <a:close/>
                  <a:moveTo>
                    <a:pt x="6601" y="1"/>
                  </a:moveTo>
                  <a:cubicBezTo>
                    <a:pt x="6166" y="1"/>
                    <a:pt x="5812" y="354"/>
                    <a:pt x="5812" y="789"/>
                  </a:cubicBezTo>
                  <a:cubicBezTo>
                    <a:pt x="5812" y="1226"/>
                    <a:pt x="6166" y="1579"/>
                    <a:pt x="6601" y="1579"/>
                  </a:cubicBezTo>
                  <a:cubicBezTo>
                    <a:pt x="7037" y="1579"/>
                    <a:pt x="7390" y="1226"/>
                    <a:pt x="7390" y="789"/>
                  </a:cubicBezTo>
                  <a:cubicBezTo>
                    <a:pt x="7390" y="354"/>
                    <a:pt x="7037" y="1"/>
                    <a:pt x="6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0"/>
            <p:cNvSpPr/>
            <p:nvPr/>
          </p:nvSpPr>
          <p:spPr>
            <a:xfrm rot="900010">
              <a:off x="1884219" y="3425337"/>
              <a:ext cx="521237" cy="72055"/>
            </a:xfrm>
            <a:custGeom>
              <a:avLst/>
              <a:gdLst/>
              <a:ahLst/>
              <a:cxnLst/>
              <a:rect l="l" t="t" r="r" b="b"/>
              <a:pathLst>
                <a:path w="6742" h="932" extrusionOk="0">
                  <a:moveTo>
                    <a:pt x="465" y="1"/>
                  </a:moveTo>
                  <a:cubicBezTo>
                    <a:pt x="208" y="1"/>
                    <a:pt x="0" y="209"/>
                    <a:pt x="0" y="465"/>
                  </a:cubicBezTo>
                  <a:cubicBezTo>
                    <a:pt x="0" y="722"/>
                    <a:pt x="208" y="931"/>
                    <a:pt x="465" y="931"/>
                  </a:cubicBezTo>
                  <a:cubicBezTo>
                    <a:pt x="721" y="931"/>
                    <a:pt x="931" y="722"/>
                    <a:pt x="931" y="465"/>
                  </a:cubicBezTo>
                  <a:cubicBezTo>
                    <a:pt x="931" y="209"/>
                    <a:pt x="723" y="1"/>
                    <a:pt x="465" y="1"/>
                  </a:cubicBezTo>
                  <a:close/>
                  <a:moveTo>
                    <a:pt x="6276" y="1"/>
                  </a:moveTo>
                  <a:cubicBezTo>
                    <a:pt x="6019" y="1"/>
                    <a:pt x="5811" y="209"/>
                    <a:pt x="5811" y="465"/>
                  </a:cubicBezTo>
                  <a:cubicBezTo>
                    <a:pt x="5811" y="722"/>
                    <a:pt x="6019" y="931"/>
                    <a:pt x="6276" y="931"/>
                  </a:cubicBezTo>
                  <a:cubicBezTo>
                    <a:pt x="6532" y="931"/>
                    <a:pt x="6742" y="722"/>
                    <a:pt x="6742" y="465"/>
                  </a:cubicBezTo>
                  <a:cubicBezTo>
                    <a:pt x="6742" y="209"/>
                    <a:pt x="6535" y="1"/>
                    <a:pt x="6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50"/>
          <p:cNvSpPr/>
          <p:nvPr/>
        </p:nvSpPr>
        <p:spPr>
          <a:xfrm rot="994395">
            <a:off x="1305344" y="2646574"/>
            <a:ext cx="681427" cy="221885"/>
          </a:xfrm>
          <a:custGeom>
            <a:avLst/>
            <a:gdLst/>
            <a:ahLst/>
            <a:cxnLst/>
            <a:rect l="l" t="t" r="r" b="b"/>
            <a:pathLst>
              <a:path w="8814" h="2870" extrusionOk="0">
                <a:moveTo>
                  <a:pt x="1814" y="205"/>
                </a:moveTo>
                <a:lnTo>
                  <a:pt x="1814" y="1099"/>
                </a:lnTo>
                <a:lnTo>
                  <a:pt x="589" y="1099"/>
                </a:lnTo>
                <a:lnTo>
                  <a:pt x="1038" y="205"/>
                </a:lnTo>
                <a:close/>
                <a:moveTo>
                  <a:pt x="3801" y="205"/>
                </a:moveTo>
                <a:lnTo>
                  <a:pt x="3801" y="1099"/>
                </a:lnTo>
                <a:lnTo>
                  <a:pt x="1895" y="1099"/>
                </a:lnTo>
                <a:lnTo>
                  <a:pt x="1895" y="205"/>
                </a:lnTo>
                <a:close/>
                <a:moveTo>
                  <a:pt x="4658" y="205"/>
                </a:moveTo>
                <a:lnTo>
                  <a:pt x="5420" y="607"/>
                </a:lnTo>
                <a:lnTo>
                  <a:pt x="5420" y="1099"/>
                </a:lnTo>
                <a:lnTo>
                  <a:pt x="3883" y="1099"/>
                </a:lnTo>
                <a:lnTo>
                  <a:pt x="3883" y="205"/>
                </a:lnTo>
                <a:close/>
                <a:moveTo>
                  <a:pt x="5502" y="649"/>
                </a:moveTo>
                <a:lnTo>
                  <a:pt x="5773" y="792"/>
                </a:lnTo>
                <a:lnTo>
                  <a:pt x="5520" y="1099"/>
                </a:lnTo>
                <a:lnTo>
                  <a:pt x="5502" y="1099"/>
                </a:lnTo>
                <a:lnTo>
                  <a:pt x="5502" y="649"/>
                </a:lnTo>
                <a:close/>
                <a:moveTo>
                  <a:pt x="1329" y="0"/>
                </a:moveTo>
                <a:cubicBezTo>
                  <a:pt x="1033" y="0"/>
                  <a:pt x="761" y="162"/>
                  <a:pt x="620" y="422"/>
                </a:cubicBezTo>
                <a:lnTo>
                  <a:pt x="380" y="863"/>
                </a:lnTo>
                <a:cubicBezTo>
                  <a:pt x="277" y="888"/>
                  <a:pt x="206" y="979"/>
                  <a:pt x="206" y="1085"/>
                </a:cubicBezTo>
                <a:lnTo>
                  <a:pt x="206" y="1816"/>
                </a:lnTo>
                <a:lnTo>
                  <a:pt x="0" y="2021"/>
                </a:lnTo>
                <a:lnTo>
                  <a:pt x="0" y="2188"/>
                </a:lnTo>
                <a:cubicBezTo>
                  <a:pt x="0" y="2430"/>
                  <a:pt x="148" y="2644"/>
                  <a:pt x="374" y="2731"/>
                </a:cubicBezTo>
                <a:lnTo>
                  <a:pt x="733" y="2869"/>
                </a:lnTo>
                <a:lnTo>
                  <a:pt x="8128" y="2869"/>
                </a:lnTo>
                <a:lnTo>
                  <a:pt x="8573" y="2708"/>
                </a:lnTo>
                <a:cubicBezTo>
                  <a:pt x="8718" y="2654"/>
                  <a:pt x="8814" y="2519"/>
                  <a:pt x="8814" y="2365"/>
                </a:cubicBezTo>
                <a:lnTo>
                  <a:pt x="8814" y="1889"/>
                </a:lnTo>
                <a:lnTo>
                  <a:pt x="8685" y="1889"/>
                </a:lnTo>
                <a:lnTo>
                  <a:pt x="8685" y="1887"/>
                </a:lnTo>
                <a:lnTo>
                  <a:pt x="8123" y="1326"/>
                </a:lnTo>
                <a:lnTo>
                  <a:pt x="6175" y="764"/>
                </a:lnTo>
                <a:lnTo>
                  <a:pt x="5260" y="271"/>
                </a:lnTo>
                <a:cubicBezTo>
                  <a:pt x="4931" y="94"/>
                  <a:pt x="4563" y="0"/>
                  <a:pt x="41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50"/>
          <p:cNvSpPr/>
          <p:nvPr/>
        </p:nvSpPr>
        <p:spPr>
          <a:xfrm rot="994382">
            <a:off x="1294857" y="920868"/>
            <a:ext cx="1375533" cy="360980"/>
          </a:xfrm>
          <a:custGeom>
            <a:avLst/>
            <a:gdLst/>
            <a:ahLst/>
            <a:cxnLst/>
            <a:rect l="l" t="t" r="r" b="b"/>
            <a:pathLst>
              <a:path w="24056" h="6313" extrusionOk="0">
                <a:moveTo>
                  <a:pt x="3757" y="1"/>
                </a:moveTo>
                <a:cubicBezTo>
                  <a:pt x="3808" y="95"/>
                  <a:pt x="3873" y="178"/>
                  <a:pt x="3946" y="254"/>
                </a:cubicBezTo>
                <a:cubicBezTo>
                  <a:pt x="3989" y="298"/>
                  <a:pt x="4034" y="337"/>
                  <a:pt x="4084" y="372"/>
                </a:cubicBezTo>
                <a:lnTo>
                  <a:pt x="20106" y="372"/>
                </a:lnTo>
                <a:cubicBezTo>
                  <a:pt x="20239" y="274"/>
                  <a:pt x="20350" y="149"/>
                  <a:pt x="20431" y="2"/>
                </a:cubicBezTo>
                <a:lnTo>
                  <a:pt x="20431" y="1"/>
                </a:lnTo>
                <a:close/>
                <a:moveTo>
                  <a:pt x="0" y="3032"/>
                </a:moveTo>
                <a:lnTo>
                  <a:pt x="0" y="4171"/>
                </a:lnTo>
                <a:lnTo>
                  <a:pt x="24056" y="4171"/>
                </a:lnTo>
                <a:lnTo>
                  <a:pt x="24056" y="3032"/>
                </a:lnTo>
                <a:close/>
                <a:moveTo>
                  <a:pt x="5257" y="5173"/>
                </a:moveTo>
                <a:lnTo>
                  <a:pt x="5257" y="6313"/>
                </a:lnTo>
                <a:lnTo>
                  <a:pt x="18797" y="6313"/>
                </a:lnTo>
                <a:lnTo>
                  <a:pt x="18797" y="51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50"/>
          <p:cNvSpPr/>
          <p:nvPr/>
        </p:nvSpPr>
        <p:spPr>
          <a:xfrm rot="994473">
            <a:off x="2024358" y="1637964"/>
            <a:ext cx="250192" cy="250219"/>
          </a:xfrm>
          <a:custGeom>
            <a:avLst/>
            <a:gdLst/>
            <a:ahLst/>
            <a:cxnLst/>
            <a:rect l="l" t="t" r="r" b="b"/>
            <a:pathLst>
              <a:path w="9357" h="9358" extrusionOk="0">
                <a:moveTo>
                  <a:pt x="4678" y="0"/>
                </a:moveTo>
                <a:cubicBezTo>
                  <a:pt x="2094" y="0"/>
                  <a:pt x="0" y="2095"/>
                  <a:pt x="0" y="4680"/>
                </a:cubicBezTo>
                <a:cubicBezTo>
                  <a:pt x="0" y="7262"/>
                  <a:pt x="2094" y="9357"/>
                  <a:pt x="4678" y="9357"/>
                </a:cubicBezTo>
                <a:cubicBezTo>
                  <a:pt x="7262" y="9357"/>
                  <a:pt x="9356" y="7262"/>
                  <a:pt x="9356" y="4680"/>
                </a:cubicBezTo>
                <a:cubicBezTo>
                  <a:pt x="9356" y="2095"/>
                  <a:pt x="7262" y="0"/>
                  <a:pt x="46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50"/>
          <p:cNvSpPr/>
          <p:nvPr/>
        </p:nvSpPr>
        <p:spPr>
          <a:xfrm rot="994473">
            <a:off x="2040586" y="1654221"/>
            <a:ext cx="217732" cy="217732"/>
          </a:xfrm>
          <a:custGeom>
            <a:avLst/>
            <a:gdLst/>
            <a:ahLst/>
            <a:cxnLst/>
            <a:rect l="l" t="t" r="r" b="b"/>
            <a:pathLst>
              <a:path w="8143" h="8143" extrusionOk="0">
                <a:moveTo>
                  <a:pt x="4071" y="313"/>
                </a:moveTo>
                <a:cubicBezTo>
                  <a:pt x="6144" y="313"/>
                  <a:pt x="7829" y="1999"/>
                  <a:pt x="7829" y="4072"/>
                </a:cubicBezTo>
                <a:cubicBezTo>
                  <a:pt x="7829" y="6143"/>
                  <a:pt x="6144" y="7828"/>
                  <a:pt x="4071" y="7828"/>
                </a:cubicBezTo>
                <a:cubicBezTo>
                  <a:pt x="2000" y="7828"/>
                  <a:pt x="313" y="6143"/>
                  <a:pt x="313" y="4072"/>
                </a:cubicBezTo>
                <a:cubicBezTo>
                  <a:pt x="313" y="1999"/>
                  <a:pt x="2000" y="313"/>
                  <a:pt x="4071" y="313"/>
                </a:cubicBezTo>
                <a:close/>
                <a:moveTo>
                  <a:pt x="4071" y="1"/>
                </a:moveTo>
                <a:cubicBezTo>
                  <a:pt x="1827" y="1"/>
                  <a:pt x="0" y="1827"/>
                  <a:pt x="0" y="4072"/>
                </a:cubicBezTo>
                <a:cubicBezTo>
                  <a:pt x="0" y="6316"/>
                  <a:pt x="1827" y="8143"/>
                  <a:pt x="4071" y="8143"/>
                </a:cubicBezTo>
                <a:cubicBezTo>
                  <a:pt x="6316" y="8143"/>
                  <a:pt x="8142" y="6316"/>
                  <a:pt x="8142" y="4072"/>
                </a:cubicBezTo>
                <a:cubicBezTo>
                  <a:pt x="8142" y="1827"/>
                  <a:pt x="6316" y="1"/>
                  <a:pt x="40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50"/>
          <p:cNvSpPr/>
          <p:nvPr/>
        </p:nvSpPr>
        <p:spPr>
          <a:xfrm rot="994473">
            <a:off x="1819798" y="1694455"/>
            <a:ext cx="339953" cy="147115"/>
          </a:xfrm>
          <a:custGeom>
            <a:avLst/>
            <a:gdLst/>
            <a:ahLst/>
            <a:cxnLst/>
            <a:rect l="l" t="t" r="r" b="b"/>
            <a:pathLst>
              <a:path w="12714" h="5502" extrusionOk="0">
                <a:moveTo>
                  <a:pt x="2489" y="0"/>
                </a:moveTo>
                <a:lnTo>
                  <a:pt x="2489" y="1569"/>
                </a:lnTo>
                <a:lnTo>
                  <a:pt x="12714" y="1569"/>
                </a:lnTo>
                <a:lnTo>
                  <a:pt x="12714" y="0"/>
                </a:lnTo>
                <a:close/>
                <a:moveTo>
                  <a:pt x="0" y="1925"/>
                </a:moveTo>
                <a:lnTo>
                  <a:pt x="0" y="3494"/>
                </a:lnTo>
                <a:lnTo>
                  <a:pt x="10223" y="3494"/>
                </a:lnTo>
                <a:lnTo>
                  <a:pt x="10223" y="1925"/>
                </a:lnTo>
                <a:close/>
                <a:moveTo>
                  <a:pt x="1246" y="3933"/>
                </a:moveTo>
                <a:lnTo>
                  <a:pt x="1246" y="5501"/>
                </a:lnTo>
                <a:lnTo>
                  <a:pt x="11470" y="5501"/>
                </a:lnTo>
                <a:lnTo>
                  <a:pt x="11470" y="393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50"/>
          <p:cNvSpPr/>
          <p:nvPr/>
        </p:nvSpPr>
        <p:spPr>
          <a:xfrm rot="994473">
            <a:off x="1815603" y="1690257"/>
            <a:ext cx="348349" cy="155484"/>
          </a:xfrm>
          <a:custGeom>
            <a:avLst/>
            <a:gdLst/>
            <a:ahLst/>
            <a:cxnLst/>
            <a:rect l="l" t="t" r="r" b="b"/>
            <a:pathLst>
              <a:path w="13028" h="5815" extrusionOk="0">
                <a:moveTo>
                  <a:pt x="8760" y="335"/>
                </a:moveTo>
                <a:cubicBezTo>
                  <a:pt x="8673" y="335"/>
                  <a:pt x="8604" y="404"/>
                  <a:pt x="8604" y="491"/>
                </a:cubicBezTo>
                <a:lnTo>
                  <a:pt x="8604" y="1348"/>
                </a:lnTo>
                <a:cubicBezTo>
                  <a:pt x="8604" y="1435"/>
                  <a:pt x="8673" y="1505"/>
                  <a:pt x="8760" y="1505"/>
                </a:cubicBezTo>
                <a:cubicBezTo>
                  <a:pt x="8845" y="1505"/>
                  <a:pt x="8916" y="1435"/>
                  <a:pt x="8916" y="1348"/>
                </a:cubicBezTo>
                <a:lnTo>
                  <a:pt x="8916" y="491"/>
                </a:lnTo>
                <a:cubicBezTo>
                  <a:pt x="8916" y="404"/>
                  <a:pt x="8848" y="335"/>
                  <a:pt x="8760" y="335"/>
                </a:cubicBezTo>
                <a:close/>
                <a:moveTo>
                  <a:pt x="9901" y="335"/>
                </a:moveTo>
                <a:cubicBezTo>
                  <a:pt x="9815" y="335"/>
                  <a:pt x="9745" y="404"/>
                  <a:pt x="9745" y="491"/>
                </a:cubicBezTo>
                <a:lnTo>
                  <a:pt x="9745" y="1348"/>
                </a:lnTo>
                <a:cubicBezTo>
                  <a:pt x="9745" y="1435"/>
                  <a:pt x="9815" y="1505"/>
                  <a:pt x="9901" y="1505"/>
                </a:cubicBezTo>
                <a:cubicBezTo>
                  <a:pt x="9988" y="1505"/>
                  <a:pt x="10058" y="1435"/>
                  <a:pt x="10058" y="1348"/>
                </a:cubicBezTo>
                <a:lnTo>
                  <a:pt x="10058" y="491"/>
                </a:lnTo>
                <a:cubicBezTo>
                  <a:pt x="10058" y="404"/>
                  <a:pt x="9988" y="335"/>
                  <a:pt x="9901" y="335"/>
                </a:cubicBezTo>
                <a:close/>
                <a:moveTo>
                  <a:pt x="11044" y="335"/>
                </a:moveTo>
                <a:cubicBezTo>
                  <a:pt x="10956" y="335"/>
                  <a:pt x="10888" y="404"/>
                  <a:pt x="10888" y="491"/>
                </a:cubicBezTo>
                <a:lnTo>
                  <a:pt x="10888" y="1348"/>
                </a:lnTo>
                <a:cubicBezTo>
                  <a:pt x="10888" y="1435"/>
                  <a:pt x="10956" y="1505"/>
                  <a:pt x="11044" y="1505"/>
                </a:cubicBezTo>
                <a:cubicBezTo>
                  <a:pt x="11129" y="1505"/>
                  <a:pt x="11201" y="1435"/>
                  <a:pt x="11201" y="1348"/>
                </a:cubicBezTo>
                <a:lnTo>
                  <a:pt x="11201" y="491"/>
                </a:lnTo>
                <a:cubicBezTo>
                  <a:pt x="11201" y="404"/>
                  <a:pt x="11131" y="335"/>
                  <a:pt x="11044" y="335"/>
                </a:cubicBezTo>
                <a:close/>
                <a:moveTo>
                  <a:pt x="12184" y="335"/>
                </a:moveTo>
                <a:cubicBezTo>
                  <a:pt x="12097" y="335"/>
                  <a:pt x="12028" y="404"/>
                  <a:pt x="12028" y="491"/>
                </a:cubicBezTo>
                <a:lnTo>
                  <a:pt x="12028" y="1348"/>
                </a:lnTo>
                <a:cubicBezTo>
                  <a:pt x="12028" y="1435"/>
                  <a:pt x="12097" y="1505"/>
                  <a:pt x="12184" y="1505"/>
                </a:cubicBezTo>
                <a:cubicBezTo>
                  <a:pt x="12271" y="1505"/>
                  <a:pt x="12341" y="1435"/>
                  <a:pt x="12341" y="1348"/>
                </a:cubicBezTo>
                <a:lnTo>
                  <a:pt x="12341" y="491"/>
                </a:lnTo>
                <a:cubicBezTo>
                  <a:pt x="12341" y="404"/>
                  <a:pt x="12271" y="335"/>
                  <a:pt x="12184" y="335"/>
                </a:cubicBezTo>
                <a:close/>
                <a:moveTo>
                  <a:pt x="2646" y="1"/>
                </a:moveTo>
                <a:cubicBezTo>
                  <a:pt x="2560" y="1"/>
                  <a:pt x="2490" y="70"/>
                  <a:pt x="2490" y="157"/>
                </a:cubicBezTo>
                <a:lnTo>
                  <a:pt x="2490" y="1726"/>
                </a:lnTo>
                <a:cubicBezTo>
                  <a:pt x="2490" y="1813"/>
                  <a:pt x="2560" y="1883"/>
                  <a:pt x="2646" y="1883"/>
                </a:cubicBezTo>
                <a:lnTo>
                  <a:pt x="12871" y="1883"/>
                </a:lnTo>
                <a:cubicBezTo>
                  <a:pt x="12957" y="1883"/>
                  <a:pt x="13027" y="1813"/>
                  <a:pt x="13027" y="1726"/>
                </a:cubicBezTo>
                <a:lnTo>
                  <a:pt x="13027" y="157"/>
                </a:lnTo>
                <a:cubicBezTo>
                  <a:pt x="13027" y="70"/>
                  <a:pt x="12957" y="1"/>
                  <a:pt x="12871" y="1"/>
                </a:cubicBezTo>
                <a:lnTo>
                  <a:pt x="7058" y="1"/>
                </a:lnTo>
                <a:cubicBezTo>
                  <a:pt x="6972" y="1"/>
                  <a:pt x="6902" y="70"/>
                  <a:pt x="6902" y="157"/>
                </a:cubicBezTo>
                <a:cubicBezTo>
                  <a:pt x="6902" y="245"/>
                  <a:pt x="6972" y="314"/>
                  <a:pt x="7058" y="314"/>
                </a:cubicBezTo>
                <a:lnTo>
                  <a:pt x="12714" y="314"/>
                </a:lnTo>
                <a:lnTo>
                  <a:pt x="12714" y="1570"/>
                </a:lnTo>
                <a:lnTo>
                  <a:pt x="2803" y="1570"/>
                </a:lnTo>
                <a:lnTo>
                  <a:pt x="2803" y="157"/>
                </a:lnTo>
                <a:cubicBezTo>
                  <a:pt x="2803" y="70"/>
                  <a:pt x="2733" y="1"/>
                  <a:pt x="2646" y="1"/>
                </a:cubicBezTo>
                <a:close/>
                <a:moveTo>
                  <a:pt x="6488" y="2281"/>
                </a:moveTo>
                <a:cubicBezTo>
                  <a:pt x="6400" y="2281"/>
                  <a:pt x="6332" y="2350"/>
                  <a:pt x="6332" y="2437"/>
                </a:cubicBezTo>
                <a:lnTo>
                  <a:pt x="6332" y="3293"/>
                </a:lnTo>
                <a:cubicBezTo>
                  <a:pt x="6332" y="3381"/>
                  <a:pt x="6400" y="3451"/>
                  <a:pt x="6488" y="3451"/>
                </a:cubicBezTo>
                <a:cubicBezTo>
                  <a:pt x="6574" y="3451"/>
                  <a:pt x="6645" y="3381"/>
                  <a:pt x="6645" y="3293"/>
                </a:cubicBezTo>
                <a:lnTo>
                  <a:pt x="6645" y="2437"/>
                </a:lnTo>
                <a:cubicBezTo>
                  <a:pt x="6645" y="2350"/>
                  <a:pt x="6575" y="2281"/>
                  <a:pt x="6488" y="2281"/>
                </a:cubicBezTo>
                <a:close/>
                <a:moveTo>
                  <a:pt x="7684" y="2281"/>
                </a:moveTo>
                <a:cubicBezTo>
                  <a:pt x="7597" y="2281"/>
                  <a:pt x="7528" y="2350"/>
                  <a:pt x="7528" y="2437"/>
                </a:cubicBezTo>
                <a:lnTo>
                  <a:pt x="7528" y="3293"/>
                </a:lnTo>
                <a:cubicBezTo>
                  <a:pt x="7528" y="3381"/>
                  <a:pt x="7597" y="3451"/>
                  <a:pt x="7684" y="3451"/>
                </a:cubicBezTo>
                <a:cubicBezTo>
                  <a:pt x="7769" y="3451"/>
                  <a:pt x="7840" y="3381"/>
                  <a:pt x="7840" y="3293"/>
                </a:cubicBezTo>
                <a:lnTo>
                  <a:pt x="7840" y="2437"/>
                </a:lnTo>
                <a:cubicBezTo>
                  <a:pt x="7840" y="2350"/>
                  <a:pt x="7771" y="2281"/>
                  <a:pt x="7684" y="2281"/>
                </a:cubicBezTo>
                <a:close/>
                <a:moveTo>
                  <a:pt x="157" y="1925"/>
                </a:moveTo>
                <a:cubicBezTo>
                  <a:pt x="71" y="1925"/>
                  <a:pt x="1" y="1995"/>
                  <a:pt x="1" y="2082"/>
                </a:cubicBezTo>
                <a:lnTo>
                  <a:pt x="1" y="3651"/>
                </a:lnTo>
                <a:cubicBezTo>
                  <a:pt x="1" y="3738"/>
                  <a:pt x="71" y="3807"/>
                  <a:pt x="157" y="3807"/>
                </a:cubicBezTo>
                <a:lnTo>
                  <a:pt x="10380" y="3807"/>
                </a:lnTo>
                <a:cubicBezTo>
                  <a:pt x="10469" y="3807"/>
                  <a:pt x="10537" y="3736"/>
                  <a:pt x="10537" y="3651"/>
                </a:cubicBezTo>
                <a:lnTo>
                  <a:pt x="10537" y="2082"/>
                </a:lnTo>
                <a:cubicBezTo>
                  <a:pt x="10537" y="1995"/>
                  <a:pt x="10469" y="1925"/>
                  <a:pt x="10380" y="1925"/>
                </a:cubicBezTo>
                <a:cubicBezTo>
                  <a:pt x="10294" y="1925"/>
                  <a:pt x="10224" y="1995"/>
                  <a:pt x="10224" y="2082"/>
                </a:cubicBezTo>
                <a:lnTo>
                  <a:pt x="10224" y="3495"/>
                </a:lnTo>
                <a:lnTo>
                  <a:pt x="314" y="3495"/>
                </a:lnTo>
                <a:lnTo>
                  <a:pt x="314" y="2082"/>
                </a:lnTo>
                <a:cubicBezTo>
                  <a:pt x="314" y="1995"/>
                  <a:pt x="244" y="1925"/>
                  <a:pt x="157" y="1925"/>
                </a:cubicBezTo>
                <a:close/>
                <a:moveTo>
                  <a:pt x="1403" y="3933"/>
                </a:moveTo>
                <a:cubicBezTo>
                  <a:pt x="1316" y="3933"/>
                  <a:pt x="1246" y="4002"/>
                  <a:pt x="1246" y="4090"/>
                </a:cubicBezTo>
                <a:lnTo>
                  <a:pt x="1246" y="5658"/>
                </a:lnTo>
                <a:cubicBezTo>
                  <a:pt x="1246" y="5746"/>
                  <a:pt x="1316" y="5814"/>
                  <a:pt x="1403" y="5814"/>
                </a:cubicBezTo>
                <a:lnTo>
                  <a:pt x="11627" y="5814"/>
                </a:lnTo>
                <a:cubicBezTo>
                  <a:pt x="11714" y="5814"/>
                  <a:pt x="11783" y="5745"/>
                  <a:pt x="11783" y="5658"/>
                </a:cubicBezTo>
                <a:lnTo>
                  <a:pt x="11783" y="4090"/>
                </a:lnTo>
                <a:cubicBezTo>
                  <a:pt x="11783" y="4002"/>
                  <a:pt x="11714" y="3933"/>
                  <a:pt x="11626" y="3933"/>
                </a:cubicBezTo>
                <a:cubicBezTo>
                  <a:pt x="11539" y="3933"/>
                  <a:pt x="11471" y="4002"/>
                  <a:pt x="11471" y="4090"/>
                </a:cubicBezTo>
                <a:lnTo>
                  <a:pt x="11471" y="5502"/>
                </a:lnTo>
                <a:lnTo>
                  <a:pt x="1559" y="5502"/>
                </a:lnTo>
                <a:lnTo>
                  <a:pt x="1559" y="4090"/>
                </a:lnTo>
                <a:cubicBezTo>
                  <a:pt x="1559" y="4002"/>
                  <a:pt x="1489" y="3933"/>
                  <a:pt x="1403" y="39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50"/>
          <p:cNvSpPr/>
          <p:nvPr/>
        </p:nvSpPr>
        <p:spPr>
          <a:xfrm rot="-7594551">
            <a:off x="3462081" y="947490"/>
            <a:ext cx="237465" cy="237578"/>
          </a:xfrm>
          <a:custGeom>
            <a:avLst/>
            <a:gdLst/>
            <a:ahLst/>
            <a:cxnLst/>
            <a:rect l="l" t="t" r="r" b="b"/>
            <a:pathLst>
              <a:path w="4188" h="4190" extrusionOk="0">
                <a:moveTo>
                  <a:pt x="2094" y="921"/>
                </a:moveTo>
                <a:cubicBezTo>
                  <a:pt x="2206" y="921"/>
                  <a:pt x="2320" y="937"/>
                  <a:pt x="2432" y="971"/>
                </a:cubicBezTo>
                <a:cubicBezTo>
                  <a:pt x="3052" y="1157"/>
                  <a:pt x="3404" y="1811"/>
                  <a:pt x="3217" y="2434"/>
                </a:cubicBezTo>
                <a:cubicBezTo>
                  <a:pt x="3064" y="2941"/>
                  <a:pt x="2598" y="3268"/>
                  <a:pt x="2094" y="3268"/>
                </a:cubicBezTo>
                <a:cubicBezTo>
                  <a:pt x="1982" y="3268"/>
                  <a:pt x="1868" y="3252"/>
                  <a:pt x="1756" y="3219"/>
                </a:cubicBezTo>
                <a:cubicBezTo>
                  <a:pt x="1134" y="3032"/>
                  <a:pt x="783" y="2377"/>
                  <a:pt x="970" y="1756"/>
                </a:cubicBezTo>
                <a:cubicBezTo>
                  <a:pt x="1122" y="1249"/>
                  <a:pt x="1590" y="921"/>
                  <a:pt x="2094" y="921"/>
                </a:cubicBezTo>
                <a:close/>
                <a:moveTo>
                  <a:pt x="1692" y="0"/>
                </a:moveTo>
                <a:lnTo>
                  <a:pt x="1521" y="42"/>
                </a:lnTo>
                <a:lnTo>
                  <a:pt x="1432" y="597"/>
                </a:lnTo>
                <a:cubicBezTo>
                  <a:pt x="1355" y="632"/>
                  <a:pt x="1282" y="671"/>
                  <a:pt x="1211" y="715"/>
                </a:cubicBezTo>
                <a:lnTo>
                  <a:pt x="698" y="482"/>
                </a:lnTo>
                <a:lnTo>
                  <a:pt x="570" y="603"/>
                </a:lnTo>
                <a:lnTo>
                  <a:pt x="771" y="1129"/>
                </a:lnTo>
                <a:cubicBezTo>
                  <a:pt x="722" y="1197"/>
                  <a:pt x="678" y="1266"/>
                  <a:pt x="640" y="1342"/>
                </a:cubicBezTo>
                <a:lnTo>
                  <a:pt x="80" y="1398"/>
                </a:lnTo>
                <a:lnTo>
                  <a:pt x="29" y="1567"/>
                </a:lnTo>
                <a:lnTo>
                  <a:pt x="465" y="1922"/>
                </a:lnTo>
                <a:cubicBezTo>
                  <a:pt x="456" y="2005"/>
                  <a:pt x="452" y="2089"/>
                  <a:pt x="458" y="2171"/>
                </a:cubicBezTo>
                <a:lnTo>
                  <a:pt x="0" y="2498"/>
                </a:lnTo>
                <a:lnTo>
                  <a:pt x="40" y="2668"/>
                </a:lnTo>
                <a:lnTo>
                  <a:pt x="597" y="2757"/>
                </a:lnTo>
                <a:cubicBezTo>
                  <a:pt x="630" y="2833"/>
                  <a:pt x="670" y="2906"/>
                  <a:pt x="714" y="2977"/>
                </a:cubicBezTo>
                <a:lnTo>
                  <a:pt x="481" y="3490"/>
                </a:lnTo>
                <a:lnTo>
                  <a:pt x="601" y="3618"/>
                </a:lnTo>
                <a:lnTo>
                  <a:pt x="1127" y="3418"/>
                </a:lnTo>
                <a:cubicBezTo>
                  <a:pt x="1196" y="3466"/>
                  <a:pt x="1265" y="3510"/>
                  <a:pt x="1341" y="3550"/>
                </a:cubicBezTo>
                <a:lnTo>
                  <a:pt x="1396" y="4108"/>
                </a:lnTo>
                <a:lnTo>
                  <a:pt x="1565" y="4161"/>
                </a:lnTo>
                <a:lnTo>
                  <a:pt x="1920" y="3723"/>
                </a:lnTo>
                <a:cubicBezTo>
                  <a:pt x="1978" y="3729"/>
                  <a:pt x="2035" y="3733"/>
                  <a:pt x="2092" y="3733"/>
                </a:cubicBezTo>
                <a:cubicBezTo>
                  <a:pt x="2117" y="3733"/>
                  <a:pt x="2143" y="3732"/>
                  <a:pt x="2169" y="3730"/>
                </a:cubicBezTo>
                <a:lnTo>
                  <a:pt x="2496" y="4189"/>
                </a:lnTo>
                <a:lnTo>
                  <a:pt x="2667" y="4148"/>
                </a:lnTo>
                <a:lnTo>
                  <a:pt x="2755" y="3592"/>
                </a:lnTo>
                <a:cubicBezTo>
                  <a:pt x="2832" y="3558"/>
                  <a:pt x="2904" y="3518"/>
                  <a:pt x="2975" y="3474"/>
                </a:cubicBezTo>
                <a:lnTo>
                  <a:pt x="3490" y="3708"/>
                </a:lnTo>
                <a:lnTo>
                  <a:pt x="3618" y="3587"/>
                </a:lnTo>
                <a:lnTo>
                  <a:pt x="3416" y="3061"/>
                </a:lnTo>
                <a:cubicBezTo>
                  <a:pt x="3464" y="2993"/>
                  <a:pt x="3508" y="2924"/>
                  <a:pt x="3548" y="2848"/>
                </a:cubicBezTo>
                <a:lnTo>
                  <a:pt x="4108" y="2792"/>
                </a:lnTo>
                <a:lnTo>
                  <a:pt x="4159" y="2623"/>
                </a:lnTo>
                <a:lnTo>
                  <a:pt x="3721" y="2268"/>
                </a:lnTo>
                <a:cubicBezTo>
                  <a:pt x="3731" y="2185"/>
                  <a:pt x="3734" y="2101"/>
                  <a:pt x="3729" y="2019"/>
                </a:cubicBezTo>
                <a:lnTo>
                  <a:pt x="4188" y="1692"/>
                </a:lnTo>
                <a:lnTo>
                  <a:pt x="4146" y="1521"/>
                </a:lnTo>
                <a:lnTo>
                  <a:pt x="3591" y="1433"/>
                </a:lnTo>
                <a:cubicBezTo>
                  <a:pt x="3557" y="1356"/>
                  <a:pt x="3518" y="1284"/>
                  <a:pt x="3473" y="1213"/>
                </a:cubicBezTo>
                <a:lnTo>
                  <a:pt x="3706" y="700"/>
                </a:lnTo>
                <a:lnTo>
                  <a:pt x="3585" y="572"/>
                </a:lnTo>
                <a:lnTo>
                  <a:pt x="3059" y="772"/>
                </a:lnTo>
                <a:cubicBezTo>
                  <a:pt x="2992" y="724"/>
                  <a:pt x="2923" y="680"/>
                  <a:pt x="2846" y="640"/>
                </a:cubicBezTo>
                <a:lnTo>
                  <a:pt x="2790" y="81"/>
                </a:lnTo>
                <a:lnTo>
                  <a:pt x="2623" y="29"/>
                </a:lnTo>
                <a:lnTo>
                  <a:pt x="2267" y="467"/>
                </a:lnTo>
                <a:cubicBezTo>
                  <a:pt x="2210" y="461"/>
                  <a:pt x="2152" y="457"/>
                  <a:pt x="2096" y="457"/>
                </a:cubicBezTo>
                <a:cubicBezTo>
                  <a:pt x="2070" y="457"/>
                  <a:pt x="2044" y="458"/>
                  <a:pt x="2019" y="460"/>
                </a:cubicBezTo>
                <a:lnTo>
                  <a:pt x="16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nance and Taxes by Slidesgo">
  <a:themeElements>
    <a:clrScheme name="Simple Light">
      <a:dk1>
        <a:srgbClr val="353644"/>
      </a:dk1>
      <a:lt1>
        <a:srgbClr val="F5F5F5"/>
      </a:lt1>
      <a:dk2>
        <a:srgbClr val="DBE3FD"/>
      </a:dk2>
      <a:lt2>
        <a:srgbClr val="BAC4F3"/>
      </a:lt2>
      <a:accent1>
        <a:srgbClr val="92A1DB"/>
      </a:accent1>
      <a:accent2>
        <a:srgbClr val="48528A"/>
      </a:accent2>
      <a:accent3>
        <a:srgbClr val="996E80"/>
      </a:accent3>
      <a:accent4>
        <a:srgbClr val="B7B7B7"/>
      </a:accent4>
      <a:accent5>
        <a:srgbClr val="D9D9D9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Anaheim</vt:lpstr>
      <vt:lpstr>Be Vietnam Pro</vt:lpstr>
      <vt:lpstr>Segoe UI</vt:lpstr>
      <vt:lpstr>Be Vietnam Pro Black</vt:lpstr>
      <vt:lpstr>Be Vietnam Pro SemiBold</vt:lpstr>
      <vt:lpstr>Bebas Neue</vt:lpstr>
      <vt:lpstr>-apple-system</vt:lpstr>
      <vt:lpstr>Barlow</vt:lpstr>
      <vt:lpstr>Be Vietnam Pro Medium</vt:lpstr>
      <vt:lpstr>Catamaran</vt:lpstr>
      <vt:lpstr>Nunito Light</vt:lpstr>
      <vt:lpstr>Finance and Taxes by Slidesgo</vt:lpstr>
      <vt:lpstr>Vermogenskrieger</vt:lpstr>
      <vt:lpstr>Table of contents</vt:lpstr>
      <vt:lpstr>Team Members</vt:lpstr>
      <vt:lpstr>Topic</vt:lpstr>
      <vt:lpstr>Stages of realization</vt:lpstr>
      <vt:lpstr>Used technologies</vt:lpstr>
      <vt:lpstr>Let’s jump into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Кристияна И. Христова</cp:lastModifiedBy>
  <cp:revision>1</cp:revision>
  <dcterms:modified xsi:type="dcterms:W3CDTF">2024-11-02T17:29:53Z</dcterms:modified>
</cp:coreProperties>
</file>