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15DCF8-968D-7583-BBA2-127F88F34DF2}" v="305" dt="2024-11-03T15:35:07.080"/>
    <p1510:client id="{9AF4DB11-CF7D-2241-3A9A-3A2D957F3625}" v="145" dt="2024-11-03T14:18:03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0CCAACE-815D-4A79-875A-B7EFC28F7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A close-up of a desert&#10;&#10;Description automatically generated">
            <a:extLst>
              <a:ext uri="{FF2B5EF4-FFF2-40B4-BE49-F238E27FC236}">
                <a16:creationId xmlns:a16="http://schemas.microsoft.com/office/drawing/2014/main" id="{A9E1FE2C-44DA-5174-96E1-BDF1BB668B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688"/>
          <a:stretch/>
        </p:blipFill>
        <p:spPr>
          <a:xfrm>
            <a:off x="5997059" y="79179"/>
            <a:ext cx="6095980" cy="6857990"/>
          </a:xfrm>
          <a:prstGeom prst="rect">
            <a:avLst/>
          </a:prstGeom>
        </p:spPr>
      </p:pic>
      <p:pic>
        <p:nvPicPr>
          <p:cNvPr id="9" name="Picture 8" descr="A close-up of a sand dune&#10;&#10;Description automatically generated">
            <a:extLst>
              <a:ext uri="{FF2B5EF4-FFF2-40B4-BE49-F238E27FC236}">
                <a16:creationId xmlns:a16="http://schemas.microsoft.com/office/drawing/2014/main" id="{8498CE04-44E3-ADD9-A34D-B4B3D7F13A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588"/>
          <a:stretch/>
        </p:blipFill>
        <p:spPr>
          <a:xfrm>
            <a:off x="0" y="79179"/>
            <a:ext cx="6096000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77FCFC-9E24-462F-FE4A-48D7C7745538}"/>
              </a:ext>
            </a:extLst>
          </p:cNvPr>
          <p:cNvSpPr txBox="1"/>
          <p:nvPr/>
        </p:nvSpPr>
        <p:spPr>
          <a:xfrm>
            <a:off x="8035635" y="761999"/>
            <a:ext cx="175359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taatliches"/>
              </a:rPr>
              <a:t>Team </a:t>
            </a:r>
          </a:p>
          <a:p>
            <a:r>
              <a:rPr lang="en-US" sz="2800" err="1">
                <a:solidFill>
                  <a:schemeClr val="bg1"/>
                </a:solidFill>
                <a:latin typeface="Staatliches"/>
              </a:rPr>
              <a:t>Walletech</a:t>
            </a:r>
            <a:endParaRPr lang="en-US" sz="2800">
              <a:solidFill>
                <a:schemeClr val="bg1"/>
              </a:solidFill>
              <a:latin typeface="Staatliche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50FA52-9412-67CA-6408-8B5674449302}"/>
              </a:ext>
            </a:extLst>
          </p:cNvPr>
          <p:cNvSpPr txBox="1"/>
          <p:nvPr/>
        </p:nvSpPr>
        <p:spPr>
          <a:xfrm>
            <a:off x="7827817" y="4601687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taatliches"/>
              </a:rPr>
              <a:t>Project on the topic</a:t>
            </a:r>
            <a:endParaRPr lang="en-US" dirty="0">
              <a:solidFill>
                <a:schemeClr val="bg1"/>
              </a:solidFill>
              <a:latin typeface="Aptos" panose="020B0004020202020204"/>
            </a:endParaRPr>
          </a:p>
          <a:p>
            <a:r>
              <a:rPr lang="en-US" sz="2400" dirty="0">
                <a:solidFill>
                  <a:schemeClr val="bg1"/>
                </a:solidFill>
                <a:latin typeface="Staatliches"/>
              </a:rPr>
              <a:t>,,finance challenge''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close-up of a desert&#10;&#10;Description automatically generated">
            <a:extLst>
              <a:ext uri="{FF2B5EF4-FFF2-40B4-BE49-F238E27FC236}">
                <a16:creationId xmlns:a16="http://schemas.microsoft.com/office/drawing/2014/main" id="{8A4649E1-20A5-4BCF-8177-6D8C3FD8A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1693" b="572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D7AFD2-1AAD-8EE6-92AF-E0747B703DF7}"/>
              </a:ext>
            </a:extLst>
          </p:cNvPr>
          <p:cNvSpPr txBox="1"/>
          <p:nvPr/>
        </p:nvSpPr>
        <p:spPr>
          <a:xfrm>
            <a:off x="4724400" y="901485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Staatliches"/>
              </a:rPr>
              <a:t>Our team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2C1A26-A162-B8C1-3306-66CBB07AF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140" y="3042069"/>
            <a:ext cx="2876550" cy="400050"/>
          </a:xfrm>
          <a:prstGeom prst="rect">
            <a:avLst/>
          </a:prstGeom>
        </p:spPr>
      </p:pic>
      <p:pic>
        <p:nvPicPr>
          <p:cNvPr id="8" name="Picture 7" descr="A child in a blue shirt&#10;&#10;Description automatically generated">
            <a:extLst>
              <a:ext uri="{FF2B5EF4-FFF2-40B4-BE49-F238E27FC236}">
                <a16:creationId xmlns:a16="http://schemas.microsoft.com/office/drawing/2014/main" id="{5755B161-057D-1C61-E247-1F1F1A35D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029" y="3432954"/>
            <a:ext cx="1257300" cy="1257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3105B5-5413-B907-F3D7-678EB348FB06}"/>
              </a:ext>
            </a:extLst>
          </p:cNvPr>
          <p:cNvSpPr txBox="1"/>
          <p:nvPr/>
        </p:nvSpPr>
        <p:spPr>
          <a:xfrm>
            <a:off x="552773" y="48018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  <a:latin typeface="Staatliches"/>
              </a:rPr>
              <a:t>Daniel </a:t>
            </a:r>
            <a:r>
              <a:rPr lang="en-US" dirty="0" err="1">
                <a:solidFill>
                  <a:schemeClr val="lt1"/>
                </a:solidFill>
                <a:latin typeface="Staatliches"/>
              </a:rPr>
              <a:t>kostadinov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4F68A-50B4-848A-33F5-73C7E7C322E7}"/>
              </a:ext>
            </a:extLst>
          </p:cNvPr>
          <p:cNvSpPr txBox="1"/>
          <p:nvPr/>
        </p:nvSpPr>
        <p:spPr>
          <a:xfrm>
            <a:off x="552773" y="5279756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  <a:latin typeface="Rajdhani Medium"/>
              </a:rPr>
              <a:t>DEVELOPER</a:t>
            </a:r>
          </a:p>
        </p:txBody>
      </p:sp>
      <p:pic>
        <p:nvPicPr>
          <p:cNvPr id="12" name="Picture 11" descr="A person in a white shirt&#10;&#10;Description automatically generated">
            <a:extLst>
              <a:ext uri="{FF2B5EF4-FFF2-40B4-BE49-F238E27FC236}">
                <a16:creationId xmlns:a16="http://schemas.microsoft.com/office/drawing/2014/main" id="{3DB9AC91-382D-0944-C8F2-4554C2515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418" y="3342791"/>
            <a:ext cx="1257300" cy="1257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3B062B-0A3C-EDDF-081B-F1EFDF456028}"/>
              </a:ext>
            </a:extLst>
          </p:cNvPr>
          <p:cNvSpPr txBox="1"/>
          <p:nvPr/>
        </p:nvSpPr>
        <p:spPr>
          <a:xfrm>
            <a:off x="3355383" y="468565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lt1"/>
                </a:solidFill>
                <a:latin typeface="Staatliches"/>
              </a:rPr>
              <a:t>Ivelin voynov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AA1B27-9738-630C-1DDC-52885111B011}"/>
              </a:ext>
            </a:extLst>
          </p:cNvPr>
          <p:cNvSpPr txBox="1"/>
          <p:nvPr/>
        </p:nvSpPr>
        <p:spPr>
          <a:xfrm>
            <a:off x="3355383" y="516351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  <a:latin typeface="Rajdhani Medium"/>
              </a:rPr>
              <a:t>DEVELOPER</a:t>
            </a:r>
          </a:p>
        </p:txBody>
      </p:sp>
      <p:pic>
        <p:nvPicPr>
          <p:cNvPr id="15" name="Picture 14" descr="A black background with a white line&#10;&#10;Description automatically generated">
            <a:extLst>
              <a:ext uri="{FF2B5EF4-FFF2-40B4-BE49-F238E27FC236}">
                <a16:creationId xmlns:a16="http://schemas.microsoft.com/office/drawing/2014/main" id="{88ECCAEC-248B-1611-0684-E2A59DC36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7725" y="2731979"/>
            <a:ext cx="2876550" cy="619125"/>
          </a:xfrm>
          <a:prstGeom prst="rect">
            <a:avLst/>
          </a:prstGeom>
        </p:spPr>
      </p:pic>
      <p:pic>
        <p:nvPicPr>
          <p:cNvPr id="18" name="Picture 17" descr="A close up of a child&#10;&#10;Description automatically generated">
            <a:extLst>
              <a:ext uri="{FF2B5EF4-FFF2-40B4-BE49-F238E27FC236}">
                <a16:creationId xmlns:a16="http://schemas.microsoft.com/office/drawing/2014/main" id="{B9771748-5A13-77A4-E234-D68DD4C51F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2383" y="3337792"/>
            <a:ext cx="1257300" cy="1257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7F31F3D-B0DC-0683-B446-63C5C74E0A43}"/>
              </a:ext>
            </a:extLst>
          </p:cNvPr>
          <p:cNvSpPr txBox="1"/>
          <p:nvPr/>
        </p:nvSpPr>
        <p:spPr>
          <a:xfrm>
            <a:off x="6338807" y="462107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lt1"/>
                </a:solidFill>
                <a:latin typeface="Staatliches"/>
              </a:rPr>
              <a:t>Aleksandar lalev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6C0B4B-64DC-CEEB-9DB5-0F62CD7A3096}"/>
              </a:ext>
            </a:extLst>
          </p:cNvPr>
          <p:cNvSpPr txBox="1"/>
          <p:nvPr/>
        </p:nvSpPr>
        <p:spPr>
          <a:xfrm>
            <a:off x="6157993" y="5124773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  <a:latin typeface="Rajdhani Medium"/>
              </a:rPr>
              <a:t>DEVELOPER </a:t>
            </a:r>
          </a:p>
        </p:txBody>
      </p:sp>
      <p:pic>
        <p:nvPicPr>
          <p:cNvPr id="22" name="Picture 21" descr="A white line on a black background&#10;&#10;Description automatically generated">
            <a:extLst>
              <a:ext uri="{FF2B5EF4-FFF2-40B4-BE49-F238E27FC236}">
                <a16:creationId xmlns:a16="http://schemas.microsoft.com/office/drawing/2014/main" id="{2EE9D481-AA1B-AA81-4FCE-5C787D5D37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4911" y="1708435"/>
            <a:ext cx="3577098" cy="1662573"/>
          </a:xfrm>
          <a:prstGeom prst="rect">
            <a:avLst/>
          </a:prstGeom>
        </p:spPr>
      </p:pic>
      <p:pic>
        <p:nvPicPr>
          <p:cNvPr id="23" name="Picture 22" descr="A person in a white shirt&#10;&#10;Description automatically generated">
            <a:extLst>
              <a:ext uri="{FF2B5EF4-FFF2-40B4-BE49-F238E27FC236}">
                <a16:creationId xmlns:a16="http://schemas.microsoft.com/office/drawing/2014/main" id="{2939AEC5-0D63-4145-6D65-EB85CB1EFA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0024" y="3351199"/>
            <a:ext cx="1257300" cy="12573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36A192-FADA-C098-8A3E-9EBF30EDF122}"/>
              </a:ext>
            </a:extLst>
          </p:cNvPr>
          <p:cNvSpPr txBox="1"/>
          <p:nvPr/>
        </p:nvSpPr>
        <p:spPr>
          <a:xfrm>
            <a:off x="9834267" y="46819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lt1"/>
                </a:solidFill>
                <a:latin typeface="Staatliches"/>
              </a:rPr>
              <a:t>Lychezar Rashkov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843B30-C917-88C3-0B07-8AF185146A9C}"/>
              </a:ext>
            </a:extLst>
          </p:cNvPr>
          <p:cNvSpPr txBox="1"/>
          <p:nvPr/>
        </p:nvSpPr>
        <p:spPr>
          <a:xfrm>
            <a:off x="9733866" y="5127127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  <a:latin typeface="Rajdhani Medium"/>
              </a:rPr>
              <a:t>SCRUM TRAINER</a:t>
            </a:r>
          </a:p>
        </p:txBody>
      </p:sp>
    </p:spTree>
    <p:extLst>
      <p:ext uri="{BB962C8B-B14F-4D97-AF65-F5344CB8AC3E}">
        <p14:creationId xmlns:p14="http://schemas.microsoft.com/office/powerpoint/2010/main" val="17634017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close-up of a desert&#10;&#10;Description automatically generated">
            <a:extLst>
              <a:ext uri="{FF2B5EF4-FFF2-40B4-BE49-F238E27FC236}">
                <a16:creationId xmlns:a16="http://schemas.microsoft.com/office/drawing/2014/main" id="{23E1CEAB-B4FB-AC88-C8BB-92E980324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4764" r="1" b="39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D232F3-B7C6-4883-52DF-31FA332064E5}"/>
              </a:ext>
            </a:extLst>
          </p:cNvPr>
          <p:cNvSpPr txBox="1"/>
          <p:nvPr/>
        </p:nvSpPr>
        <p:spPr>
          <a:xfrm>
            <a:off x="4724400" y="419595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>
                <a:solidFill>
                  <a:srgbClr val="FFFFFF"/>
                </a:solidFill>
                <a:latin typeface="Staatliches"/>
              </a:rPr>
              <a:t>Stages of development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C8279-2D03-B451-DB20-396521648DFD}"/>
              </a:ext>
            </a:extLst>
          </p:cNvPr>
          <p:cNvSpPr txBox="1"/>
          <p:nvPr/>
        </p:nvSpPr>
        <p:spPr>
          <a:xfrm>
            <a:off x="666997" y="1715984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dirty="0">
                <a:solidFill>
                  <a:schemeClr val="lt1"/>
                </a:solidFill>
                <a:latin typeface="Staatliches"/>
              </a:rPr>
              <a:t>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8B1409-7BD3-9BD7-1A99-32484F999F44}"/>
              </a:ext>
            </a:extLst>
          </p:cNvPr>
          <p:cNvSpPr txBox="1"/>
          <p:nvPr/>
        </p:nvSpPr>
        <p:spPr>
          <a:xfrm>
            <a:off x="370114" y="23790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lt1"/>
                </a:solidFill>
                <a:latin typeface="Staatliches"/>
              </a:rPr>
              <a:t>Brainstorm the idea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A74F3C-BEE4-83FA-8657-37D3521F122C}"/>
              </a:ext>
            </a:extLst>
          </p:cNvPr>
          <p:cNvSpPr txBox="1"/>
          <p:nvPr/>
        </p:nvSpPr>
        <p:spPr>
          <a:xfrm>
            <a:off x="182088" y="275507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lt1"/>
                </a:solidFill>
                <a:latin typeface="Rajdhani Medium"/>
              </a:rPr>
              <a:t>Think about ideas and talk obout them.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F59BC9-53A4-A0D5-A734-03D4A3658B3F}"/>
              </a:ext>
            </a:extLst>
          </p:cNvPr>
          <p:cNvSpPr txBox="1"/>
          <p:nvPr/>
        </p:nvSpPr>
        <p:spPr>
          <a:xfrm>
            <a:off x="983672" y="4269180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>
                <a:solidFill>
                  <a:schemeClr val="lt1"/>
                </a:solidFill>
                <a:latin typeface="Staatliches"/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E22858-CAFF-456A-079F-44D44F7AAF46}"/>
              </a:ext>
            </a:extLst>
          </p:cNvPr>
          <p:cNvSpPr txBox="1"/>
          <p:nvPr/>
        </p:nvSpPr>
        <p:spPr>
          <a:xfrm>
            <a:off x="577932" y="482336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lt1"/>
                </a:solidFill>
                <a:latin typeface="Staatliches"/>
              </a:rPr>
              <a:t>Make the design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6DC8C2-9C36-71D7-C176-53D07AF0D9F6}"/>
              </a:ext>
            </a:extLst>
          </p:cNvPr>
          <p:cNvSpPr txBox="1"/>
          <p:nvPr/>
        </p:nvSpPr>
        <p:spPr>
          <a:xfrm>
            <a:off x="577933" y="538743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lt1"/>
                </a:solidFill>
                <a:latin typeface="Rajdhani Medium"/>
              </a:rPr>
              <a:t>Creating the design.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CF7F47-7F0D-5C0B-B3B7-B98A8F05978B}"/>
              </a:ext>
            </a:extLst>
          </p:cNvPr>
          <p:cNvSpPr txBox="1"/>
          <p:nvPr/>
        </p:nvSpPr>
        <p:spPr>
          <a:xfrm>
            <a:off x="7891153" y="1715984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>
                <a:solidFill>
                  <a:schemeClr val="lt1"/>
                </a:solidFill>
                <a:latin typeface="Staatliches"/>
              </a:rPr>
              <a:t>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F8FA98-25CF-ED39-FE6E-A0C5DEE85F3E}"/>
              </a:ext>
            </a:extLst>
          </p:cNvPr>
          <p:cNvSpPr txBox="1"/>
          <p:nvPr/>
        </p:nvSpPr>
        <p:spPr>
          <a:xfrm>
            <a:off x="7623958" y="23790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lt1"/>
                </a:solidFill>
                <a:latin typeface="Staatliches"/>
              </a:rPr>
              <a:t>development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24E19-6A5E-973D-8C39-AF7DBE3B62C4}"/>
              </a:ext>
            </a:extLst>
          </p:cNvPr>
          <p:cNvSpPr txBox="1"/>
          <p:nvPr/>
        </p:nvSpPr>
        <p:spPr>
          <a:xfrm>
            <a:off x="7623958" y="302227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lt1"/>
                </a:solidFill>
                <a:latin typeface="Rajdhani Medium"/>
              </a:rPr>
              <a:t>Create the application.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9762FF-C045-3E56-3A31-645D4BFA053F}"/>
              </a:ext>
            </a:extLst>
          </p:cNvPr>
          <p:cNvSpPr txBox="1"/>
          <p:nvPr/>
        </p:nvSpPr>
        <p:spPr>
          <a:xfrm>
            <a:off x="7891153" y="4269179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>
                <a:solidFill>
                  <a:schemeClr val="lt1"/>
                </a:solidFill>
                <a:latin typeface="Staatliches"/>
              </a:rPr>
              <a:t>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751C60-35B2-5022-9C29-B0A14870A242}"/>
              </a:ext>
            </a:extLst>
          </p:cNvPr>
          <p:cNvSpPr txBox="1"/>
          <p:nvPr/>
        </p:nvSpPr>
        <p:spPr>
          <a:xfrm>
            <a:off x="7752608" y="49124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lt1"/>
                </a:solidFill>
                <a:latin typeface="Staatliches"/>
              </a:rPr>
              <a:t>Presenting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2E4DB8-DEAC-D494-8770-229AFA8E2420}"/>
              </a:ext>
            </a:extLst>
          </p:cNvPr>
          <p:cNvSpPr txBox="1"/>
          <p:nvPr/>
        </p:nvSpPr>
        <p:spPr>
          <a:xfrm>
            <a:off x="7475517" y="538743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lt1"/>
                </a:solidFill>
                <a:latin typeface="Rajdhani Medium"/>
              </a:rPr>
              <a:t>Presenting in front of judges.</a:t>
            </a:r>
          </a:p>
        </p:txBody>
      </p:sp>
    </p:spTree>
    <p:extLst>
      <p:ext uri="{BB962C8B-B14F-4D97-AF65-F5344CB8AC3E}">
        <p14:creationId xmlns:p14="http://schemas.microsoft.com/office/powerpoint/2010/main" val="24491096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close-up of a desert&#10;&#10;Description automatically generated">
            <a:extLst>
              <a:ext uri="{FF2B5EF4-FFF2-40B4-BE49-F238E27FC236}">
                <a16:creationId xmlns:a16="http://schemas.microsoft.com/office/drawing/2014/main" id="{1419F2DA-FB8E-54BD-3030-AEEBC9A57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1093" r="-1" b="646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E9919A-4554-F303-7922-DCEDEC14E54A}"/>
              </a:ext>
            </a:extLst>
          </p:cNvPr>
          <p:cNvSpPr txBox="1"/>
          <p:nvPr/>
        </p:nvSpPr>
        <p:spPr>
          <a:xfrm>
            <a:off x="3971471" y="270329"/>
            <a:ext cx="42581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FFFFFF"/>
                </a:solidFill>
                <a:latin typeface="Staatliches"/>
              </a:rPr>
              <a:t>The technologies we used</a:t>
            </a:r>
            <a:endParaRPr lang="en-US"/>
          </a:p>
        </p:txBody>
      </p:sp>
      <p:pic>
        <p:nvPicPr>
          <p:cNvPr id="7" name="Picture 6" descr="A red and black sign&#10;&#10;Description automatically generated">
            <a:extLst>
              <a:ext uri="{FF2B5EF4-FFF2-40B4-BE49-F238E27FC236}">
                <a16:creationId xmlns:a16="http://schemas.microsoft.com/office/drawing/2014/main" id="{9FCE44CA-148E-3323-61BD-9A19AE99E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18" y="1828346"/>
            <a:ext cx="1314450" cy="1314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230004-7BC2-9E35-4082-F6C5689DB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918" y="3833133"/>
            <a:ext cx="1314450" cy="1314450"/>
          </a:xfrm>
          <a:prstGeom prst="rect">
            <a:avLst/>
          </a:prstGeom>
        </p:spPr>
      </p:pic>
      <p:pic>
        <p:nvPicPr>
          <p:cNvPr id="10" name="Picture 9" descr="A purple logo with a black background&#10;&#10;Description automatically generated">
            <a:extLst>
              <a:ext uri="{FF2B5EF4-FFF2-40B4-BE49-F238E27FC236}">
                <a16:creationId xmlns:a16="http://schemas.microsoft.com/office/drawing/2014/main" id="{779C380C-C3DB-DCD4-6088-DE0A31C61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4083" y="3785507"/>
            <a:ext cx="2495550" cy="1409700"/>
          </a:xfrm>
          <a:prstGeom prst="rect">
            <a:avLst/>
          </a:prstGeom>
        </p:spPr>
      </p:pic>
      <p:pic>
        <p:nvPicPr>
          <p:cNvPr id="11" name="Picture 10" descr="A logo of a company&#10;&#10;Description automatically generated">
            <a:extLst>
              <a:ext uri="{FF2B5EF4-FFF2-40B4-BE49-F238E27FC236}">
                <a16:creationId xmlns:a16="http://schemas.microsoft.com/office/drawing/2014/main" id="{6F98C5AE-A603-394D-A144-8A283C5331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8317" y="1710418"/>
            <a:ext cx="1419225" cy="1314450"/>
          </a:xfrm>
          <a:prstGeom prst="rect">
            <a:avLst/>
          </a:prstGeom>
        </p:spPr>
      </p:pic>
      <p:pic>
        <p:nvPicPr>
          <p:cNvPr id="12" name="Picture 11" descr="A blue and white logo&#10;&#10;Description automatically generated">
            <a:extLst>
              <a:ext uri="{FF2B5EF4-FFF2-40B4-BE49-F238E27FC236}">
                <a16:creationId xmlns:a16="http://schemas.microsoft.com/office/drawing/2014/main" id="{7854A1A9-1444-A759-7F22-E998CABAE5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1191" y="1665967"/>
            <a:ext cx="2276475" cy="1276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B828E4-D8AC-0C77-D672-192319A77E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3546" y="1541915"/>
            <a:ext cx="1543050" cy="1724025"/>
          </a:xfrm>
          <a:prstGeom prst="rect">
            <a:avLst/>
          </a:prstGeom>
        </p:spPr>
      </p:pic>
      <p:pic>
        <p:nvPicPr>
          <p:cNvPr id="15" name="Picture 14" descr="A blue hexagon with white letters and white text&#10;&#10;Description automatically generated">
            <a:extLst>
              <a:ext uri="{FF2B5EF4-FFF2-40B4-BE49-F238E27FC236}">
                <a16:creationId xmlns:a16="http://schemas.microsoft.com/office/drawing/2014/main" id="{C341EB17-AD4C-95EC-9D59-88979A86E8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2418" y="1665741"/>
            <a:ext cx="1314450" cy="1476375"/>
          </a:xfrm>
          <a:prstGeom prst="rect">
            <a:avLst/>
          </a:prstGeom>
        </p:spPr>
      </p:pic>
      <p:pic>
        <p:nvPicPr>
          <p:cNvPr id="16" name="Picture 15" descr="A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E8E53724-C438-E284-3890-BFBBB0EF2D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45676" y="3752169"/>
            <a:ext cx="981075" cy="1476375"/>
          </a:xfrm>
          <a:prstGeom prst="rect">
            <a:avLst/>
          </a:prstGeom>
        </p:spPr>
      </p:pic>
      <p:pic>
        <p:nvPicPr>
          <p:cNvPr id="19" name="Picture 18" descr="A blue cylinder with white text&#10;&#10;Description automatically generated">
            <a:extLst>
              <a:ext uri="{FF2B5EF4-FFF2-40B4-BE49-F238E27FC236}">
                <a16:creationId xmlns:a16="http://schemas.microsoft.com/office/drawing/2014/main" id="{F68769AE-F355-146A-E3B2-80BA2C1EF6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7814" y="3612243"/>
            <a:ext cx="1692731" cy="173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057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screenshot of a login page&#10;&#10;Description automatically generated">
            <a:extLst>
              <a:ext uri="{FF2B5EF4-FFF2-40B4-BE49-F238E27FC236}">
                <a16:creationId xmlns:a16="http://schemas.microsoft.com/office/drawing/2014/main" id="{2C4C0C17-90C2-2CEC-338C-AADD2A464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76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5023D7-12D9-3443-62A0-D9394C704896}"/>
              </a:ext>
            </a:extLst>
          </p:cNvPr>
          <p:cNvSpPr txBox="1"/>
          <p:nvPr/>
        </p:nvSpPr>
        <p:spPr>
          <a:xfrm>
            <a:off x="1488374" y="2171205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lt1"/>
                </a:solidFill>
                <a:latin typeface="Rajdhani Medium"/>
              </a:rPr>
              <a:t>LET’S JUMP TO THE PROJECT!</a:t>
            </a:r>
          </a:p>
        </p:txBody>
      </p:sp>
    </p:spTree>
    <p:extLst>
      <p:ext uri="{BB962C8B-B14F-4D97-AF65-F5344CB8AC3E}">
        <p14:creationId xmlns:p14="http://schemas.microsoft.com/office/powerpoint/2010/main" val="3653379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171</cp:revision>
  <dcterms:created xsi:type="dcterms:W3CDTF">2024-11-03T13:20:24Z</dcterms:created>
  <dcterms:modified xsi:type="dcterms:W3CDTF">2024-11-03T15:35:19Z</dcterms:modified>
</cp:coreProperties>
</file>