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73" r:id="rId3"/>
    <p:sldId id="270" r:id="rId4"/>
    <p:sldId id="257" r:id="rId5"/>
    <p:sldId id="266" r:id="rId6"/>
    <p:sldId id="263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-78"/>
      <p:regular r:id="rId11"/>
      <p:bold r:id="rId12"/>
    </p:embeddedFont>
    <p:embeddedFont>
      <p:font typeface="Nunito" pitchFamily="2" charset="-52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D45D48-0C8E-4F19-A9D6-2F6C047824A2}">
  <a:tblStyle styleId="{BAD45D48-0C8E-4F19-A9D6-2F6C04782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7FDCF1-FCB0-4FBA-B6A0-91EFF5A91D5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6" r:id="rId5"/>
    <p:sldLayoutId id="2147483671" r:id="rId6"/>
    <p:sldLayoutId id="2147483681" r:id="rId7"/>
    <p:sldLayoutId id="2147483683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800474" y="1141950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Girl Power</a:t>
            </a:r>
            <a:endParaRPr dirty="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Екип</a:t>
            </a:r>
            <a:endParaRPr lang="en-US" dirty="0"/>
          </a:p>
        </p:txBody>
      </p:sp>
      <p:sp>
        <p:nvSpPr>
          <p:cNvPr id="1044" name="Google Shape;1044;p59"/>
          <p:cNvSpPr txBox="1"/>
          <p:nvPr/>
        </p:nvSpPr>
        <p:spPr>
          <a:xfrm>
            <a:off x="1879714" y="2084287"/>
            <a:ext cx="3033952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Стела Георгиева</a:t>
            </a:r>
            <a:endParaRPr lang="en-US"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1966036" y="2175589"/>
            <a:ext cx="2341800" cy="28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6023281" y="2117250"/>
            <a:ext cx="2908708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Александра Желева</a:t>
            </a: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 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3" name="Google Shape;1053;p59"/>
          <p:cNvSpPr txBox="1"/>
          <p:nvPr/>
        </p:nvSpPr>
        <p:spPr>
          <a:xfrm>
            <a:off x="1966036" y="3629877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50" name="Google Shape;1050;p59"/>
          <p:cNvSpPr txBox="1"/>
          <p:nvPr/>
        </p:nvSpPr>
        <p:spPr>
          <a:xfrm>
            <a:off x="6023281" y="3378099"/>
            <a:ext cx="312328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Жасмина Вълкова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023281" y="2480200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lang="en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rondend developer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1926534" y="3378099"/>
            <a:ext cx="232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Мария Колева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6023281" y="3764823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QA </a:t>
            </a:r>
            <a:r>
              <a:rPr lang="en-US" sz="1600" dirty="0">
                <a:solidFill>
                  <a:schemeClr val="dk1"/>
                </a:solidFill>
                <a:latin typeface="Baloo 2"/>
                <a:cs typeface="Baloo 2"/>
              </a:rPr>
              <a:t>Engineer</a:t>
            </a:r>
            <a:endParaRPr sz="1600" dirty="0">
              <a:solidFill>
                <a:schemeClr val="dk1"/>
              </a:solidFill>
              <a:latin typeface="Baloo 2"/>
              <a:cs typeface="Baloo 2"/>
              <a:sym typeface="Baloo 2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r="7327" b="7997"/>
          <a:stretch/>
        </p:blipFill>
        <p:spPr>
          <a:xfrm>
            <a:off x="512676" y="1468407"/>
            <a:ext cx="1413858" cy="14636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7B584A5-023A-446E-AA8D-DC8349CE6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4390073" y="1657619"/>
            <a:ext cx="1413858" cy="1463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783EA-8D97-4C44-AE5E-FEAD2CFE0A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2" t="7299" r="2916"/>
          <a:stretch/>
        </p:blipFill>
        <p:spPr>
          <a:xfrm>
            <a:off x="512677" y="3121300"/>
            <a:ext cx="1413857" cy="14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F0B13-BE39-416B-B835-2791141490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6"/>
          <a:stretch/>
        </p:blipFill>
        <p:spPr>
          <a:xfrm>
            <a:off x="4408491" y="3257392"/>
            <a:ext cx="1377021" cy="1463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създаване</a:t>
            </a:r>
            <a:r>
              <a:rPr lang="en" dirty="0"/>
              <a:t> </a:t>
            </a:r>
            <a:endParaRPr dirty="0"/>
          </a:p>
        </p:txBody>
      </p:sp>
      <p:sp>
        <p:nvSpPr>
          <p:cNvPr id="918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01</a:t>
            </a:r>
            <a:r>
              <a:rPr lang="en" dirty="0"/>
              <a:t> </a:t>
            </a:r>
            <a:endParaRPr dirty="0"/>
          </a:p>
        </p:txBody>
      </p:sp>
      <p:sp>
        <p:nvSpPr>
          <p:cNvPr id="919" name="Google Shape;919;p56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02</a:t>
            </a:r>
            <a:endParaRPr dirty="0"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Разпределихме си ролите</a:t>
            </a:r>
            <a:endParaRPr dirty="0"/>
          </a:p>
        </p:txBody>
      </p:sp>
      <p:sp>
        <p:nvSpPr>
          <p:cNvPr id="921" name="Google Shape;921;p56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Измислихме име</a:t>
            </a:r>
            <a:endParaRPr dirty="0"/>
          </a:p>
        </p:txBody>
      </p:sp>
      <p:sp>
        <p:nvSpPr>
          <p:cNvPr id="922" name="Google Shape;922;p56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03</a:t>
            </a:r>
            <a:endParaRPr dirty="0"/>
          </a:p>
        </p:txBody>
      </p:sp>
      <p:sp>
        <p:nvSpPr>
          <p:cNvPr id="923" name="Google Shape;923;p56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Избрахме темата на играта</a:t>
            </a:r>
            <a:endParaRPr dirty="0"/>
          </a:p>
        </p:txBody>
      </p:sp>
      <p:sp>
        <p:nvSpPr>
          <p:cNvPr id="924" name="Google Shape;924;p56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04</a:t>
            </a:r>
            <a:endParaRPr dirty="0"/>
          </a:p>
        </p:txBody>
      </p:sp>
      <p:sp>
        <p:nvSpPr>
          <p:cNvPr id="925" name="Google Shape;925;p56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05</a:t>
            </a:r>
            <a:endParaRPr dirty="0"/>
          </a:p>
        </p:txBody>
      </p:sp>
      <p:sp>
        <p:nvSpPr>
          <p:cNvPr id="926" name="Google Shape;926;p56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Направихме играта</a:t>
            </a:r>
            <a:endParaRPr dirty="0"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Направихме презентация и документация</a:t>
            </a:r>
            <a:endParaRPr dirty="0"/>
          </a:p>
        </p:txBody>
      </p:sp>
      <p:sp>
        <p:nvSpPr>
          <p:cNvPr id="928" name="Google Shape;928;p56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06</a:t>
            </a:r>
            <a:endParaRPr dirty="0"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Упражнявахме презентирането си</a:t>
            </a:r>
            <a:endParaRPr dirty="0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6"/>
          <p:cNvGrpSpPr/>
          <p:nvPr/>
        </p:nvGrpSpPr>
        <p:grpSpPr>
          <a:xfrm>
            <a:off x="5318005" y="3043464"/>
            <a:ext cx="365762" cy="365762"/>
            <a:chOff x="-44924250" y="3206000"/>
            <a:chExt cx="300100" cy="300125"/>
          </a:xfrm>
        </p:grpSpPr>
        <p:sp>
          <p:nvSpPr>
            <p:cNvPr id="937" name="Google Shape;937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56"/>
          <p:cNvGrpSpPr/>
          <p:nvPr/>
        </p:nvGrpSpPr>
        <p:grpSpPr>
          <a:xfrm>
            <a:off x="3069373" y="1407248"/>
            <a:ext cx="365751" cy="365745"/>
            <a:chOff x="-47892800" y="3200500"/>
            <a:chExt cx="301675" cy="299325"/>
          </a:xfrm>
        </p:grpSpPr>
        <p:sp>
          <p:nvSpPr>
            <p:cNvPr id="943" name="Google Shape;943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56"/>
          <p:cNvGrpSpPr/>
          <p:nvPr/>
        </p:nvGrpSpPr>
        <p:grpSpPr>
          <a:xfrm>
            <a:off x="3023587" y="2952046"/>
            <a:ext cx="475478" cy="365754"/>
            <a:chOff x="-47523400" y="3973950"/>
            <a:chExt cx="300100" cy="228425"/>
          </a:xfrm>
        </p:grpSpPr>
        <p:sp>
          <p:nvSpPr>
            <p:cNvPr id="950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56"/>
          <p:cNvGrpSpPr/>
          <p:nvPr/>
        </p:nvGrpSpPr>
        <p:grpSpPr>
          <a:xfrm>
            <a:off x="800102" y="2982147"/>
            <a:ext cx="414520" cy="365764"/>
            <a:chOff x="-45674075" y="3586425"/>
            <a:chExt cx="300900" cy="265450"/>
          </a:xfrm>
        </p:grpSpPr>
        <p:sp>
          <p:nvSpPr>
            <p:cNvPr id="956" name="Google Shape;956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56"/>
          <p:cNvGrpSpPr/>
          <p:nvPr/>
        </p:nvGrpSpPr>
        <p:grpSpPr>
          <a:xfrm>
            <a:off x="5340505" y="1407258"/>
            <a:ext cx="365774" cy="365745"/>
            <a:chOff x="-47155575" y="3200500"/>
            <a:chExt cx="300875" cy="299325"/>
          </a:xfrm>
        </p:grpSpPr>
        <p:sp>
          <p:nvSpPr>
            <p:cNvPr id="959" name="Google Shape;959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6"/>
          <p:cNvGrpSpPr/>
          <p:nvPr/>
        </p:nvGrpSpPr>
        <p:grpSpPr>
          <a:xfrm>
            <a:off x="816127" y="1416544"/>
            <a:ext cx="316993" cy="365745"/>
            <a:chOff x="-45286550" y="3200500"/>
            <a:chExt cx="263875" cy="299325"/>
          </a:xfrm>
        </p:grpSpPr>
        <p:sp>
          <p:nvSpPr>
            <p:cNvPr id="966" name="Google Shape;966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Играта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0" y="3804364"/>
            <a:ext cx="8371114" cy="963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Използвани технологии</a:t>
            </a:r>
            <a:endParaRPr sz="4400" dirty="0"/>
          </a:p>
        </p:txBody>
      </p:sp>
      <p:pic>
        <p:nvPicPr>
          <p:cNvPr id="2050" name="Picture 2" descr="Visual Studio Extensibility – DEV.BG">
            <a:extLst>
              <a:ext uri="{FF2B5EF4-FFF2-40B4-BE49-F238E27FC236}">
                <a16:creationId xmlns:a16="http://schemas.microsoft.com/office/drawing/2014/main" id="{15394B27-4A60-46BD-8801-8375BB3B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2" y="405613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eams - Calhoun Community College">
            <a:extLst>
              <a:ext uri="{FF2B5EF4-FFF2-40B4-BE49-F238E27FC236}">
                <a16:creationId xmlns:a16="http://schemas.microsoft.com/office/drawing/2014/main" id="{BCB35D61-4132-44EA-90F0-E3F685125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6" b="8222"/>
          <a:stretch/>
        </p:blipFill>
        <p:spPr bwMode="auto">
          <a:xfrm>
            <a:off x="6202717" y="405613"/>
            <a:ext cx="24669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PowerPoint - Apps on Google Play">
            <a:extLst>
              <a:ext uri="{FF2B5EF4-FFF2-40B4-BE49-F238E27FC236}">
                <a16:creationId xmlns:a16="http://schemas.microsoft.com/office/drawing/2014/main" id="{26D2E435-736A-4D02-B101-73D3DECB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74" y="2014714"/>
            <a:ext cx="1669593" cy="166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crosoft Word: Edit Documents – Приложения в Google Play">
            <a:extLst>
              <a:ext uri="{FF2B5EF4-FFF2-40B4-BE49-F238E27FC236}">
                <a16:creationId xmlns:a16="http://schemas.microsoft.com/office/drawing/2014/main" id="{185876AE-4FB4-4CC9-A0FB-F784C90F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0" y="2014716"/>
            <a:ext cx="1672562" cy="16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++ - Wikipedia">
            <a:extLst>
              <a:ext uri="{FF2B5EF4-FFF2-40B4-BE49-F238E27FC236}">
                <a16:creationId xmlns:a16="http://schemas.microsoft.com/office/drawing/2014/main" id="{0141E5C5-1033-47EE-99A0-F48038A7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7" y="2014714"/>
            <a:ext cx="1531873" cy="166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UBC GitHub Instructor Guide | Learning Technology Hub">
            <a:extLst>
              <a:ext uri="{FF2B5EF4-FFF2-40B4-BE49-F238E27FC236}">
                <a16:creationId xmlns:a16="http://schemas.microsoft.com/office/drawing/2014/main" id="{A4A56A55-BC67-4504-B5CD-A2987CD94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/>
          <a:stretch/>
        </p:blipFill>
        <p:spPr bwMode="auto">
          <a:xfrm>
            <a:off x="3345217" y="391885"/>
            <a:ext cx="2857500" cy="15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F382FF-0335-4277-AED6-5317491AA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8529" y="2014715"/>
            <a:ext cx="1746576" cy="1669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500595" y="2077509"/>
            <a:ext cx="4817575" cy="2195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Нека преминем към играта</a:t>
            </a:r>
            <a:endParaRPr sz="4400" dirty="0"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54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Baloo 2</vt:lpstr>
      <vt:lpstr>El Messiri</vt:lpstr>
      <vt:lpstr>Actor</vt:lpstr>
      <vt:lpstr>Nunito</vt:lpstr>
      <vt:lpstr>Roboto Condensed Light</vt:lpstr>
      <vt:lpstr>Programming Language Master's Degree by Slidesgo</vt:lpstr>
      <vt:lpstr>Girl Power</vt:lpstr>
      <vt:lpstr>Екип</vt:lpstr>
      <vt:lpstr>Етапи на създаване </vt:lpstr>
      <vt:lpstr>Играта</vt:lpstr>
      <vt:lpstr>Използвани технологии</vt:lpstr>
      <vt:lpstr>Нека преминем към играта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Error-Makers</dc:title>
  <dc:creator>Dell;Stela Georgieva</dc:creator>
  <cp:lastModifiedBy>Stela Georgieva</cp:lastModifiedBy>
  <cp:revision>17</cp:revision>
  <dcterms:modified xsi:type="dcterms:W3CDTF">2023-03-26T20:44:13Z</dcterms:modified>
</cp:coreProperties>
</file>