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21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6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1885-4DA9-F54E-AD5D-AF9C049B7B45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C3F36-6AF9-E94F-9C76-77878690096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4782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C3F36-6AF9-E94F-9C76-77878690096C}" type="slidenum">
              <a:rPr lang="en-BG" smtClean="0"/>
              <a:t>5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7207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C3F36-6AF9-E94F-9C76-77878690096C}" type="slidenum">
              <a:rPr lang="en-BG" smtClean="0"/>
              <a:t>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5702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167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0773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9628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6951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1551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123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08546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66416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3677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24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0513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2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EA9F-BFD3-5B4D-9A20-EEE0F95D7E69}" type="datetimeFigureOut">
              <a:rPr lang="en-BG" smtClean="0"/>
              <a:t>03/27/2023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B396-B8E9-8541-A50C-361F80E171DB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2394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2343-FBBA-1D30-5714-8ED3B856E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8242" y="2954981"/>
            <a:ext cx="6175513" cy="1572505"/>
          </a:xfrm>
        </p:spPr>
        <p:txBody>
          <a:bodyPr>
            <a:normAutofit fontScale="90000"/>
          </a:bodyPr>
          <a:lstStyle/>
          <a:p>
            <a:r>
              <a:rPr lang="en-BG" sz="115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Girl Power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8BEE0D-5C7E-6487-F329-D40ECB25101A}"/>
              </a:ext>
            </a:extLst>
          </p:cNvPr>
          <p:cNvSpPr txBox="1">
            <a:spLocks/>
          </p:cNvSpPr>
          <p:nvPr/>
        </p:nvSpPr>
        <p:spPr>
          <a:xfrm>
            <a:off x="5333998" y="2028903"/>
            <a:ext cx="1524000" cy="613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G" sz="3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Team</a:t>
            </a:r>
            <a:endParaRPr lang="en-BG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83F77-0D58-1061-8137-0DAB3453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82" y="0"/>
            <a:ext cx="7572615" cy="6858000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232C0409-52C4-90A5-C759-77D46A4C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72400" cy="56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88905DC-0D51-998E-FD0C-CE535E94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8596" y="7768"/>
            <a:ext cx="75726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B318F-3E98-F5C2-5E94-8DA02877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BG" sz="96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39DC-977B-438D-7658-87B085B6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91810"/>
            <a:ext cx="1573697" cy="54651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about us</a:t>
            </a:r>
            <a:endParaRPr lang="en-BG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3F4164-F16A-AA18-B6ED-CC65B2D854D8}"/>
              </a:ext>
            </a:extLst>
          </p:cNvPr>
          <p:cNvSpPr txBox="1">
            <a:spLocks/>
          </p:cNvSpPr>
          <p:nvPr/>
        </p:nvSpPr>
        <p:spPr>
          <a:xfrm>
            <a:off x="838197" y="2964759"/>
            <a:ext cx="1573697" cy="546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idea</a:t>
            </a:r>
            <a:endParaRPr lang="en-BG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B73DC8-7047-37BE-448B-AA7A1A236085}"/>
              </a:ext>
            </a:extLst>
          </p:cNvPr>
          <p:cNvSpPr txBox="1">
            <a:spLocks/>
          </p:cNvSpPr>
          <p:nvPr/>
        </p:nvSpPr>
        <p:spPr>
          <a:xfrm>
            <a:off x="838197" y="3832884"/>
            <a:ext cx="2038816" cy="546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technologies</a:t>
            </a:r>
            <a:endParaRPr lang="en-BG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0E6C7C-8B75-C9FC-C89C-9EFCF5EF6A95}"/>
              </a:ext>
            </a:extLst>
          </p:cNvPr>
          <p:cNvSpPr txBox="1">
            <a:spLocks/>
          </p:cNvSpPr>
          <p:nvPr/>
        </p:nvSpPr>
        <p:spPr>
          <a:xfrm>
            <a:off x="838197" y="4545356"/>
            <a:ext cx="2663284" cy="546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implementation</a:t>
            </a:r>
            <a:endParaRPr lang="en-BG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802C17-B614-A773-DA68-B00D0729A9B5}"/>
              </a:ext>
            </a:extLst>
          </p:cNvPr>
          <p:cNvSpPr txBox="1">
            <a:spLocks/>
          </p:cNvSpPr>
          <p:nvPr/>
        </p:nvSpPr>
        <p:spPr>
          <a:xfrm>
            <a:off x="838197" y="5413481"/>
            <a:ext cx="2038816" cy="546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demo</a:t>
            </a:r>
            <a:endParaRPr lang="en-BG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CB2343-2F3E-FA4E-28A9-666720E61F1F}"/>
              </a:ext>
            </a:extLst>
          </p:cNvPr>
          <p:cNvCxnSpPr>
            <a:cxnSpLocks/>
          </p:cNvCxnSpPr>
          <p:nvPr/>
        </p:nvCxnSpPr>
        <p:spPr>
          <a:xfrm>
            <a:off x="911075" y="2558812"/>
            <a:ext cx="1386852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DB45A0-F570-F8A2-ADE3-11254E017EAE}"/>
              </a:ext>
            </a:extLst>
          </p:cNvPr>
          <p:cNvCxnSpPr>
            <a:cxnSpLocks/>
          </p:cNvCxnSpPr>
          <p:nvPr/>
        </p:nvCxnSpPr>
        <p:spPr>
          <a:xfrm>
            <a:off x="909840" y="3436768"/>
            <a:ext cx="694661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8115A4-6267-CDFE-DFB8-2ED92F8627E4}"/>
              </a:ext>
            </a:extLst>
          </p:cNvPr>
          <p:cNvCxnSpPr>
            <a:cxnSpLocks/>
          </p:cNvCxnSpPr>
          <p:nvPr/>
        </p:nvCxnSpPr>
        <p:spPr>
          <a:xfrm>
            <a:off x="930384" y="4225273"/>
            <a:ext cx="174920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9FFE51-3911-52D9-4DD8-C8DB99A274D2}"/>
              </a:ext>
            </a:extLst>
          </p:cNvPr>
          <p:cNvCxnSpPr>
            <a:cxnSpLocks/>
          </p:cNvCxnSpPr>
          <p:nvPr/>
        </p:nvCxnSpPr>
        <p:spPr>
          <a:xfrm>
            <a:off x="909840" y="5025102"/>
            <a:ext cx="246151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C5775E-AC6D-E865-5D07-0997ECC622C6}"/>
              </a:ext>
            </a:extLst>
          </p:cNvPr>
          <p:cNvCxnSpPr>
            <a:cxnSpLocks/>
          </p:cNvCxnSpPr>
          <p:nvPr/>
        </p:nvCxnSpPr>
        <p:spPr>
          <a:xfrm>
            <a:off x="901551" y="5869265"/>
            <a:ext cx="90343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41E0F0-C8E6-F0C0-5060-59B84D2825FF}"/>
              </a:ext>
            </a:extLst>
          </p:cNvPr>
          <p:cNvGrpSpPr/>
          <p:nvPr/>
        </p:nvGrpSpPr>
        <p:grpSpPr>
          <a:xfrm>
            <a:off x="5189933" y="487796"/>
            <a:ext cx="6550038" cy="5882407"/>
            <a:chOff x="5189933" y="487796"/>
            <a:chExt cx="6550038" cy="588240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E6570EB-A525-8C08-3A6C-F34B64B8B47F}"/>
                </a:ext>
              </a:extLst>
            </p:cNvPr>
            <p:cNvGrpSpPr/>
            <p:nvPr/>
          </p:nvGrpSpPr>
          <p:grpSpPr>
            <a:xfrm>
              <a:off x="5489617" y="487796"/>
              <a:ext cx="6250354" cy="5882407"/>
              <a:chOff x="5509806" y="124092"/>
              <a:chExt cx="6250354" cy="5882407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3CEEBF5-3CC3-5291-D971-9B0E6DA0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02610">
                <a:off x="7124493" y="124092"/>
                <a:ext cx="4635667" cy="4244400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blur&#10;&#10;Description automatically generated">
                <a:extLst>
                  <a:ext uri="{FF2B5EF4-FFF2-40B4-BE49-F238E27FC236}">
                    <a16:creationId xmlns:a16="http://schemas.microsoft.com/office/drawing/2014/main" id="{AAEF29E5-E6CA-9575-E6FA-27526C076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 flipV="1">
                <a:off x="5509806" y="1762251"/>
                <a:ext cx="4635501" cy="4244248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65CA484-5383-B918-9585-B295E3B9E46D}"/>
                </a:ext>
              </a:extLst>
            </p:cNvPr>
            <p:cNvGrpSpPr/>
            <p:nvPr/>
          </p:nvGrpSpPr>
          <p:grpSpPr>
            <a:xfrm>
              <a:off x="5189933" y="558561"/>
              <a:ext cx="6242389" cy="5740878"/>
              <a:chOff x="5261211" y="436688"/>
              <a:chExt cx="6242389" cy="5740878"/>
            </a:xfrm>
          </p:grpSpPr>
          <p:pic>
            <p:nvPicPr>
              <p:cNvPr id="30" name="Picture 29" descr="A picture containing blur&#10;&#10;Description automatically generated">
                <a:extLst>
                  <a:ext uri="{FF2B5EF4-FFF2-40B4-BE49-F238E27FC236}">
                    <a16:creationId xmlns:a16="http://schemas.microsoft.com/office/drawing/2014/main" id="{EE5263F8-021F-DE51-8EB3-062329806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8099" y="436688"/>
                <a:ext cx="4635501" cy="4244248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FDA36E0-9D86-CE8B-56F3-C7DCC18B6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02610" flipH="1" flipV="1">
                <a:off x="5261211" y="1933319"/>
                <a:ext cx="4635500" cy="42442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7106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9EB5CAF2-7E67-2505-C69B-03D7A0D4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00229" y="-3649"/>
            <a:ext cx="7777453" cy="5616000"/>
          </a:xfrm>
          <a:prstGeom prst="rect">
            <a:avLst/>
          </a:prstGeom>
        </p:spPr>
      </p:pic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D0BD49BA-9609-6D2A-29EC-9222D064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245649"/>
            <a:ext cx="7772400" cy="5612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FAA2-22A4-F7D7-7689-A77DAC43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BG" sz="9600" b="1" dirty="0">
                <a:latin typeface="SF Pro Heavy" pitchFamily="2" charset="0"/>
                <a:ea typeface="SF Pro Heavy" pitchFamily="2" charset="0"/>
                <a:cs typeface="SF Pro Heavy" pitchFamily="2" charset="0"/>
              </a:rPr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3A46-B1D6-0743-14BC-A9A5D354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950"/>
            <a:ext cx="3028042" cy="55471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2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Stela Georgieva</a:t>
            </a:r>
            <a:endParaRPr lang="en-BG" sz="32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33A68-F3F5-DBA4-378A-7580A91AC5D8}"/>
              </a:ext>
            </a:extLst>
          </p:cNvPr>
          <p:cNvSpPr txBox="1"/>
          <p:nvPr/>
        </p:nvSpPr>
        <p:spPr>
          <a:xfrm>
            <a:off x="1703614" y="3059668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G" sz="2000" dirty="0">
                <a:solidFill>
                  <a:srgbClr val="BFBFBF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Scrum trainer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AEE9A5-2425-DC5F-C337-40518F379331}"/>
              </a:ext>
            </a:extLst>
          </p:cNvPr>
          <p:cNvSpPr txBox="1">
            <a:spLocks/>
          </p:cNvSpPr>
          <p:nvPr/>
        </p:nvSpPr>
        <p:spPr>
          <a:xfrm>
            <a:off x="8011661" y="4657523"/>
            <a:ext cx="3381829" cy="55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 b="1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Jasmina</a:t>
            </a:r>
            <a:r>
              <a:rPr lang="en-US" sz="32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en-US" sz="3200" b="1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Valkova</a:t>
            </a:r>
            <a:endParaRPr lang="en-BG" sz="32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A703E-912B-633C-8A9D-0CB6F265A584}"/>
              </a:ext>
            </a:extLst>
          </p:cNvPr>
          <p:cNvSpPr txBox="1"/>
          <p:nvPr/>
        </p:nvSpPr>
        <p:spPr>
          <a:xfrm>
            <a:off x="1308295" y="5379458"/>
            <a:ext cx="255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G" sz="2000" dirty="0">
                <a:solidFill>
                  <a:srgbClr val="BFBFBF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Frontend Developer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FEE32-5110-A77C-241E-B08C1E887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49" y="2216025"/>
            <a:ext cx="1687286" cy="16872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034621-D7EF-854F-8DDF-8BADA447A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86" y="2216025"/>
            <a:ext cx="1687286" cy="16872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FC91BF2A-00F4-3B44-8364-E44286C7E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855" y="4481835"/>
            <a:ext cx="1689100" cy="16891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8831FB-1C90-A4A6-D791-497F17BC0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48" y="4481835"/>
            <a:ext cx="1687285" cy="168728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F9FB26-BB62-839B-6D07-7B0616957071}"/>
              </a:ext>
            </a:extLst>
          </p:cNvPr>
          <p:cNvSpPr txBox="1">
            <a:spLocks/>
          </p:cNvSpPr>
          <p:nvPr/>
        </p:nvSpPr>
        <p:spPr>
          <a:xfrm>
            <a:off x="1054523" y="4506476"/>
            <a:ext cx="3381829" cy="55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Alexandra </a:t>
            </a:r>
            <a:r>
              <a:rPr lang="en-US" b="1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Zheleva</a:t>
            </a:r>
            <a:endParaRPr lang="en-BG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568FF-FBC0-E6B8-4184-DBF60F1C7C71}"/>
              </a:ext>
            </a:extLst>
          </p:cNvPr>
          <p:cNvSpPr txBox="1"/>
          <p:nvPr/>
        </p:nvSpPr>
        <p:spPr>
          <a:xfrm>
            <a:off x="8338995" y="5379458"/>
            <a:ext cx="255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sz="2000" dirty="0">
                <a:solidFill>
                  <a:srgbClr val="BFBFBF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QA Engineer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1F97FF0-1968-AEAA-0DCF-6015726CFD47}"/>
              </a:ext>
            </a:extLst>
          </p:cNvPr>
          <p:cNvSpPr txBox="1">
            <a:spLocks/>
          </p:cNvSpPr>
          <p:nvPr/>
        </p:nvSpPr>
        <p:spPr>
          <a:xfrm>
            <a:off x="8338995" y="2504950"/>
            <a:ext cx="3381829" cy="55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Maria </a:t>
            </a:r>
            <a:r>
              <a:rPr lang="en-US" sz="3200" b="1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Koleva</a:t>
            </a:r>
            <a:endParaRPr lang="en-BG" sz="32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BD541-7467-B0A0-9833-AC7372089114}"/>
              </a:ext>
            </a:extLst>
          </p:cNvPr>
          <p:cNvSpPr txBox="1"/>
          <p:nvPr/>
        </p:nvSpPr>
        <p:spPr>
          <a:xfrm>
            <a:off x="8338995" y="3059668"/>
            <a:ext cx="255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BFBFBF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</a:t>
            </a:r>
            <a:r>
              <a:rPr lang="en-BG" sz="2000" dirty="0">
                <a:solidFill>
                  <a:srgbClr val="BFBFBF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ackend Developer</a:t>
            </a:r>
          </a:p>
        </p:txBody>
      </p:sp>
    </p:spTree>
    <p:extLst>
      <p:ext uri="{BB962C8B-B14F-4D97-AF65-F5344CB8AC3E}">
        <p14:creationId xmlns:p14="http://schemas.microsoft.com/office/powerpoint/2010/main" val="263817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7C11-E6E8-FEFA-7243-4CB9CFD5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BG" sz="96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1A83-2CC3-DCE3-05C4-171A6D86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920"/>
            <a:ext cx="7828722" cy="3713784"/>
          </a:xfrm>
        </p:spPr>
        <p:txBody>
          <a:bodyPr/>
          <a:lstStyle/>
          <a:p>
            <a:pPr marL="0" indent="0">
              <a:buNone/>
            </a:pPr>
            <a:r>
              <a:rPr lang="en-BG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The goal of our project was to utilize bitwise operations, whilst making a final product that is educational.</a:t>
            </a:r>
            <a:br>
              <a:rPr lang="en-BG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endParaRPr lang="en-BG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0" indent="0">
              <a:buNone/>
            </a:pPr>
            <a:r>
              <a:rPr lang="en-BG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This time though, we took a twist. </a:t>
            </a:r>
          </a:p>
          <a:p>
            <a:pPr marL="0" indent="0">
              <a:buNone/>
            </a:pPr>
            <a:endParaRPr lang="en-BG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pPr marL="0" indent="0">
              <a:buNone/>
            </a:pPr>
            <a:r>
              <a:rPr lang="en-BG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We decided to instead make an applicable software for ciphering passwords and sensitive user data. 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EC03F2D-29DB-3DFE-12A7-8C7494D4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4419600" y="1245649"/>
            <a:ext cx="7772400" cy="56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2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5516-6DCD-5C2F-4CC7-64ED75B8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BG" sz="96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Tech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8809E-E678-AC83-6324-179B7CEC4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36" y="4293182"/>
            <a:ext cx="1077259" cy="161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3D773D-7974-13EF-6DAE-34FF305BFE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0" r="24300" b="3334"/>
          <a:stretch/>
        </p:blipFill>
        <p:spPr>
          <a:xfrm>
            <a:off x="3041887" y="4293182"/>
            <a:ext cx="1653517" cy="16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35AB4-A1F9-66D0-A7F9-07B5CC9D6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213" y="1909962"/>
            <a:ext cx="1528246" cy="1528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4B802-63DC-B902-16C0-AA4D5DA588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3" r="19202"/>
          <a:stretch/>
        </p:blipFill>
        <p:spPr>
          <a:xfrm>
            <a:off x="5193772" y="4389764"/>
            <a:ext cx="1561895" cy="142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A6733-08F9-DBA1-85F0-CCBA3A769C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77" y="4235200"/>
            <a:ext cx="1719551" cy="1719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C04C55-80CB-6A94-50D2-FF5136E6CC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6" t="14781" r="24814" b="15491"/>
          <a:stretch/>
        </p:blipFill>
        <p:spPr>
          <a:xfrm>
            <a:off x="9531255" y="4291283"/>
            <a:ext cx="1719551" cy="1607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B4E44D-0650-7F8D-CA8F-C1D9B15BE1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46" y="1935480"/>
            <a:ext cx="1615440" cy="1615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87D557-9802-2767-6708-70A63888C6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02" y="1935480"/>
            <a:ext cx="1335841" cy="1501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A957D4-AC27-5D42-D850-B882480E54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42" y="1979191"/>
            <a:ext cx="1371372" cy="137137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EE3B811-0C38-3D0F-8385-1BAFD8DC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55" y="1935480"/>
            <a:ext cx="1617949" cy="161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28862D7D-A23B-63F6-E55E-E9DF71443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0" y="0"/>
            <a:ext cx="7772400" cy="5612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EDBE9-1061-1553-58ED-0B7A7C70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BG" sz="96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105C-AB96-0CE8-2428-900CA8DB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4514"/>
            <a:ext cx="9525000" cy="3568010"/>
          </a:xfrm>
        </p:spPr>
        <p:txBody>
          <a:bodyPr/>
          <a:lstStyle/>
          <a:p>
            <a:pPr marL="0" indent="0">
              <a:buNone/>
            </a:pPr>
            <a:r>
              <a:rPr lang="en-BG" dirty="0"/>
              <a:t>We built our application from the ground up in the span of three weeks, meaning that our project will hopefully be deemed </a:t>
            </a:r>
            <a:r>
              <a:rPr lang="en-GB" dirty="0"/>
              <a:t>successful</a:t>
            </a:r>
            <a:r>
              <a:rPr lang="en-BG" dirty="0"/>
              <a:t>.</a:t>
            </a:r>
          </a:p>
          <a:p>
            <a:pPr marL="0" indent="0">
              <a:buNone/>
            </a:pPr>
            <a:endParaRPr lang="en-BG" dirty="0"/>
          </a:p>
          <a:p>
            <a:pPr marL="0" indent="0">
              <a:buNone/>
            </a:pPr>
            <a:r>
              <a:rPr lang="en-BG" dirty="0"/>
              <a:t>This time around though, our time for set up and organization could have gone better. That however didn’t discourage us from working stably throughout the rest of our given time. </a:t>
            </a:r>
          </a:p>
          <a:p>
            <a:pPr marL="0" indent="0">
              <a:buNone/>
            </a:pPr>
            <a:endParaRPr lang="en-BG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8641D5A-7CD8-6EF2-2375-DD4F1184F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4419600" y="1246396"/>
            <a:ext cx="7772400" cy="56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BDA08-28A0-1DDA-0A1B-11A60B148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004" y="2004529"/>
            <a:ext cx="4899991" cy="626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BG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Now let’s go check out a quick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3B694A-1E6F-601A-574C-E8AD1CBE1416}"/>
              </a:ext>
            </a:extLst>
          </p:cNvPr>
          <p:cNvSpPr txBox="1">
            <a:spLocks/>
          </p:cNvSpPr>
          <p:nvPr/>
        </p:nvSpPr>
        <p:spPr>
          <a:xfrm>
            <a:off x="3375991" y="2630556"/>
            <a:ext cx="5440018" cy="210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BG" sz="144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4484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164</TotalTime>
  <Words>148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SF Pro Display</vt:lpstr>
      <vt:lpstr>SF Pro Heavy</vt:lpstr>
      <vt:lpstr>SF Pro Semibold</vt:lpstr>
      <vt:lpstr>Office Theme</vt:lpstr>
      <vt:lpstr>Girl Power</vt:lpstr>
      <vt:lpstr>Content</vt:lpstr>
      <vt:lpstr>About us</vt:lpstr>
      <vt:lpstr>Idea</vt:lpstr>
      <vt:lpstr>Tech Stack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Power</dc:title>
  <dc:creator>Стоян С. Иванов</dc:creator>
  <cp:lastModifiedBy>Stela Georgieva</cp:lastModifiedBy>
  <cp:revision>12</cp:revision>
  <dcterms:created xsi:type="dcterms:W3CDTF">2023-03-27T01:24:43Z</dcterms:created>
  <dcterms:modified xsi:type="dcterms:W3CDTF">2023-03-27T15:35:07Z</dcterms:modified>
</cp:coreProperties>
</file>