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5143500" type="screen16x9"/>
  <p:notesSz cx="6858000" cy="9144000"/>
  <p:embeddedFontLst>
    <p:embeddedFont>
      <p:font typeface="Kulim Park" panose="020B0604020202020204" charset="0"/>
      <p:regular r:id="rId7"/>
      <p:bold r:id="rId8"/>
      <p:italic r:id="rId9"/>
      <p:boldItalic r:id="rId10"/>
    </p:embeddedFont>
    <p:embeddedFont>
      <p:font typeface="Kulim Park SemiBold" panose="020B0604020202020204" charset="0"/>
      <p:regular r:id="rId11"/>
      <p:bold r:id="rId12"/>
      <p:italic r:id="rId13"/>
      <p:boldItalic r:id="rId14"/>
    </p:embeddedFont>
    <p:embeddedFont>
      <p:font typeface="Manrope" panose="020B0604020202020204" charset="0"/>
      <p:regular r:id="rId15"/>
      <p:bold r:id="rId16"/>
    </p:embeddedFont>
    <p:embeddedFont>
      <p:font typeface="Nunito Light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9852-E1ED-447A-A477-EE6601390CF6}">
  <a:tblStyle styleId="{66E09852-E1ED-447A-A477-EE6601390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FFEA1F-44D3-4FB2-8339-5B29B5BF36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1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2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2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2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2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2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flipH="1">
            <a:off x="-5777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1133900" y="1868725"/>
            <a:ext cx="62238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133900" y="922175"/>
            <a:ext cx="6363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9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>
            <a:spLocks noGrp="1"/>
          </p:cNvSpPr>
          <p:nvPr>
            <p:ph type="pic" idx="2"/>
          </p:nvPr>
        </p:nvSpPr>
        <p:spPr>
          <a:xfrm>
            <a:off x="704000" y="1274500"/>
            <a:ext cx="3546900" cy="324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1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2" r:id="rId5"/>
    <p:sldLayoutId id="2147483672" r:id="rId6"/>
    <p:sldLayoutId id="2147483677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JobTracking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61" name="Google Shape;561;p58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Антония Танева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Стадии на реализация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6" name="Google Shape;576;p60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Изучаване на новите технологии</a:t>
            </a:r>
            <a:endParaRPr dirty="0"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Реализиране на проект</a:t>
            </a:r>
            <a:endParaRPr dirty="0"/>
          </a:p>
        </p:txBody>
      </p:sp>
      <p:sp>
        <p:nvSpPr>
          <p:cNvPr id="581" name="Google Shape;581;p60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Създаване на дизайн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2" name="Google Shape;582;p60"/>
          <p:cNvSpPr txBox="1">
            <a:spLocks noGrp="1"/>
          </p:cNvSpPr>
          <p:nvPr>
            <p:ph type="title" idx="2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3" name="Google Shape;583;p60"/>
          <p:cNvSpPr txBox="1">
            <a:spLocks noGrp="1"/>
          </p:cNvSpPr>
          <p:nvPr>
            <p:ph type="title" idx="14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4" name="Google Shape;584;p60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bg-BG" dirty="0"/>
              <a:t>правяне на</a:t>
            </a:r>
            <a:r>
              <a:rPr lang="en-GB" dirty="0"/>
              <a:t> angular</a:t>
            </a:r>
            <a:r>
              <a:rPr lang="bg-BG" dirty="0"/>
              <a:t> </a:t>
            </a:r>
            <a:endParaRPr dirty="0"/>
          </a:p>
        </p:txBody>
      </p:sp>
      <p:sp>
        <p:nvSpPr>
          <p:cNvPr id="586" name="Google Shape;586;p60"/>
          <p:cNvSpPr txBox="1">
            <a:spLocks noGrp="1"/>
          </p:cNvSpPr>
          <p:nvPr>
            <p:ph type="title" idx="9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7" name="Google Shape;587;p60"/>
          <p:cNvSpPr txBox="1">
            <a:spLocks noGrp="1"/>
          </p:cNvSpPr>
          <p:nvPr>
            <p:ph type="title" idx="13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8A4DE-8755-3436-EB5D-91C9B0016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C109A8-FA14-896E-DC3D-9B2C210A345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84E58B-0798-8461-649C-ED3750962ED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185708-399F-279D-AF19-044A46516C9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62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Трислойната архитектура на платформата подобрява сигурността, като ограничава директния достъп до потребителските данни и осигурява централизирано валидиране и контрол при регистрация, вход и управление на обяви.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16" name="Google Shape;616;p62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2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2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приложението</a:t>
            </a:r>
            <a:endParaRPr dirty="0"/>
          </a:p>
        </p:txBody>
      </p:sp>
      <p:pic>
        <p:nvPicPr>
          <p:cNvPr id="13" name="Picture Placeholder 12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64C9DFBC-729F-AC19-4DE1-E129BCEC636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9122" r="19122"/>
          <a:stretch>
            <a:fillRect/>
          </a:stretch>
        </p:blipFill>
        <p:spPr>
          <a:xfrm>
            <a:off x="704000" y="1274500"/>
            <a:ext cx="3910418" cy="3244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>
            <a:spLocks noGrp="1"/>
          </p:cNvSpPr>
          <p:nvPr>
            <p:ph type="title"/>
          </p:nvPr>
        </p:nvSpPr>
        <p:spPr>
          <a:xfrm>
            <a:off x="1133900" y="472025"/>
            <a:ext cx="63636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087AC2BA-7CBB-A380-C559-DD99EE03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372325"/>
            <a:ext cx="2000250" cy="2000250"/>
          </a:xfrm>
          <a:prstGeom prst="rect">
            <a:avLst/>
          </a:prstGeom>
        </p:spPr>
      </p:pic>
      <p:pic>
        <p:nvPicPr>
          <p:cNvPr id="7" name="Picture 6" descr="A purple hexagon with a white letter c and a hashtag&#10;&#10;AI-generated content may be incorrect.">
            <a:extLst>
              <a:ext uri="{FF2B5EF4-FFF2-40B4-BE49-F238E27FC236}">
                <a16:creationId xmlns:a16="http://schemas.microsoft.com/office/drawing/2014/main" id="{2B3E94F1-AEEF-141F-8C5A-4CE5DE46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845096"/>
            <a:ext cx="2926080" cy="2926080"/>
          </a:xfrm>
          <a:prstGeom prst="rect">
            <a:avLst/>
          </a:prstGeom>
        </p:spPr>
      </p:pic>
      <p:pic>
        <p:nvPicPr>
          <p:cNvPr id="9" name="Picture 8" descr="A colorful logo with white text&#10;&#10;AI-generated content may be incorrect.">
            <a:extLst>
              <a:ext uri="{FF2B5EF4-FFF2-40B4-BE49-F238E27FC236}">
                <a16:creationId xmlns:a16="http://schemas.microsoft.com/office/drawing/2014/main" id="{23856EB1-2CB2-EE61-4848-2D7CFD4EB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040" y="1440905"/>
            <a:ext cx="1863090" cy="1863090"/>
          </a:xfrm>
          <a:prstGeom prst="rect">
            <a:avLst/>
          </a:prstGeom>
        </p:spPr>
      </p:pic>
      <p:pic>
        <p:nvPicPr>
          <p:cNvPr id="11" name="Picture 10" descr="A logo of a yellow cylinder and a screwdriver&#10;&#10;AI-generated content may be incorrect.">
            <a:extLst>
              <a:ext uri="{FF2B5EF4-FFF2-40B4-BE49-F238E27FC236}">
                <a16:creationId xmlns:a16="http://schemas.microsoft.com/office/drawing/2014/main" id="{DF805964-4FEC-E1F3-47EC-182557D3D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998" y="1569845"/>
            <a:ext cx="1630882" cy="1663070"/>
          </a:xfrm>
          <a:prstGeom prst="rect">
            <a:avLst/>
          </a:prstGeom>
        </p:spPr>
      </p:pic>
      <p:pic>
        <p:nvPicPr>
          <p:cNvPr id="13" name="Picture 12" descr="A red and white logo&#10;&#10;AI-generated content may be incorrect.">
            <a:extLst>
              <a:ext uri="{FF2B5EF4-FFF2-40B4-BE49-F238E27FC236}">
                <a16:creationId xmlns:a16="http://schemas.microsoft.com/office/drawing/2014/main" id="{D66DF47D-195F-3840-E97E-6F5A4895F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91" y="3186471"/>
            <a:ext cx="1809750" cy="1809750"/>
          </a:xfrm>
          <a:prstGeom prst="rect">
            <a:avLst/>
          </a:prstGeom>
        </p:spPr>
      </p:pic>
      <p:pic>
        <p:nvPicPr>
          <p:cNvPr id="15" name="Picture 14" descr="A white letter in a purple circle&#10;&#10;AI-generated content may be incorrect.">
            <a:extLst>
              <a:ext uri="{FF2B5EF4-FFF2-40B4-BE49-F238E27FC236}">
                <a16:creationId xmlns:a16="http://schemas.microsoft.com/office/drawing/2014/main" id="{5FD18B11-FAA6-7B7B-ACCB-4CFBD6778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2209" y="3363197"/>
            <a:ext cx="1562100" cy="1562100"/>
          </a:xfrm>
          <a:prstGeom prst="rect">
            <a:avLst/>
          </a:prstGeom>
        </p:spPr>
      </p:pic>
      <p:pic>
        <p:nvPicPr>
          <p:cNvPr id="17" name="Picture 16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E3D3EC75-40A1-8D47-EB66-8FD39AD95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2756" y="3449925"/>
            <a:ext cx="1388644" cy="13886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Nunito Light</vt:lpstr>
      <vt:lpstr>Kulim Park</vt:lpstr>
      <vt:lpstr>Kulim Park SemiBold</vt:lpstr>
      <vt:lpstr>Manrope</vt:lpstr>
      <vt:lpstr>Minimalist Korean Aesthetic Pitch Deck by Slidesgo</vt:lpstr>
      <vt:lpstr>JobTracking</vt:lpstr>
      <vt:lpstr>Стадии на реализация</vt:lpstr>
      <vt:lpstr>Архитектура на приложението</vt:lpstr>
      <vt:lpstr>Използвани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</dc:creator>
  <cp:lastModifiedBy>Антония Т. Танева</cp:lastModifiedBy>
  <cp:revision>3</cp:revision>
  <dcterms:modified xsi:type="dcterms:W3CDTF">2025-07-02T05:34:12Z</dcterms:modified>
</cp:coreProperties>
</file>