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75" r:id="rId3"/>
    <p:sldId id="274" r:id="rId4"/>
    <p:sldId id="260" r:id="rId5"/>
    <p:sldId id="266" r:id="rId6"/>
    <p:sldId id="262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Century" panose="02040604050505020304" pitchFamily="18" charset="0"/>
      <p:regular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52" dt="2024-01-23T21:39:58.916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ctrTitle"/>
          </p:nvPr>
        </p:nvSpPr>
        <p:spPr>
          <a:xfrm flipH="1">
            <a:off x="710112" y="2208107"/>
            <a:ext cx="4743900" cy="888206"/>
          </a:xfrm>
          <a:prstGeom prst="rect">
            <a:avLst/>
          </a:prstGeom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" panose="02040604050505020304" pitchFamily="18" charset="0"/>
              </a:rPr>
              <a:t>Grindin’</a:t>
            </a:r>
            <a:endParaRPr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6540016" y="4616096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1" name="Google Shape;241;p40"/>
          <p:cNvCxnSpPr>
            <a:cxnSpLocks/>
          </p:cNvCxnSpPr>
          <p:nvPr/>
        </p:nvCxnSpPr>
        <p:spPr>
          <a:xfrm flipH="1">
            <a:off x="836275" y="3127975"/>
            <a:ext cx="290878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495BD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25B8A3A7-464D-2B90-B508-66BA37F5BE87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 bwMode="auto">
              <a:xfrm>
                <a:off x="710112" y="3249817"/>
                <a:ext cx="4279761" cy="688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Job Application Tracking </a:t>
                </a:r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ystem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Production Practice 2024 / 2025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sup>
                    </m:sSup>
                  </m:oMath>
                </a14:m>
                <a:endParaRPr kumimoji="0" lang="en-US" alt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25B8A3A7-464D-2B90-B508-66BA37F5B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 bwMode="auto">
              <a:xfrm>
                <a:off x="710112" y="3249817"/>
                <a:ext cx="4279761" cy="688650"/>
              </a:xfrm>
              <a:prstGeom prst="rect">
                <a:avLst/>
              </a:prstGeom>
              <a:blipFill>
                <a:blip r:embed="rId3"/>
                <a:stretch>
                  <a:fillRect l="-1138" t="-4425" b="-132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olorful logo with a black background&#10;&#10;AI-generated content may be incorrect.">
            <a:extLst>
              <a:ext uri="{FF2B5EF4-FFF2-40B4-BE49-F238E27FC236}">
                <a16:creationId xmlns:a16="http://schemas.microsoft.com/office/drawing/2014/main" id="{6B70C557-D66E-FA77-9BEE-031D09D7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644" y="1334895"/>
            <a:ext cx="2632149" cy="2473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E6B6-8532-22F8-CE83-5DDE8D1C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D7C10-8FB9-4C5E-91F6-A31A441906F9}"/>
              </a:ext>
            </a:extLst>
          </p:cNvPr>
          <p:cNvSpPr/>
          <p:nvPr/>
        </p:nvSpPr>
        <p:spPr>
          <a:xfrm>
            <a:off x="1001864" y="1470990"/>
            <a:ext cx="882595" cy="9541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bg-BG" sz="4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5A995-6F10-3D15-579E-EEEDF958E636}"/>
              </a:ext>
            </a:extLst>
          </p:cNvPr>
          <p:cNvSpPr/>
          <p:nvPr/>
        </p:nvSpPr>
        <p:spPr>
          <a:xfrm>
            <a:off x="1001864" y="3506526"/>
            <a:ext cx="882595" cy="10575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bg-BG" sz="4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E4B2C-2CA1-DFAB-277C-5D83DDF52CD6}"/>
              </a:ext>
            </a:extLst>
          </p:cNvPr>
          <p:cNvSpPr/>
          <p:nvPr/>
        </p:nvSpPr>
        <p:spPr>
          <a:xfrm>
            <a:off x="5120638" y="3506526"/>
            <a:ext cx="882595" cy="10575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bg-BG" sz="4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8702B-01FF-87B0-A1A1-270384B56DFD}"/>
              </a:ext>
            </a:extLst>
          </p:cNvPr>
          <p:cNvSpPr/>
          <p:nvPr/>
        </p:nvSpPr>
        <p:spPr>
          <a:xfrm>
            <a:off x="5120638" y="1468750"/>
            <a:ext cx="882595" cy="95415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bg-BG" sz="48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A2308-2D34-BD14-DF9B-FDDAC1C64CFB}"/>
              </a:ext>
            </a:extLst>
          </p:cNvPr>
          <p:cNvSpPr txBox="1"/>
          <p:nvPr/>
        </p:nvSpPr>
        <p:spPr>
          <a:xfrm>
            <a:off x="1989540" y="1714996"/>
            <a:ext cx="151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About me</a:t>
            </a:r>
            <a:endParaRPr lang="bg-BG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B8AF8-FBF5-0A2F-0F9D-7B359F58FBBA}"/>
              </a:ext>
            </a:extLst>
          </p:cNvPr>
          <p:cNvSpPr txBox="1"/>
          <p:nvPr/>
        </p:nvSpPr>
        <p:spPr>
          <a:xfrm>
            <a:off x="1989540" y="3619788"/>
            <a:ext cx="2518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Stages of realization</a:t>
            </a:r>
            <a:endParaRPr lang="bg-BG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E552D-4B05-8C2D-7DA8-B78FC8BA225E}"/>
              </a:ext>
            </a:extLst>
          </p:cNvPr>
          <p:cNvSpPr txBox="1"/>
          <p:nvPr/>
        </p:nvSpPr>
        <p:spPr>
          <a:xfrm>
            <a:off x="6214663" y="1591909"/>
            <a:ext cx="1879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lang="bg-BG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8E2C1-7502-2B1F-3080-F0E14998A423}"/>
              </a:ext>
            </a:extLst>
          </p:cNvPr>
          <p:cNvSpPr txBox="1"/>
          <p:nvPr/>
        </p:nvSpPr>
        <p:spPr>
          <a:xfrm>
            <a:off x="6214663" y="3804455"/>
            <a:ext cx="172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project</a:t>
            </a:r>
            <a:endParaRPr lang="bg-BG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3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Me</a:t>
            </a:r>
          </a:p>
        </p:txBody>
      </p:sp>
      <p:grpSp>
        <p:nvGrpSpPr>
          <p:cNvPr id="644" name="Google Shape;644;p58"/>
          <p:cNvGrpSpPr/>
          <p:nvPr/>
        </p:nvGrpSpPr>
        <p:grpSpPr>
          <a:xfrm rot="-773685">
            <a:off x="4887273" y="2074042"/>
            <a:ext cx="459226" cy="457218"/>
            <a:chOff x="5091199" y="3885691"/>
            <a:chExt cx="312252" cy="310866"/>
          </a:xfrm>
        </p:grpSpPr>
        <p:sp>
          <p:nvSpPr>
            <p:cNvPr id="645" name="Google Shape;645;p58"/>
            <p:cNvSpPr/>
            <p:nvPr/>
          </p:nvSpPr>
          <p:spPr>
            <a:xfrm>
              <a:off x="5091199" y="3885720"/>
              <a:ext cx="278755" cy="310837"/>
            </a:xfrm>
            <a:custGeom>
              <a:avLst/>
              <a:gdLst/>
              <a:ahLst/>
              <a:cxnLst/>
              <a:rect l="l" t="t" r="r" b="b"/>
              <a:pathLst>
                <a:path w="9653" h="10764" extrusionOk="0">
                  <a:moveTo>
                    <a:pt x="4247" y="9118"/>
                  </a:moveTo>
                  <a:cubicBezTo>
                    <a:pt x="4461" y="9118"/>
                    <a:pt x="4639" y="9297"/>
                    <a:pt x="4639" y="9511"/>
                  </a:cubicBezTo>
                  <a:cubicBezTo>
                    <a:pt x="4639" y="9743"/>
                    <a:pt x="4461" y="9921"/>
                    <a:pt x="4247" y="9921"/>
                  </a:cubicBezTo>
                  <a:cubicBezTo>
                    <a:pt x="4015" y="9921"/>
                    <a:pt x="3836" y="9743"/>
                    <a:pt x="3836" y="9511"/>
                  </a:cubicBezTo>
                  <a:cubicBezTo>
                    <a:pt x="3836" y="9297"/>
                    <a:pt x="4015" y="9118"/>
                    <a:pt x="4247" y="9118"/>
                  </a:cubicBezTo>
                  <a:close/>
                  <a:moveTo>
                    <a:pt x="8404" y="9118"/>
                  </a:moveTo>
                  <a:cubicBezTo>
                    <a:pt x="8618" y="9118"/>
                    <a:pt x="8797" y="9297"/>
                    <a:pt x="8797" y="9511"/>
                  </a:cubicBezTo>
                  <a:cubicBezTo>
                    <a:pt x="8797" y="9743"/>
                    <a:pt x="8618" y="9921"/>
                    <a:pt x="8404" y="9921"/>
                  </a:cubicBezTo>
                  <a:cubicBezTo>
                    <a:pt x="8190" y="9921"/>
                    <a:pt x="8011" y="9743"/>
                    <a:pt x="8011" y="9511"/>
                  </a:cubicBezTo>
                  <a:cubicBezTo>
                    <a:pt x="8011" y="9297"/>
                    <a:pt x="8190" y="9118"/>
                    <a:pt x="8404" y="9118"/>
                  </a:cubicBezTo>
                  <a:close/>
                  <a:moveTo>
                    <a:pt x="446" y="1"/>
                  </a:moveTo>
                  <a:cubicBezTo>
                    <a:pt x="232" y="1"/>
                    <a:pt x="36" y="161"/>
                    <a:pt x="18" y="376"/>
                  </a:cubicBezTo>
                  <a:cubicBezTo>
                    <a:pt x="0" y="625"/>
                    <a:pt x="196" y="839"/>
                    <a:pt x="428" y="839"/>
                  </a:cubicBezTo>
                  <a:cubicBezTo>
                    <a:pt x="1160" y="839"/>
                    <a:pt x="1784" y="1375"/>
                    <a:pt x="1874" y="2088"/>
                  </a:cubicBezTo>
                  <a:lnTo>
                    <a:pt x="2373" y="6692"/>
                  </a:lnTo>
                  <a:cubicBezTo>
                    <a:pt x="1945" y="6888"/>
                    <a:pt x="1642" y="7334"/>
                    <a:pt x="1642" y="7834"/>
                  </a:cubicBezTo>
                  <a:cubicBezTo>
                    <a:pt x="1642" y="7834"/>
                    <a:pt x="1642" y="7852"/>
                    <a:pt x="1642" y="7852"/>
                  </a:cubicBezTo>
                  <a:cubicBezTo>
                    <a:pt x="1642" y="8547"/>
                    <a:pt x="2195" y="9118"/>
                    <a:pt x="2891" y="9118"/>
                  </a:cubicBezTo>
                  <a:lnTo>
                    <a:pt x="3069" y="9118"/>
                  </a:lnTo>
                  <a:cubicBezTo>
                    <a:pt x="3016" y="9279"/>
                    <a:pt x="2998" y="9457"/>
                    <a:pt x="2998" y="9636"/>
                  </a:cubicBezTo>
                  <a:cubicBezTo>
                    <a:pt x="3051" y="10225"/>
                    <a:pt x="3551" y="10706"/>
                    <a:pt x="4157" y="10760"/>
                  </a:cubicBezTo>
                  <a:cubicBezTo>
                    <a:pt x="4188" y="10762"/>
                    <a:pt x="4218" y="10763"/>
                    <a:pt x="4248" y="10763"/>
                  </a:cubicBezTo>
                  <a:cubicBezTo>
                    <a:pt x="4922" y="10763"/>
                    <a:pt x="5478" y="10194"/>
                    <a:pt x="5478" y="9511"/>
                  </a:cubicBezTo>
                  <a:cubicBezTo>
                    <a:pt x="5478" y="9386"/>
                    <a:pt x="5460" y="9243"/>
                    <a:pt x="5406" y="9118"/>
                  </a:cubicBezTo>
                  <a:lnTo>
                    <a:pt x="7226" y="9118"/>
                  </a:lnTo>
                  <a:cubicBezTo>
                    <a:pt x="7173" y="9279"/>
                    <a:pt x="7155" y="9457"/>
                    <a:pt x="7173" y="9636"/>
                  </a:cubicBezTo>
                  <a:cubicBezTo>
                    <a:pt x="7226" y="10225"/>
                    <a:pt x="7708" y="10706"/>
                    <a:pt x="8315" y="10760"/>
                  </a:cubicBezTo>
                  <a:cubicBezTo>
                    <a:pt x="8346" y="10762"/>
                    <a:pt x="8377" y="10763"/>
                    <a:pt x="8407" y="10763"/>
                  </a:cubicBezTo>
                  <a:cubicBezTo>
                    <a:pt x="9097" y="10763"/>
                    <a:pt x="9653" y="10194"/>
                    <a:pt x="9653" y="9511"/>
                  </a:cubicBezTo>
                  <a:cubicBezTo>
                    <a:pt x="9653" y="8833"/>
                    <a:pt x="9082" y="8280"/>
                    <a:pt x="8404" y="8280"/>
                  </a:cubicBezTo>
                  <a:lnTo>
                    <a:pt x="2908" y="8280"/>
                  </a:lnTo>
                  <a:cubicBezTo>
                    <a:pt x="2677" y="8280"/>
                    <a:pt x="2462" y="8084"/>
                    <a:pt x="2480" y="7852"/>
                  </a:cubicBezTo>
                  <a:cubicBezTo>
                    <a:pt x="2480" y="7852"/>
                    <a:pt x="2480" y="7834"/>
                    <a:pt x="2480" y="7834"/>
                  </a:cubicBezTo>
                  <a:cubicBezTo>
                    <a:pt x="2462" y="7602"/>
                    <a:pt x="2677" y="7423"/>
                    <a:pt x="2908" y="7423"/>
                  </a:cubicBezTo>
                  <a:lnTo>
                    <a:pt x="6299" y="7423"/>
                  </a:lnTo>
                  <a:cubicBezTo>
                    <a:pt x="6513" y="7423"/>
                    <a:pt x="6709" y="7245"/>
                    <a:pt x="6727" y="7031"/>
                  </a:cubicBezTo>
                  <a:cubicBezTo>
                    <a:pt x="6745" y="6781"/>
                    <a:pt x="6548" y="6585"/>
                    <a:pt x="6299" y="6585"/>
                  </a:cubicBezTo>
                  <a:lnTo>
                    <a:pt x="3212" y="6585"/>
                  </a:lnTo>
                  <a:lnTo>
                    <a:pt x="2712" y="1999"/>
                  </a:lnTo>
                  <a:cubicBezTo>
                    <a:pt x="2569" y="857"/>
                    <a:pt x="1588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216903" y="3885691"/>
              <a:ext cx="112362" cy="147939"/>
            </a:xfrm>
            <a:custGeom>
              <a:avLst/>
              <a:gdLst/>
              <a:ahLst/>
              <a:cxnLst/>
              <a:rect l="l" t="t" r="r" b="b"/>
              <a:pathLst>
                <a:path w="3891" h="5123" extrusionOk="0">
                  <a:moveTo>
                    <a:pt x="1932" y="1"/>
                  </a:moveTo>
                  <a:cubicBezTo>
                    <a:pt x="1696" y="1"/>
                    <a:pt x="1500" y="190"/>
                    <a:pt x="1500" y="412"/>
                  </a:cubicBezTo>
                  <a:lnTo>
                    <a:pt x="1500" y="4016"/>
                  </a:lnTo>
                  <a:lnTo>
                    <a:pt x="786" y="3303"/>
                  </a:lnTo>
                  <a:cubicBezTo>
                    <a:pt x="698" y="3215"/>
                    <a:pt x="585" y="3170"/>
                    <a:pt x="470" y="3170"/>
                  </a:cubicBezTo>
                  <a:cubicBezTo>
                    <a:pt x="375" y="3170"/>
                    <a:pt x="278" y="3202"/>
                    <a:pt x="197" y="3267"/>
                  </a:cubicBezTo>
                  <a:cubicBezTo>
                    <a:pt x="19" y="3428"/>
                    <a:pt x="1" y="3713"/>
                    <a:pt x="179" y="3892"/>
                  </a:cubicBezTo>
                  <a:lnTo>
                    <a:pt x="1053" y="4748"/>
                  </a:lnTo>
                  <a:cubicBezTo>
                    <a:pt x="1285" y="4998"/>
                    <a:pt x="1607" y="5123"/>
                    <a:pt x="1946" y="5123"/>
                  </a:cubicBezTo>
                  <a:cubicBezTo>
                    <a:pt x="2285" y="5123"/>
                    <a:pt x="2606" y="4998"/>
                    <a:pt x="2838" y="4748"/>
                  </a:cubicBezTo>
                  <a:lnTo>
                    <a:pt x="3712" y="3892"/>
                  </a:lnTo>
                  <a:cubicBezTo>
                    <a:pt x="3873" y="3731"/>
                    <a:pt x="3890" y="3463"/>
                    <a:pt x="3712" y="3303"/>
                  </a:cubicBezTo>
                  <a:cubicBezTo>
                    <a:pt x="3630" y="3211"/>
                    <a:pt x="3519" y="3167"/>
                    <a:pt x="3409" y="3167"/>
                  </a:cubicBezTo>
                  <a:cubicBezTo>
                    <a:pt x="3305" y="3167"/>
                    <a:pt x="3201" y="3207"/>
                    <a:pt x="3123" y="3285"/>
                  </a:cubicBezTo>
                  <a:lnTo>
                    <a:pt x="2356" y="4052"/>
                  </a:lnTo>
                  <a:lnTo>
                    <a:pt x="2356" y="430"/>
                  </a:lnTo>
                  <a:cubicBezTo>
                    <a:pt x="2356" y="198"/>
                    <a:pt x="2178" y="20"/>
                    <a:pt x="1963" y="2"/>
                  </a:cubicBezTo>
                  <a:cubicBezTo>
                    <a:pt x="1953" y="1"/>
                    <a:pt x="1942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321497" y="3951878"/>
              <a:ext cx="81954" cy="148228"/>
            </a:xfrm>
            <a:custGeom>
              <a:avLst/>
              <a:gdLst/>
              <a:ahLst/>
              <a:cxnLst/>
              <a:rect l="l" t="t" r="r" b="b"/>
              <a:pathLst>
                <a:path w="2838" h="5133" extrusionOk="0">
                  <a:moveTo>
                    <a:pt x="2383" y="0"/>
                  </a:moveTo>
                  <a:cubicBezTo>
                    <a:pt x="2187" y="0"/>
                    <a:pt x="2012" y="134"/>
                    <a:pt x="1981" y="333"/>
                  </a:cubicBezTo>
                  <a:lnTo>
                    <a:pt x="1250" y="3634"/>
                  </a:lnTo>
                  <a:cubicBezTo>
                    <a:pt x="1161" y="4008"/>
                    <a:pt x="822" y="4294"/>
                    <a:pt x="429" y="4294"/>
                  </a:cubicBezTo>
                  <a:cubicBezTo>
                    <a:pt x="197" y="4294"/>
                    <a:pt x="1" y="4472"/>
                    <a:pt x="1" y="4704"/>
                  </a:cubicBezTo>
                  <a:cubicBezTo>
                    <a:pt x="1" y="4936"/>
                    <a:pt x="197" y="5132"/>
                    <a:pt x="429" y="5132"/>
                  </a:cubicBezTo>
                  <a:cubicBezTo>
                    <a:pt x="804" y="5132"/>
                    <a:pt x="1178" y="4990"/>
                    <a:pt x="1482" y="4758"/>
                  </a:cubicBezTo>
                  <a:cubicBezTo>
                    <a:pt x="1785" y="4508"/>
                    <a:pt x="1981" y="4187"/>
                    <a:pt x="2071" y="3812"/>
                  </a:cubicBezTo>
                  <a:lnTo>
                    <a:pt x="2802" y="511"/>
                  </a:lnTo>
                  <a:cubicBezTo>
                    <a:pt x="2838" y="279"/>
                    <a:pt x="2695" y="47"/>
                    <a:pt x="2481" y="12"/>
                  </a:cubicBezTo>
                  <a:cubicBezTo>
                    <a:pt x="2448" y="4"/>
                    <a:pt x="2415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8" name="Google Shape;648;p58"/>
          <p:cNvSpPr/>
          <p:nvPr/>
        </p:nvSpPr>
        <p:spPr>
          <a:xfrm rot="893760">
            <a:off x="4904785" y="3604065"/>
            <a:ext cx="459225" cy="456974"/>
          </a:xfrm>
          <a:custGeom>
            <a:avLst/>
            <a:gdLst/>
            <a:ahLst/>
            <a:cxnLst/>
            <a:rect l="l" t="t" r="r" b="b"/>
            <a:pathLst>
              <a:path w="10813" h="10760" extrusionOk="0">
                <a:moveTo>
                  <a:pt x="7601" y="839"/>
                </a:moveTo>
                <a:cubicBezTo>
                  <a:pt x="7797" y="839"/>
                  <a:pt x="7958" y="964"/>
                  <a:pt x="8012" y="1143"/>
                </a:cubicBezTo>
                <a:lnTo>
                  <a:pt x="8922" y="4301"/>
                </a:lnTo>
                <a:lnTo>
                  <a:pt x="1892" y="4301"/>
                </a:lnTo>
                <a:lnTo>
                  <a:pt x="2802" y="1143"/>
                </a:lnTo>
                <a:cubicBezTo>
                  <a:pt x="2855" y="964"/>
                  <a:pt x="3016" y="839"/>
                  <a:pt x="3212" y="839"/>
                </a:cubicBezTo>
                <a:close/>
                <a:moveTo>
                  <a:pt x="2498" y="5140"/>
                </a:moveTo>
                <a:lnTo>
                  <a:pt x="2623" y="6192"/>
                </a:lnTo>
                <a:lnTo>
                  <a:pt x="1089" y="6192"/>
                </a:lnTo>
                <a:lnTo>
                  <a:pt x="928" y="5140"/>
                </a:lnTo>
                <a:close/>
                <a:moveTo>
                  <a:pt x="4996" y="5140"/>
                </a:moveTo>
                <a:lnTo>
                  <a:pt x="4996" y="6192"/>
                </a:lnTo>
                <a:lnTo>
                  <a:pt x="3462" y="6192"/>
                </a:lnTo>
                <a:lnTo>
                  <a:pt x="3337" y="5140"/>
                </a:lnTo>
                <a:close/>
                <a:moveTo>
                  <a:pt x="7476" y="5140"/>
                </a:moveTo>
                <a:lnTo>
                  <a:pt x="7351" y="6192"/>
                </a:lnTo>
                <a:lnTo>
                  <a:pt x="5835" y="6192"/>
                </a:lnTo>
                <a:lnTo>
                  <a:pt x="5835" y="5140"/>
                </a:lnTo>
                <a:close/>
                <a:moveTo>
                  <a:pt x="9885" y="5140"/>
                </a:moveTo>
                <a:lnTo>
                  <a:pt x="9742" y="6192"/>
                </a:lnTo>
                <a:lnTo>
                  <a:pt x="8208" y="6192"/>
                </a:lnTo>
                <a:lnTo>
                  <a:pt x="8315" y="5140"/>
                </a:lnTo>
                <a:close/>
                <a:moveTo>
                  <a:pt x="2712" y="7031"/>
                </a:moveTo>
                <a:lnTo>
                  <a:pt x="2837" y="8084"/>
                </a:lnTo>
                <a:lnTo>
                  <a:pt x="1356" y="8084"/>
                </a:lnTo>
                <a:lnTo>
                  <a:pt x="1214" y="7031"/>
                </a:lnTo>
                <a:close/>
                <a:moveTo>
                  <a:pt x="4996" y="7031"/>
                </a:moveTo>
                <a:lnTo>
                  <a:pt x="4996" y="8084"/>
                </a:lnTo>
                <a:lnTo>
                  <a:pt x="3694" y="8084"/>
                </a:lnTo>
                <a:lnTo>
                  <a:pt x="3569" y="7031"/>
                </a:lnTo>
                <a:close/>
                <a:moveTo>
                  <a:pt x="7262" y="7031"/>
                </a:moveTo>
                <a:lnTo>
                  <a:pt x="7137" y="8084"/>
                </a:lnTo>
                <a:lnTo>
                  <a:pt x="5835" y="8084"/>
                </a:lnTo>
                <a:lnTo>
                  <a:pt x="5835" y="7031"/>
                </a:lnTo>
                <a:close/>
                <a:moveTo>
                  <a:pt x="2944" y="8922"/>
                </a:moveTo>
                <a:lnTo>
                  <a:pt x="3051" y="9921"/>
                </a:lnTo>
                <a:lnTo>
                  <a:pt x="2534" y="9921"/>
                </a:lnTo>
                <a:cubicBezTo>
                  <a:pt x="2052" y="9921"/>
                  <a:pt x="1606" y="9600"/>
                  <a:pt x="1535" y="9208"/>
                </a:cubicBezTo>
                <a:lnTo>
                  <a:pt x="1481" y="8922"/>
                </a:lnTo>
                <a:close/>
                <a:moveTo>
                  <a:pt x="4996" y="8922"/>
                </a:moveTo>
                <a:lnTo>
                  <a:pt x="4996" y="9921"/>
                </a:lnTo>
                <a:lnTo>
                  <a:pt x="3908" y="9921"/>
                </a:lnTo>
                <a:lnTo>
                  <a:pt x="3783" y="8922"/>
                </a:lnTo>
                <a:close/>
                <a:moveTo>
                  <a:pt x="7030" y="8922"/>
                </a:moveTo>
                <a:lnTo>
                  <a:pt x="6923" y="9921"/>
                </a:lnTo>
                <a:lnTo>
                  <a:pt x="5835" y="9921"/>
                </a:lnTo>
                <a:lnTo>
                  <a:pt x="5835" y="8922"/>
                </a:lnTo>
                <a:close/>
                <a:moveTo>
                  <a:pt x="3212" y="1"/>
                </a:moveTo>
                <a:cubicBezTo>
                  <a:pt x="2659" y="1"/>
                  <a:pt x="2159" y="376"/>
                  <a:pt x="1999" y="911"/>
                </a:cubicBezTo>
                <a:lnTo>
                  <a:pt x="1017" y="4301"/>
                </a:lnTo>
                <a:lnTo>
                  <a:pt x="446" y="4301"/>
                </a:lnTo>
                <a:cubicBezTo>
                  <a:pt x="375" y="4301"/>
                  <a:pt x="304" y="4319"/>
                  <a:pt x="250" y="4354"/>
                </a:cubicBezTo>
                <a:cubicBezTo>
                  <a:pt x="89" y="4444"/>
                  <a:pt x="0" y="4622"/>
                  <a:pt x="36" y="4783"/>
                </a:cubicBezTo>
                <a:lnTo>
                  <a:pt x="696" y="9333"/>
                </a:lnTo>
                <a:cubicBezTo>
                  <a:pt x="696" y="9350"/>
                  <a:pt x="696" y="9350"/>
                  <a:pt x="696" y="9350"/>
                </a:cubicBezTo>
                <a:cubicBezTo>
                  <a:pt x="767" y="9761"/>
                  <a:pt x="1017" y="10118"/>
                  <a:pt x="1374" y="10385"/>
                </a:cubicBezTo>
                <a:cubicBezTo>
                  <a:pt x="1713" y="10617"/>
                  <a:pt x="2124" y="10760"/>
                  <a:pt x="2534" y="10760"/>
                </a:cubicBezTo>
                <a:lnTo>
                  <a:pt x="8279" y="10760"/>
                </a:lnTo>
                <a:cubicBezTo>
                  <a:pt x="9046" y="10760"/>
                  <a:pt x="9778" y="10296"/>
                  <a:pt x="10046" y="9636"/>
                </a:cubicBezTo>
                <a:cubicBezTo>
                  <a:pt x="10135" y="9422"/>
                  <a:pt x="10028" y="9172"/>
                  <a:pt x="9814" y="9083"/>
                </a:cubicBezTo>
                <a:cubicBezTo>
                  <a:pt x="9762" y="9061"/>
                  <a:pt x="9709" y="9051"/>
                  <a:pt x="9656" y="9051"/>
                </a:cubicBezTo>
                <a:cubicBezTo>
                  <a:pt x="9489" y="9051"/>
                  <a:pt x="9328" y="9152"/>
                  <a:pt x="9261" y="9315"/>
                </a:cubicBezTo>
                <a:cubicBezTo>
                  <a:pt x="9118" y="9654"/>
                  <a:pt x="8707" y="9921"/>
                  <a:pt x="8279" y="9921"/>
                </a:cubicBezTo>
                <a:lnTo>
                  <a:pt x="7762" y="9921"/>
                </a:lnTo>
                <a:lnTo>
                  <a:pt x="7887" y="8922"/>
                </a:lnTo>
                <a:lnTo>
                  <a:pt x="8458" y="8922"/>
                </a:lnTo>
                <a:cubicBezTo>
                  <a:pt x="8672" y="8922"/>
                  <a:pt x="8850" y="8762"/>
                  <a:pt x="8886" y="8547"/>
                </a:cubicBezTo>
                <a:cubicBezTo>
                  <a:pt x="8904" y="8298"/>
                  <a:pt x="8707" y="8084"/>
                  <a:pt x="8458" y="8084"/>
                </a:cubicBezTo>
                <a:lnTo>
                  <a:pt x="7976" y="8084"/>
                </a:lnTo>
                <a:lnTo>
                  <a:pt x="8101" y="7031"/>
                </a:lnTo>
                <a:lnTo>
                  <a:pt x="9617" y="7031"/>
                </a:lnTo>
                <a:lnTo>
                  <a:pt x="9600" y="7084"/>
                </a:lnTo>
                <a:cubicBezTo>
                  <a:pt x="9564" y="7316"/>
                  <a:pt x="9724" y="7530"/>
                  <a:pt x="9956" y="7566"/>
                </a:cubicBezTo>
                <a:cubicBezTo>
                  <a:pt x="9969" y="7567"/>
                  <a:pt x="9982" y="7568"/>
                  <a:pt x="9995" y="7568"/>
                </a:cubicBezTo>
                <a:cubicBezTo>
                  <a:pt x="10212" y="7568"/>
                  <a:pt x="10404" y="7428"/>
                  <a:pt x="10438" y="7209"/>
                </a:cubicBezTo>
                <a:lnTo>
                  <a:pt x="10795" y="4783"/>
                </a:lnTo>
                <a:cubicBezTo>
                  <a:pt x="10813" y="4622"/>
                  <a:pt x="10741" y="4444"/>
                  <a:pt x="10581" y="4354"/>
                </a:cubicBezTo>
                <a:cubicBezTo>
                  <a:pt x="10510" y="4319"/>
                  <a:pt x="10438" y="4301"/>
                  <a:pt x="10367" y="4301"/>
                </a:cubicBezTo>
                <a:lnTo>
                  <a:pt x="9814" y="4301"/>
                </a:lnTo>
                <a:lnTo>
                  <a:pt x="8814" y="911"/>
                </a:lnTo>
                <a:cubicBezTo>
                  <a:pt x="8672" y="376"/>
                  <a:pt x="8172" y="1"/>
                  <a:pt x="7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4" name="Google Shape;632;p58"/>
          <p:cNvSpPr txBox="1">
            <a:spLocks noGrp="1"/>
          </p:cNvSpPr>
          <p:nvPr>
            <p:ph type="ctrTitle"/>
          </p:nvPr>
        </p:nvSpPr>
        <p:spPr>
          <a:xfrm>
            <a:off x="4217983" y="1520355"/>
            <a:ext cx="30031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Bozhidar A. Dimov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633;p58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217983" y="2464101"/>
                <a:ext cx="3238533" cy="139714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 Creator and Full-Stack Developer during the working process.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Currently studying applied programming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  <m:sup>
                        <m:r>
                          <a:rPr lang="bg-BG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at VSCPI, Burgas.</a:t>
                </a:r>
              </a:p>
            </p:txBody>
          </p:sp>
        </mc:Choice>
        <mc:Fallback xmlns="">
          <p:sp>
            <p:nvSpPr>
              <p:cNvPr id="45" name="Google Shape;633;p5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17983" y="2464101"/>
                <a:ext cx="3238533" cy="1397148"/>
              </a:xfrm>
              <a:prstGeom prst="rect">
                <a:avLst/>
              </a:prstGeom>
              <a:blipFill>
                <a:blip r:embed="rId3"/>
                <a:stretch>
                  <a:fillRect r="-1130" b="-655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3E8A5967-8E3C-2B97-053E-5050D3BEC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439" y="1536631"/>
            <a:ext cx="2188151" cy="245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Google Shape;632;p58">
            <a:extLst>
              <a:ext uri="{FF2B5EF4-FFF2-40B4-BE49-F238E27FC236}">
                <a16:creationId xmlns:a16="http://schemas.microsoft.com/office/drawing/2014/main" id="{79900518-7140-7859-EB05-D6A5BC8D0E33}"/>
              </a:ext>
            </a:extLst>
          </p:cNvPr>
          <p:cNvSpPr txBox="1">
            <a:spLocks/>
          </p:cNvSpPr>
          <p:nvPr/>
        </p:nvSpPr>
        <p:spPr>
          <a:xfrm>
            <a:off x="4217983" y="2077890"/>
            <a:ext cx="2772029" cy="29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25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bas Neue"/>
              <a:buNone/>
              <a:defRPr sz="12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BADimov21@codingburgas.bg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979861" y="-395489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Sprints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627241" y="1549647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Sprint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2734013" y="1549647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Sprint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4749750" y="1551704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Sprint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7" name="Google Shape;812;p61"/>
          <p:cNvSpPr/>
          <p:nvPr/>
        </p:nvSpPr>
        <p:spPr>
          <a:xfrm>
            <a:off x="6765487" y="1549647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Sprint 4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287042" y="1813497"/>
            <a:ext cx="44697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4393814" y="1813497"/>
            <a:ext cx="355936" cy="20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815;p61"/>
          <p:cNvCxnSpPr>
            <a:stCxn id="16" idx="3"/>
            <a:endCxn id="17" idx="1"/>
          </p:cNvCxnSpPr>
          <p:nvPr/>
        </p:nvCxnSpPr>
        <p:spPr>
          <a:xfrm flipV="1">
            <a:off x="6409551" y="1813497"/>
            <a:ext cx="355936" cy="205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591194" y="2307900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Backend Foundations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2647019" y="2304842"/>
            <a:ext cx="1731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Angular Setup &amp; Authentication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Google Shape;818;p61"/>
          <p:cNvSpPr txBox="1">
            <a:spLocks noGrp="1"/>
          </p:cNvSpPr>
          <p:nvPr>
            <p:ph type="subTitle" idx="4294967295"/>
          </p:nvPr>
        </p:nvSpPr>
        <p:spPr>
          <a:xfrm>
            <a:off x="2582504" y="3323886"/>
            <a:ext cx="1864856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/>
              <a:t>Set up the Angular project, built the component structure, designed login and registration forms, and implemented authentication with role-based route guards.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4702844" y="2304842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User-Side Functionality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Google Shape;820;p61"/>
          <p:cNvSpPr txBox="1">
            <a:spLocks noGrp="1"/>
          </p:cNvSpPr>
          <p:nvPr>
            <p:ph type="subTitle" idx="4294967295"/>
          </p:nvPr>
        </p:nvSpPr>
        <p:spPr>
          <a:xfrm>
            <a:off x="4516581" y="3166032"/>
            <a:ext cx="2007225" cy="923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/>
              <a:t>Developed user features for browsing and filtering job ads, submitting applications, viewing personal data, and ensured proper frontend validation and navigation.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21;p61"/>
          <p:cNvSpPr txBox="1">
            <a:spLocks/>
          </p:cNvSpPr>
          <p:nvPr/>
        </p:nvSpPr>
        <p:spPr>
          <a:xfrm>
            <a:off x="6710068" y="2304842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Admin Features &amp; Preparation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792805-4100-F299-C4F4-640A61DE30A0}"/>
              </a:ext>
            </a:extLst>
          </p:cNvPr>
          <p:cNvSpPr/>
          <p:nvPr/>
        </p:nvSpPr>
        <p:spPr>
          <a:xfrm>
            <a:off x="7385529" y="4731019"/>
            <a:ext cx="283779" cy="2729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Google Shape;822;p61"/>
          <p:cNvSpPr txBox="1">
            <a:spLocks noGrp="1"/>
          </p:cNvSpPr>
          <p:nvPr>
            <p:ph type="subTitle" idx="4294967295"/>
          </p:nvPr>
        </p:nvSpPr>
        <p:spPr>
          <a:xfrm>
            <a:off x="6445904" y="3469478"/>
            <a:ext cx="2163028" cy="1148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/>
              <a:t>Implemented admin tools for managing job ads and reviewing applications, added GUI enhancements, and ensured full role-based access control throughout the app and that it functions properly. Enhanced the repository and created the presentation and the documentation.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823;p61"/>
          <p:cNvSpPr txBox="1">
            <a:spLocks noGrp="1"/>
          </p:cNvSpPr>
          <p:nvPr>
            <p:ph type="subTitle" idx="4294967295"/>
          </p:nvPr>
        </p:nvSpPr>
        <p:spPr>
          <a:xfrm>
            <a:off x="441912" y="3239988"/>
            <a:ext cx="2030457" cy="7296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1100" dirty="0"/>
              <a:t>Designed the database models, implemented 3-layer architecture, and built a fully functional API with filtering, DTOs, and services for users, job ads, and applications.</a:t>
            </a: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F6609-5C88-4DC2-9AD7-16CFA5AD4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3" y="1062145"/>
            <a:ext cx="7927450" cy="3472214"/>
          </a:xfrm>
          <a:prstGeom prst="rect">
            <a:avLst/>
          </a:prstGeom>
        </p:spPr>
      </p:pic>
      <p:sp>
        <p:nvSpPr>
          <p:cNvPr id="416" name="Google Shape;416;p50"/>
          <p:cNvSpPr/>
          <p:nvPr/>
        </p:nvSpPr>
        <p:spPr>
          <a:xfrm>
            <a:off x="3733000" y="-51322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505273" y="310234"/>
            <a:ext cx="4348241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Technologies</a:t>
            </a:r>
            <a:endParaRPr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64937" y="1367159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Let’s jump to the app!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178978" y="4706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4369435" y="2724813"/>
            <a:ext cx="743573" cy="74357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213</Words>
  <Application>Microsoft Office PowerPoint</Application>
  <PresentationFormat>On-screen Show (16:9)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Cambria</vt:lpstr>
      <vt:lpstr>Cambria Math</vt:lpstr>
      <vt:lpstr>Open Sans</vt:lpstr>
      <vt:lpstr>Arial</vt:lpstr>
      <vt:lpstr>Times New Roman</vt:lpstr>
      <vt:lpstr>Century</vt:lpstr>
      <vt:lpstr>Roboto Condensed Light</vt:lpstr>
      <vt:lpstr>Montserrat</vt:lpstr>
      <vt:lpstr>Bebas Neue</vt:lpstr>
      <vt:lpstr>Online Tech Shop Company Profile by Slidesgo</vt:lpstr>
      <vt:lpstr>Grindin’</vt:lpstr>
      <vt:lpstr>Table of contents</vt:lpstr>
      <vt:lpstr>About Me</vt:lpstr>
      <vt:lpstr>Sprints</vt:lpstr>
      <vt:lpstr>Used Technologies</vt:lpstr>
      <vt:lpstr>Let’s jump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Grindin'</dc:title>
  <dc:creator>Божидар Димов</dc:creator>
  <cp:lastModifiedBy>Божидар А. Димов</cp:lastModifiedBy>
  <cp:revision>11</cp:revision>
  <dcterms:modified xsi:type="dcterms:W3CDTF">2025-07-01T19:45:46Z</dcterms:modified>
</cp:coreProperties>
</file>