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730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B6DCF5-AA4D-4BC1-A88A-A7AEF752687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88550E-B451-40D1-BBA0-050F878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ChronoFlow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3501" y="7530259"/>
            <a:ext cx="5020963" cy="7816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3"/>
            <a:ext cx="5102352" cy="68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031736" y="-4"/>
            <a:ext cx="5160264" cy="68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184" y="1947668"/>
            <a:ext cx="213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5488" y="246888"/>
            <a:ext cx="2743200" cy="30540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avatars.githubusercontent.com/u/132429980?s=400&amp;u=66fbc97eb470e9e9029d8d451b4472baed05bde4&amp;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27" y="479715"/>
            <a:ext cx="1886521" cy="19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0935" y="2448705"/>
            <a:ext cx="24323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1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Plamenov</a:t>
            </a:r>
            <a:r>
              <a:rPr 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Hristov</a:t>
            </a: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43" y="2770970"/>
            <a:ext cx="1605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5488" y="3547015"/>
            <a:ext cx="2743200" cy="30540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61120" y="3547015"/>
            <a:ext cx="2743200" cy="30540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gGBgcGBQgHBwcJCQgKDBQNDAsLDBkSEw8UHRofHh0aHBwgJC4nICIsIxwcKDcpLDAxNDQ0Hyc5PTgyPC4zNDL/2wBDAQkJCQwLDBgNDRgyIRwhMjIyMjIyMjIyMjIyMjIyMjIyMjIyMjIyMjIyMjIyMjIyMjIyMjIyMjIyMjIyMjIyMjL/wAARCAGkAaQDASIAAhEBAxEB/8QAHAAAAgMBAQEBAAAAAAAAAAAAAAECAwQFBgcI/8QAQBAAAQQBAgMGAwYEBQMEAwAAAQACAxEEEiEFMUEGEyJRYXEUMoEjQpGhscFSYtHhBxUkM/BDU3IWJTTxY4KD/8QAGgEBAQEBAQEBAAAAAAAAAAAAAAECBAMFBv/EACYRAQEAAgICAgICAgMAAAAAAAABAhEDMRIhBEETMgUiM1EjYXH/2gAMAwEAAhEDEQA/AOtiYGXEyKOVpcA3vfA4Ets7D+xWuJuTkvkDBH9gNRB2G3T3/otPCoZ/iXcQGueHGcD3YBDXLsnh8xkysgS/6mVnxU7DyaPusrz3K823nYcaHucnMlLPsG0TZAcTyCzGBxwZsh8xGU06RCOdeoWuHFly7iynmGFo1iNnPX0+v915vjk2K7LeznHr0xkn5SL5nryURuxZceDJbFE1kzg8U0jS3T1G66eexrsXQZu7nY8aWFpstPT81y8OGfIwHZWNC0QRvEdg7DayT5nZWPdN3jciXS1uoMa0OoAdTabEJZ3Yne4felzY3Nex8Zuje7UO4g0wOEh7toeNTi7mP+Ws2U0RzxZM0jQ42Y2s3J38lUYZsh7/AANELG6hZ5H9kWOrjyQs4m+OKZskMAc9jubb60fZZ55WSTOy9L3HWWue01seQAWbOIGLC1lMLPE53vyv13/RKHQ6JsYY1pkPKzQA5nnz25IO7gCRuV3b2an48ZkDQKOn1/FURsZLkZnEmZMkYhYBG2Q6nuJ3u/RY4axMr48F3f0TrdfhANg115LoQyzRuy4HT65J4w2YACtRO4/uPVXY3SgzYUT8dkjXBoDw46r636Klnda48kTaCX+LQPlfWx/DpyW9nF5oOF9y4wva7SHlzLc7bc31K89mSf787G1IHBrdZLasGjt1HPdT0NUz8+DJiEzfiISxwie0Bh5bkefNRe1rsF7u/f3scTtTDtqFjavT91zMOYPy4nza34sVtJDnDU49V34IIs/Fzc7J71zWRMjYC2jr6A9b5ckF3DskZHC4fF4mMDQfIm9h+ZVWC+SIywxNMrBGQY3GvLy67FYuExzS8IljxjpYx9637h22wvoea18ObFicJE+bJLBPJK5hb3ZrbyPsmzTJiuY3LypfGQ9wLGCibad79KTzIoY5ceeBxaavRW9eZ/FRZlg4eZC0OiLNMrXvbzaT160sQl14bJmtHdOedL9e5o+Lb0Qe34HiYGXwZ8zn69WuOW3VTgNv+eq8xWp/w40kXRJ3oWKIVmDhvLsmKL7PK1kxtfycw70f1WHOe/AzXSPaGubbqvVttXuEHZdjsmycbEySGgzlj3A7tFc/0V/Bo2NdmumsRQ6iwa61v5N/dctrzxBhyYNIb3rQ94O3I7qzs/GzNfLjZMTZh3lsPzU7f5fbzQaxJjuxpchjPAycFzAaOkX+injiA5ONNriIkfplt4BjaDW/kDf5KgTCSabEx2aREftWVqdy3P5KfEBw9+GyaHG7jE1anyllm2/dPnuqi7jpildphLHtinLqD7GgkVXmN1TwVmnL76QxtbzcT9wOdVhcniWTG55fpbFFLI0Rtj5aRXL05Lo8PbEeMPxB9o0BrhrbXhHRFdHtA8STtyYnsMQkLQAbsAj+oWLh7xLhzd3kODC4SGJw07Wd9Xn0V+Rp+DkEMgefh3ucL2YepHlYofRU8PELsV8sz2tb3XeaL+ahWkfgqjlgsmy8i5oxHKW092wNDxEe5AH1WXPm+GxoXsJDHSBrRdmtyT+SmDHlZvxMbWw4wJfExx3eA6q/E0smexudxXE4ex2lzCXjSKsdLPosxXW+Kx5uBtgY98Wa2QMLS3528wb8xdfgpjiTo5MYMawOj1gEt3e52+r8FzMieN2TqDd2MafDzsVv9V1GxAcLm/2w+NutpabIc4Ddx9G3t6lBjxZHyYuM58lynUNLuYB3v6L0fBeJYeHNHrkL42anS/ZEnUOo87XneHZWMc2ASs5nUND9yeYs8h0W/wDzV2PxeRjq8Ba5lHYFtkgV7oPS5XEsHimdj/DGXS9xa4OiLOQ6WuNkZ5zHsxo2NZpYYC0jd7S7n6FTyO0GLnYMOQ4PORrDmxtPia3k72tYsLLli4/BJBH3lO0u8wNO9+26sHTjlhw/jYYo3U/IAbYumhrRRXnciJ+Tk8UmhDYmRnVocet0APzK6XxjI8+XOMDu4BuKMmu8r5nH8lx4c2LI/wAxlyWO1zODmd14Q0n/AO1B1ez8DoOHPyH26K5JXV03Aq1oznnJx52GXxSxtDPBR0g/pusYmfj8MhhhmcGvAFHr13280o5s7Izpcp5Dzjcyz7wG1WkGvs1JkuimgixJpmmtQAvT0pyjxqOLhjIS8yHVbpYq3ofePp0XSxeKRYnC80P2yJdR1H+Kth7bUuHP8PxGAuc95cwapA4F1+VX6p0rfmPZPHlCOIYcckbdTI5m+ME+Xsq8Odss74Z5I4seTSHMDvE5gIprVzXYbciMxhl5jmlxfq1Bo/tvaxCOXAeJhTyI+7I5i6I/uoju40j4OPZbYY2gutkYMotkZ3+qwO4iX5Erp5nNfGdEV+LwheeLZmOZPM86NA7sc9yrXWWsc+707E86tFd+Pincwd9lQukDtRj/AJieoW7iHHRxmHEgY8YmNC3cvNlx6nZeR7yaWZ4FDTvpJ5Ia94yGlnPVYPRNjtP4vG1jodBfdnU4X4v4vyXPmygNMb2ta4WS4P3d6egVTZbnm7xg1EbCqAcsLYXzSPvd3MHzRHXYC9upgYR5l/VCxd3MCbIH1Qh7fTOBy93w0MY1phj1TTuvr91v4q/IacLAPEJZR8RlAaq3afReUDpsRj443vEUm7mA7EqeXxXKy8SDGkfTIBTQNr91tlVxqeYxf6ctlc52lz769fwC8ZkY+RNHH3cTXl8mhpdsLA8/Yr14iccZ3ioO/VUw4sk+O3EumRO7xjwOZ2H6BZVz8ZuRBwl+IT3Ye4SkB1t8IKjJA/TASW988ukcCNgzSQF0siIh9dOSzRYJEksjn33nL+XZFcvLHwsQkmeHTagd9wwfw/VaA1+W74olrMdhLywH9VPN4WMljG94WNa/xAD5h5+/9U3QaOEzRMtrXu5nYmzQUkGfLcxuG6eQgsc4u/8A1A5qjhAcYZclzQ5sbmlwJ3roVbNDLxKOOFlCOJtaR1F3+Z3XQEV4OJgxw6Z9RlnLfOvC32A/Va6gRy3zNY57WuLWkkEbaR8o/G1ZgiQOY4v7yWQhxBG+7bUmwRtjcXOAY9hYL/i5BY3iTHl+y1N0928H6C/1WZTTu4OZj47Bm92+SSI6WsfVE/d/Pn7LFkyvyMaWSd9ve973vA5WQDawd3KxtMdr0uL2tB6/8C1Y2p0Mz5G3cTnlruvU/otBMa+RwcfEYwNIZ4Q139tlqgkmDWx0+RsridFXZCz/ABPxJjZFG2ONri7rdeq1Y+RNDxFr4yI3Qwupw+6b+ZIDFcI5O5ia9jGltMYT4neQb6bqgZczcxsML3zXLqZHJs1p/wCBRmE0TA8SHvI2kueOficsrT3cDZ3VqJLgCd6aOd+6gqcC90rxq1yt8X83iB/ZVRQQsE1Mdchqr2APP9QreHzT5EUTpWlzZtJ0beHppQYzETDQDmvId1VR0GSMh4XK7Hmf8U9gYbPyt1cguLlDv3xwtsv9T+a2QyZDHPIZ42v2veiP/tLFiL3vkD92Ei/MgcvxKguezvuFYcD46jjldb63LXVv9KW+NuVJgZE2OAe8k09451ajy8P0WThT+9Do3nU0tIb/AOXRTl7wERyamxb2B/H/AMCqpQMZDFK3HJD3Fj5HaiduoTdmzSYEWOwyaY3u0M+7z5/mVYXwwQTxBju8kEZYT5dVmeZJIo2b193V+3pzUF0w0fCOLA/wa2sPQ0T+wWns+8sh4jkF+rJfiuPePd4m7jz91hyvFmRuefDoAawdRWxVMOT8PJMSz/eiMbRzrkgt4gXQQ/Bua+QSNbLJKXWS0jdv47qnIyHcTwuG8NgJhjbUcjRzcC7wn3ohXZhczKhLfnkab176ulEeXorOFNgl4xjz/K5r2nuzyFfw/wBFSduNNqOUyOaPue4poDNh4fNa8RmRDnMyInEZMhL2FxsMrcX9N69V0OP4r2cedGWgQTPEnLnfl9bWOfLZ4NBDpGhzGNP3gbF/TZZ+xT4g500luc+tfXnzpPGOTC34IvcyJ0oDmnqfbzVbcZrG9855AdXgHQiq/VXPc6TN755d3nfeO+u/9kFmREMXiU7YNfd6y2Kjejfy/wCc1ln16nM0/aA6iOXp+66uZjGR0WZE9urJlIMbD8vLZURRDv2lrS/vmOaQfPUbP6ILR3bMsTFlUXARk7BoPmtGfE6HKjMTnNdJWtjD0Lb2WPLY3CzpO63YHhmhwttVva6bHMzWSzRMD5Y2MjDL5GuYtUZWugmma580phYND/B8pF2B9SsBYRE9jGbP8V1y381pwcl0kudjMYBHNZFmqeNx+6yvPdyMc+R7Y5GjYfl+alV0M3LM8GGxjyxzXeEjoQFpgLcfHy2yTZEckjGmSOq8JIsj/nJY4MATYUeW6QANyWxMB8yNz+inl52rOjM5c5rTRF8hVAf88lYldSHCc6CZ8T43sZjOn9HdLHks7XwzcPZK2Sns+UVvZ2Wbh2Q8d/Cfso3NLXMb0v18uSxgyuwXNAI0kqbGeSdpx56D2O1a2vaeV8x7FPvjk8NdqazvYgH2DRkHI37Kh7tUbz5FoI8wQpNx3s4fJkjdrX93amz2pDTkCIEkeIuvnyVk0bu9ia5o8T2gG7pqjE9zIwAKc3qpRuNsdXyNPXmUisrNnvkBJc47ptY+OtDtJaaPqr/G7SeR00a6qTYnPj1HfSa9UEsg93OHkXqDXH33BCrcxhzHPHyaraB5K4tL4XDT/tvsE9QVLuiWscG+nsgTW6rdXM2hao8YlgKEHoMuHSwBc58VuC9TPiaxy6LmT4Dg6wFplj0fYaVbiRFjStAgIHJaoYaj5IODlR/aJBg7k+a6GZj3uFQyAhm6DCY7TZBrsLSYz5K+CGz7JBXiYDWWQwC+dK9+FHjxyOYynOG59Vvgi2Vk8Y0UivHTw/6cxAchp35c7KpyGzTwve0t1hjWt6cv7LtZOPTj6qr4bQHDzFoOPHJN3mo21zho8J+UDlurZC8sETSQS0tcfO1eIhddbU+6p97WrtGbU+KFrdGrSNLaG9XarjztGRlYjYw5uhjXPd5WHfsum2C22QsroqJ23RSynte50jCwvc0tIB2ocliyoxkyOY140twqdR5Fzjf6K50RLqpVsxGxyPLQbfWoqCrHAxsRsLdmN+U/w7rTkO+JldO5oaZXaiGq1+N4KHVBjcGtF1p5EIK39y2RzhrL3hxAftW+xWiBjYMVzLAphaT52qxHqdb91OSO41UYsPWZpWNcG/ZPdfsFa6WQTPhIoRadXnq5/us0mK8yeFwA2HuL3WgtcXknxOdRJ5dKRWrIfNLM50m4bTWbV4a2VMbJQ/xyBzgdjd03yUy+WUtL3EkANB9ByUDqD9j0NqIg8hjoXvp0cYaCT0WaNjjLE/URqYdj5LVE10moOdZDdW6jHFXhZuRvurqh50je+icB8rRuqIT3MrXj5tQeD/CrpA4lwrm0No+6cOPqD961VX0WVdDjcjs3iGO6w2JlMPm69/yWKJonwZ2uZUscx0vrkK6LRl/aGNzHV3ZJrzWUSPbDOA0gPdsD+qBcOayeKZj+bbcAfav6Kh7i3K8JOouafQlTjaWR7GnHdDYQSHWdQ5H62htsxh3UcLjzZkucAT1v+yiJO7nZO3xXMSRX3Xb/AKqZeCBq5tOoH1SBDQet0gy5D3SPeX/e8/NdPDibHjvc11SaQ4kHnSwO3cTSHPPdlBljyn4s8Ur2gOMmsuA+8PNLLLpZZNLvCXahtsN7qlYC6QgK4Yjzugp+Ic7BZjbhrXuefIk1/RWzA5WA+IHxu6lUui0OI3TbqApTdFscksGK6EkHvNOrzFeStkyHNYAOVVSUeO+RtqE0b2jkgySN1SF3mpVIcYQavsw7XXqr2R6nDZa2Q3uAorDHjED33VoxtLLXSgxq3IVr4NuSuhy2YwIulpbh0LrYrSItIqtlewjQAg5ghBvZAjDbb0XQMYVbmDyTQIox3Y2KFpaBobt0Qg9gW2B7BUvgDui0eXsilpGM4o8kGGmrZSRCK5cmNq6Kl+L4eS65jCg6K0HCdib8lrhxabyW/uBdqxsVIMjIdIVU4K6JYqXxIOX8J3j7IUMiBrGHZdYR0suTFqaUHme68ZU2wG1uGKe85LQMfbkm0c/TQVBh1Xsut8NfRQfj0EHIEG/JLuak5LpdzSg2G3ck2MzmAtqlU+Pw3XJdB8BDVnc3YhBj0bq4w6o6rdMMtwXW4XAH5bA4WEHF/wAsyHtJbBIa9E2cNnsfYv8AwX1COCLu6DQofAR6tVBVNvm0fD5gNRjIA8wsxxH38q+qnEhIosCrPDMb/tN/BXRuPlcWMXSbDktUWGQL0m19DZwTDjc5zYmgnc7K7/LMcD5Aoeny7IxXiPVp5uRFiShjjpNDnsvpzOGQAEOjaforTgY+gt0No+iD5I5rmvKm5jjHuu52g4dHh5TWx8iSVhbD9lyUVyA11nyCsY081qEekOFc1fDjt0bqDnOBDk62WrIh0uFUqw3woM1ElIsJC0iP0TMdIKMeG5R5LtRwgM5LDjspy6bL0oOVlY9OulnEO662Qy1nbBfRQW4sfgVOVHvyW+GOgqspibVgiity6MMWnkFmxmW9dSOPwqkQDKCg5trUYzSgYyVBn0WFWWU7ktgjPkpdxZVGcR21QdD4eS6TMfwqXw23JByS0gNFdELpvxeXshRHf6D2R7oPT2QtKEIQgEIQgEItFoBRLbUrQggWKl8VrSkRZQYPhxfJMQei26EaUNMfcKmWH0XSLVS9loackweilHj7rf3XopNiQ058sPhXMliIcvQyRWFilxrKg47Ijr5Lo4+qFwc3mrmYwHRXiHbZUeh4a4uxwXcytt+q8/BlPhZpCuGdIeqsrOnZseaNQ81xHZspVRzJvNNmnoNQ80ageq4Hxk3UqPxct802aeitRc4Bu5XAObN5qt+ZM5pFps05XHT3+YeoCxth8C3SRGR5ceak2Hw8lGnHlg9E2Npq6kmNYuln+GIURzMllkKgMJK6smKXKIxFRh7pD4vCuoMRT+F2qlF05ePET0XSZFsrosWjyWxkG3JDTkSwkpQwFdd2PY5IZj0eShpiZBSrnxtQXWEPogwgq6HFgxNLuS6McFBaWQAFXtjpBidAUhB6Lf3aO7Q0xfD7qxsAWru1IMQ1FDYVPuleGp0gzPi3HshXvbZHshBPmUBQvdSBWhJCVhNQCEJWgEItFobNCLQgE0k0AhCdoEVAttTKSCGlPSpeiEFbmKp0drSQkQgz90pBitpGyCsRp92rE0FOhLu1eigiKe72UdA8leQlpQUFigWLVSiW7oMhiTEa0FqNKLpQ6K1WYVs0paVDTC6C0hB6LdoRo9EGMQ+isEHotIYnpQUNipWhimAnSCssR3asQEENCAxTTQRDN0w3ZNCApFJotAUhHqhAJqKLQJ/T2Qk88vZCCJO6kCq73UgVoWX0RaQKaB9EkkFA+qLSRzUEghJFoJdEJfVFoGn1ULTtBJJK0rQ2lsi1FFoHaVotK0DtCiUrQStFqNotBO0alC0WgstIFRtFoJlRKVotA0KNotBJLZK0rQSRslaED2QlshQSSv1StFoJItRtF+6CV+SLStK0Ek7UbStBO0rUb3TtBK/VJH1QgLQkhA3dPZCTq29kIKkwophaFgUrUApe6B+qEkdUAmki0BaaSEDtCEkDtFpIUDQlaEDR1SQhDSQhDZFJO0rQJCRcPRVSzsiYXPcGtHUlEXWla4+V2g4dijx5Ud3poG91yn9u+FMe5ve3Rrbqmh660AryLO3PCnPDTI4X6LoY3abh+TLpZMK/iOwQd60WqY5mSMDmuDmnqCrNQKCVoStCKd+aLSQgaainsgaEvqi0DtCSLQNCii0EkdEkX6oHaVpWmgEwo2mgn0QopqATtLqkeSBk7D2Qk48vZCCq0wVBMFaRaCmCoBSCCVoSQimhJFoHshCEDSStNA0Wki0AjdJFoHaLStRJQStK1EupcbjPaXA4LETPLqlq2xMO5/ooOw6QNBJNAcyV5nivbjhXDtbGy9/K37kfL8V8845224lxRxb3nw8PSOM1fuvKy5NnfxE9bV0j3ub/AIlZz2P7mNsQd8pHReVzO1OflvJmypXX0LlwJJS6729FSXOd12V0Nsua958T3H6qk5Fm9VKjmjakRoGS4EeK1dHxOZjqDisOwBKRcAqr1nDO2XEsEFkU7gDzC99wb/ELEyWtZmjundXhfFe9rrRWiKYtN2foppH6VxsyHKhbNDI2SN3JzStINr4NwTtRncMe3uMgiP7zDuF9N4R214fxDuYnv7ud506a2UsV620Xuq2vtO1FTtFqNpWgnaFG07Q2aErTtA0krRfqgdotJFoGmopoGmOaigFBNCQRaB2hJCBk7D2Qk69vZCCnqmEFFKokFMFQCkEEkIR0RQhJNAIQkgaEk6QCLQkgaSCi0ASoudSCV53tZx3/ACXhbnscBkSeGMfqURyO2/aduFC/h8JeJ3Dd4NAL5Xk5b3vMk73Peerjdqebny5eQ+aaQySE2S42VzZNbzfRUSmfq8VrK57uhNKZNGzZ9lX4tW42RdKgbPNMXqquavbivJ8PVSZjPNe+4U2ulIafP8UtJsA7Fdg4mprfDpPqFXJgv0bDxdFnyXxchwN7FVgkjzW+TEfG3x8+qp+FcGavyWts6ZwbVsTqQ2IuB2G3VHcuIvkruGl7JWHbkfNbsbLdE9rmvpwOxC5FUa6rTBJ4NJCMvsXZHtf8aG4eY6pAPBJ5+hXuGvBX52hmLCC3UD5hfYex3GBxLg7A99zReF3t0KivVAotQBTtFTtO1C0WgnaLUbRaCSEkWgki0kIHaL9EkIHaYKimgkFJRBTUNnaAo2mgHXt7IQ7p7IQU2pBRpMLSJhSUApWoJISQgE0kIp2hJCaQ0JITQaEk00oJUUFBQVSyCNjnuNNaLJXxHtTx2bjGfJI55EbTpjZ/CF9T7X5hxOzmW8P0Oc3QD7r4XkP1vN8lUUveS7wi1Jscknyt/BauH4D8uQCiAvV4nA2N0+HkvPPkke2HHa8k3hk7v5T6haYuGSOID2G/ML3bOERFlFaIOEwxnqV4Xme04XiYuDXfhP1UouF3NQY4Er6CzBhqtI/BTHDYg06QAT1Cz+StfjjyUPCC6Rok6ea0v4M34dzQ0X5helgwWxGz4j6rQIGDk0AlPI8I+cZfCXs1F8fTauq50mBKxoBYB4eYX1DJ4dHPGW1ZK5j+AgggkHotTkZvG+cfBlrD9iapJ/Drx/CRt0BX0EcAjbsfKiFmdwCJgI5hX8qfifM5IHB58KTIyBvYC91ldnw4nTS50/Zt7BqYSR5L0nLHneGvORykOXs+w/F24XFmNkvu5hoPoei8tl8PlhBdp5KPD8h8UzXscWvabBHResu3jcbH6IY6wrAQuPwHiP8AmXCcfJIpz2073Gy6oKMrEWog7Jo0adqNotQTtO1G01Q73TUU0DTStLqgkhJCCYT3UApIGi0IQDunshBIoeyE2bVdVIKHVStVEgmogqQKBp9EghRDR0QjqgEk0IEj8U0kAmkhAJFCRRXif8RnsbwSJpovdL4QfZfJdOp/Kyvqn+I7P/b4HaHONkA9Gr5dF/vgc90vSx63gOIGQg9V6GNtbLk8H2xW35LrRkGlxZ9u/DpqYAr2gKhhVzV5trWAK4ctlS07KzVXVVDJ3UbN2gm0XSqJWk6lDVRTLtkFTgCVlk6hXOPiO5WeZyzVZZGAuWaXYFXvvdZJZKPNIrHlY0c8bgQLK8PlQHFzHjluvduevJcZFZzj/Eurhrl5p6fQP8OszvcDIxjf2bg4HpuvdAr59/hmf9Lmt/mb7dV9AC6HKmCpX5qCYKgkUJWi0VIFSBUFIKKlaEeyFQ7QkmEAn1SQmhIJhRTCCSaXVH1QS6BCiTsPZCCqt00kwqhhSCimCgmhIJohoSpNQCXuml1QNJFo6oBPoop2qEkVJIqK8Z/iEwHgWs3YfQ3XyWH/AHgvsfbtoPZuYkA04dOS+PRN+0Fc0q49vY8NfWO32XVgcuTgs0Y7PZdTHsrizd+HTew7BWi7VcY2WhoXk9FjBfNWhvmk0bJ3S0yZaClp809SA6zsiUhGAFBzbFlXqsn1VNsskdbhYJWvbzFldKR4J6LNI2yfJZXbmPtZZgK3XSkiABXPnZd89kkXbnvdRXl+MO1ZZC9PKKXkuK6hnu8rXTw9uXm6fS/8OIWx8DllG73y0b6UF7UFeV7CaB2Xg0Hcvdr97XqLXS5U7TBVdp2oLLTtVWmHILQVK1UCpgppdpgqX4qIUggK3RSlyQiikwkmgCgITRDQhLoim7p7ISd09kIK1JRTAVQ0whSQATCSEDTSTRAkmlXoi6HRJNJA0JIQCRTSKDzXbiLvOzOV4iNNO267r5DiRmTKjA6lfbu0ON8XwPMhqyYyQPbdfHuEQ6uIjVyZazl01h7r0TBpAaPJXHMjgaNwSVzeJySsjqN2gH5ndfYLhuyZH20anOHMDevfyXPMNuq56exZxrGbsXqxnHYLJc/6Lwp702Dpaeh5/sqHtla02dYH3aP9VfxRn8r6KO0OMXAaxfLmrncWhI/3m2vmMLyG0ceInzcD/VWudLr8LGMPo0kfqpeOLOR9Mi4gyUeF1+xWpk4K+b4PEJsN32zdLD98cv7L0cHFNTL1LzuOnrjdvTOyw0c1jl4g2NpNriy8QGnmuPxDib6DWNc5ztmgdVJNl9PQy8ajHzHSssvaKBpoytIHkvHSGd7qlcy/IC/1/oqZnzwwujjcKdzGht/ovWYR45cle0/9RYcoIEtO8iscnGoXuIa4fivFhmW7fxV7ptieTZsP86W/xRn8teti4hDO4sL2h/TfmuNx2HRkRyDk4Lntjk1Wwi/TZdScuyuDa3m3wvAN81ccdVnLLyj6d2NaW9mcTU2jTvrvzXoFx+zLDH2ewWkEHugaK7C9XgadqNpoBFoKSCQKmCq0wUF7SrAVnBVgKC4FNU6k9aLtcE1Tr3Uw6+qomgJX5pqBpIpCoTunshDgdvZCCCkPVQvdSBtVEwE6QE6UUUhNNAkJoKBJJpUgEkykUAlfmkT0SVRK0EqKLQZ8qWItfA6aNr3tLQHEdV8j4fiOw+J5McwJ0kiyOe69PxiXueM5mJKdQcdbCfIjkuJwxhcyYPGoNe4AnqvDLPe46cePWqq4iXPdHHGQHuu/5R5rGY2QxlgoNpbmRP8AjpmadT2MG49VzM+GUlzaN+SYX01YxSZTQdLBqIWCfOYwG3s1eQ8S0R8NkfMO/BEQ30A81TxfheRr7zCbqj06dLObVuTF55XKdOczOD5DpduOdgrfj5viIfQHmFHhXCpYC+fJYWucKDDzUjiOdO4sic1vl0Wb4tY7rfE8zMLNOprl1uD4cckbmGOaQsOn5w0foVVwvFjgjEs57uPzcutwPI73OzY8ZgfcoId0qgvHK/6euPelHEcJsEf/AMMt/wD6uP7LzM8jY3vdG9zhyBd09F9H4nh5ZxyS6N5r5dNL5tIW5DZGamiZrnEgdN+qzj/2uc05uTmOe8VzHkqn5o1AyTsB8gLTbjPM1SMcWA70FPieA8luRis1M0aXNDdx9F04zFz5WxKLiDAwaHsd77LQzLYaD26b8+Sx8J4XLLN32RGWxtHJw+Yq6bDfHKe5sx+R3Vyk+kxyv26EcbXuBFLdkw6cdncst0rTG8D73UfmubhMla4BwOy9BPbOGhwNPDm0fqvPeq1Y9b2X4uw8KxsTJqOeMBhFjbyXqAvmfZxpyO0UEDm/7bi+U/xaeX7L6U0r1xtvbxzx8akmlaQK0wn0SSTRQmCkmEEwrOSqaVZaBlK0rStBO1Jrt1X1TRV4cpAqkOUmuQXIUAU7QN3T2QouNV7IQQtSBUCgLSLgVK1UCpg2poTtFqFotNCd9UEqNoTQdotRtCaErUSdkWkgE0kIGolO1EnzRHhu1OK9nHm5Dh9nJGNJ9tlzcNgYHNHIuJXoe2LvscYAb24/ovM8Nfqjs89RXNn6tdvH7xlaMdtcambv44Wn8Cr8jhwcS9g8ShKWw8QxMj7puJ315LsFwcxefk9JHkMjGla/bYrG7AyXOOl4HsvWTRMcdws/cDVyWfOr4uBDwdxeDLI53oF1Y+FxABugBvXzK6UUTWjkLUnkAWnlavjHn+O6o8N8UcjYmFni868l0uxHDzicHbNIKknOvfy6LBn/APuOdFw1jqLvHKR0Z/detxGtjjaxoprRQCvU0zJ/bafESe59aXyTMx8jH7STtjdpEh1V0cCvrmWA6P6Lw3HcJ/etzIG3NBuR/E3qFJdVc5uKnYDC7WBV/MAaUJ+HOaAYJnD0K1YuTHkwtkYba4LW1gckysTxlcB2JkkeJ2pODBk1eIbLvdypNjaDyVvJUmEZIcJrW7hQzGVDHF/FK0fna6TnNDaXMkk77ibGD5IW6j/5Hl+VpjbaznNR2uyWKG8V4hkV90Bp9z/ZexHmvOdltjmeZc3916MLrw/Vycl/skCmojmmfRbYO0WkmgLTBSKYUEgVLUoBNFStO1BSQSBTtQtMIJgpgqKAirgVIFVg+qYKCbunshRceXshAjz3QkUdFpEgpgqtMFBZaagCpWgaEr9EIGhCXogdJJlLe0AhCEAVU4qbvdUvKiPPdpGiV+Ow8nBw/ReVgAje+MfdK9Z2ig77FY4OLS12zh0PReWcQJmu1faubUnv5rmzn9nZx/ovewZOK+FxrVyPkehVmFnOmBhm8OTHs9vn/MPRZBJpcpvZHkEFwIe35XsOlzfYrze0dKgTZUiWgclz2/FsbtkRyj/8sdH8W/0WebI4hq2+EaPXWf6LPiu3Ve8UuLxfjUeGx0Uf2mS4bRjp6u8gsmS/NmBY/McB/DA3R+e5/NV8J4QyXiMbHM0xNOt38y1Ie67PAcJ+PiCWYasrIOqV55nyHsvRwtrZYMjKixLc4bBSxuM48zfs+adnTpTRv7snSaXn8+M2XAcl08ji9RUX+Feem47CZjG7dZo83kvl4RxJ2iMnHk8To/4T5tXaw8yHKZqhkDvMciPcLTxDEi4lw6zWtu7SvOO4fJHT3RawOo5j6p6rOtPS97soukvYFcGJ7tqyMhvp3l/qtDZHNv8A1OQ6+neED8lNRdtmVP8ADbO3ld8sXU+p8h6qjFBaPE7VI46nu8ysxc0WGj+6ux3eMFbxYyev7MvY505ZuC0b+dL0YXn+z8YjLqAADAAF3wurj/Vx8v7JIvdJNemnmAUWkhRUkwVEFSCCQTUQVIc0DQhCKEwkmEDtMJBSCG0wmFEJ2hEndPZCi48vZCimU+qV7oC0hhNCaBKQSTCB2hJMIHuj1SQgdpICLQNHRHJIlBFxWeQq1xVEhRGDiNHDlHNePztDPH97ULpe0mAc0tcLaRRXlc/gT3uc5mUQ0bgFtleOeFt3HvxZyTVctxt1qbHV1VX3R5qTBZXPY6sWxjydlaMN0+7uSWPH1K6Ubw1tBZ20yM4fFHybZ81VmFuDG2VjaPIrqgC+axcUi77FOkXSSq8dxjjU8hLIo9b/AF2CyYPEciKJzclrGSdCzkunNhBzvGxYMrEj0WDyXr60xVU/EpaJfJQXIHEJhk6zDcd+e62y4wfR50ufJA9zq30qembXpcTjDpe6ha4DV4QF6RsGloBApeK4Jhn42N7WfKbJXvTu1eWXp6T252TwyKUFzRpf6Li5GNJC6uYC9K+QAbrDkNEgKkqVwW2TuteOQxwcTslJEA5bOE40eVnMhlbqjN2PovXCbryzuo9NwGXvZHvYPAG6b9V6JvJc/Ehjx4xHCwMY3kGrezkuzDHxmnFnl5ZbSpCaS0yXVCaFGjCaipKBhSCipBBJASUgCilSkhCIYTSCkEAhHRPqgCdh7ISd0QimeakFC90wVRYmogpoGi0JIJBBSCaAtPZIJ7IHaieaCUkElElO1EoK3FUOVziqHIjPKsEy3yLDOEHk54+7yZGdA7ZQY2n2tnFGacsP6Pb+ixtK5OSaru47vF0IX8lpa/Zc6GStla+Wmrwe0aX5rWP0XurGz962r2XnM7PZjBz3V9VzWdrKa5kEbnv5ChsrJvpNvXzYsdFz3ABcPPgx5Iy1j2h3Rcp0nHsypPhpXNPIWAqZ8Xi/zOwJBXkQvTxrWm2DhzmAmZzQ39VdFg4cjtjf1XEbDxjJAHwkxbemi7qrncL41CA5uLo9TIEuNTUekigixvlCuGYHWAeS8dLxHiuCCMrHkczzb4lLB4z3ztO7TfIhYuF7Y3p6x8vW1llfZWZs5c0KV0Nys6Xat7rK6/ZyMnMe/o1n6riudbqXpOzsWmCSQj5nUPounintzc19PSRLWzkscWy1sK6nItSQhFCOu6EKKE0qUkDUgkFIKB0pICEAhLomEDTCimqGlaEIJcwEJb0EIF1CYSKYVVMFSBUApeqCSEkwoJBB5IQqAIKOSSBFNLqhENRcpdFAoK3KhyucqnKIzyLHMOa2PWWVFcHicRfASObPEuO0gBelnHNeXnc2HKkjPIHZePNj9uj4+X0va8A9VY540b81jEg5jdTaS7mFyV2RS/h4zJPtGAt9VoHD8bHaGxwMbp9Fph1NdavkZ3m42U2unM+Pdjv50PJWnjULm091D3UMvBfMC1rSXei5h7MZ8x30tHqtzLbXlp0RxfDYPC781hy+NGQU1+34qP8A6QzWb95GSkOz+RAbka0+xS5HlVMMsk51OaSPMrTJjwvaXaGh3mApNhMYojkpE22lje2LGRvhKsdLQUZAAbWZ7lqe3nfS5p1uAaLJOy91w/H+GxY4urW7+/VeP4FG2bicevcMBd/Re3iK7OKetuPlu7prjWpnRZIytUa9XkuCEBNRSpOkI6oBNHRCCQCtaFW1WBA6TIStMFAiEkykgE0kIGmEk+iB9AhI9EIIp2kRumqqQKkFBMFBYOSkFEHon9UNphIoBQUCQhCIXshCVoGolNRKCtypfyVrlS9EZ3lZpTQWlyyTnZUYZivLcXbWQ9w5qztP2pi4Tqgx6kyepPJn91zMDNl4lweLKmdqlfq1H6lY5sbMdvTgu8hFlA+hW/Hl1LhTNc15IoFSxswsdTlx5Y7dsy09dF4gtbWW2iuNhZrX14l1WZDHAbrxs09ZWyGJo3VhNFUMmbXO1VPktbzKitT33yWeQNI33WE8QDrDFF2WA3cqVaqyYW6iWhc58YB2ta5MoXzXKzc0MBIVxlrGVQyZAweS5cuSCfVZsrPLnbblUw6nO1HqujHHTnyu3rOy++eSeZYV7aNfLX5c2DhPyMaR0crNJDh7r1/ZftTFxcNxsmo8utq5Se3r6Ls4sbcdxycvrJ66PktMazxrSwKsxcE7SRe6imhK0IGmFFMc0FjVZarapBBJCXshA7SQnsgSaEbIGi0UikAeiE6FBCBkbo0oJ3Ra0gIpIdEyd0KCQKkCoBSCqphCXRNAJFO0kAVH3QhAKJUlEoK3KlyteVhy83HxIHzzzMjibzcSkxt6TZyFcDtHxUcK4ZJMK713gjHr5rncT7bRspvD4e9/nlto+g5rx/aHi+VxKSM5DmhrQS1jRs211cfx8t7rxy5J1Hk+KZL5JXOcS5zjuepK9vwKB+LwbHgk+cNJcPIk3S8jw3GGXxqMvFtj8Veq9xFtsuL5me8vF2/Fw1Ns+TCTv0XPfFZvku4+PW31WN8XM0uLbquLBFNLAbG4W+HjBJojmqHwWqJsShyN+ivq9pNx2WcUP8VWq5+JCq6LgSxSs5OP1WZ0833lnwjfnXoG57GKmXidnZy4ByJQVU/IlN70rME83Vm4m8k+JcyfMdMaab9VmLXSGySVcyOluSR522lHHvZO62RNpQa3ZXxt3UtNFxDbguR6NB/MLkYGS+N7JI3lrmkFrgeRXfeQYy1wtrtiCvNmD4PMkg+6DbfZd/w8/fi5PkY/b7b2a4w3jPDGykgTx+GUevn9V6Bi+L9nONZHCMwvh0lsjdL2O5OX03g3abC4pUZd3OR/23nn7Hqvfm4Mpdzp4YZy+noAhRBTXNY9Ai/JJF0op2pDzUAVIFBYCpBVqQKCaaiE0D2QlaEDTSQgkgJJgoB3T2Qm7p7IQBR0QULQEIRSCQUwogKdIGgo6IQJK0yooBCLQiEVBxUnFcLjvaTE4NC4OIkyK8MYP6+S1hhc7qJbJ2ydr+PP4PhMjgAORPYDncmN6uXzVuXJNEdb3GFp8LSeZ81XxTiuTxnPdNkSW4/g0eioEgIAGzAeS+rwcEwx9uPkz8q0RjXJrfyXNzpe8le61plnOmhssEm7Tsvez0xilwY6MzX/ADUvYRDxLxWA7TK8dea9lhv7yFr/AEX5r5k1y19v493hGrT7Kt0YJsbFXgWPVQcN1yOlncwV+yXdtPNWOIVRJHLdVFcuM1zeS582Iy+S6RmG4OyyTytUNOXLjNaNgsjogTyW+cl/JZtNLUZsUaPJWNjtTDd1aGE+ybTSDWVyVrGKTWULTc6ga/FBWTqcGeq5/F4dOTFJXMFq6cDLOrzVHGmVHBtvZXX8T/JHhzfpWCFxaQQusRqa2Rnyu326LjMHhWvHynxtLb2X6HX+3ya9Nw7tTxLhga0S9/CP+nLvt6HmF7ng3afA4w0MY/upz/0nnc+x6r5H3+rqhkroZdTXV1FLw5Pj45tY8mWL7vdpLwXAO2jmBkHESXs5Cb7zffzXuopo54myRPa9jhbXNNgr53JxZcd1XTjnMuliYUbUgV4tpjmnuohSCCQKdqKaCVotRTtA00rQCqJIS1J2gbjy9kId09kIGmok7pgqiVJhqQUrpESApNQvoneyKZKLStJAyVElIlRJV0JWovkaxpc5wDRuSTyXO4pxvD4THc8lvI8MbfmK8DxjtJlcV1Bzu6xR/wBNp5+/mvfi+Pln/wCPLPlmLudoO2IZG+Hh76aNnT/s3+q+a5ubJkSOc5xNnqU83MMhoGmjkFkhYZZBzX0+Pixwmo5Ms7l7qbrixtXV/wCikHUxQy3W8MHLkpFnRe8jKsyBQduCm5htCmljPD4cn3C9XwKXXC6M/dOy8s8aZWv8iu/wh5hy66OC+B/JcestvqfEz3NPRgbUqpDp/qrC6gqS9fKd6lx35WgV/wDakWA8jSkWW3xC1RRLGC02Fz5YGl1rqGM9Hfisz4jvYQc1zKVL2+S6D4/NZJWn2VZZgBa0BppEbB0Ck62hBF2w3VLjre1gSlkJ2Wzh+P4tZFnotRlfDj6Wtvn5Lm8d2dAz3Xo4orPqvPceF8QDOjWhdnwZvmjw+TdYVyapqrujaskO3kqCv0FfKTa46lpB1NBWaNvRaWjakxiVbHIWHZd/g3aDM4c/7F4LCfFE75Xf0K823Yq1ry080ywmU1Uls6fW+Fdp8HiQDC7uJuRY87fQruBy+KMlMgD27PHP1Xb4V2rzuHkRud3sP8D/ANvJcHL8P7xe+HP9V9TBUwV53hvanh+fTXP7iQ/dk5H2K7rX3y5Liywyx7dEyl6XX6ItRtFrC6O6TtRtCLpMFStVp2qmk07ULTtBNx5eyFBx5eyEFnl7Jo07D2RVLWkSBTtRTQSQopoqXRRJQSvO8Y7U4vD9UUJE+QOgPhb7lbwwyzuoxllJ27k2RHBG6SV7WMHMuNBeO4321bGHw8P+b/uu/YLyvFOPZOfIXTTl/kBsG+wXIbqmk919Dh+JJ7yc2fPb02SZE2ZO6SV7nOO7nOK5+bl3UbDTGq3KyGwx93Gdup81x3v1OXZqSajxm6dl7l0saPusd0hHPYLFjR2QV0Mg6YGt5bLciZX6c93iyR7q8nqq4manl38KsKsESNSqIpy0BQkbqtNCpzNQ9Vu4a8vOivExYmjzUoy+GUTRGnNXJ8v4/wCbj19ujg5vx5berjk7yPSdnBLk7ko4cjM3FE0ex5Ob1aVe4HYOG/mvy2eNwy8cn28cplNwNFhIur0UwKChLsFhpDvK5qp8o86UHEqlwLjSqIyvB2Czlocd91oEVq2ODfkqigR01Zp3dAuhK3S1ZY4DNKgpxMN0j7IXchxu7Zy3V2HhUBQ+pXTGMGDlurs1pz2Ru9l5DiMgnzppOY1UF7LicnwvDZpjttpb6uK8PLQbsvs/xXF3yV8/5vJ1ixTmiqBeseStebchjbddL6tm64VsbNxS0NaBzSZyTJpekmmFUtsd6KY3CreddqULrbXkoLY3ljgtLqkbrbz6rEdjzV0cmndNItZI5h5rtcN7R8Q4cQIZi6If9N+4XFcGubqb9Qk1y88sJl6qzKzp9Q4T2uw8/THP/p5j5nwn6r0QeCLvZfEmPo813uFdpczh9MD+9i/7b9x9PJcPL8P7xdGHP/t9RBTC4nC+0WFxIBjX91N/23/seq7DXLhywuN1XRMpeliEgUWstJDmmdkghEJ5qvZCjIdx7IVG7oPZRKfQeyRRAlaRVORkw40TpZ5Gxxt5ucaCslvSbX2ubxTj2DwmO8iS5Okbd3H+i8pxnts9+qHhg0t5d+7mfYLxs+Q+V7pZnl7zuSTuV28PxLfeTwz59eo9DxbtfncRDo4j8Pjnow7n3K8xNlavCOSolnLioMY6R3mvo4ceOPqRzXK33VrWue6loke3FiofOeZTja2Fl9Vys7I1PO69OmZ7qnImL3HcqELC9wVLLkcupjRaGgkc1me3pfUWxM0gBPJPgUzsoZPye69Hl9skGUwyOxtIDx4gf4laCSeqw5GI6QiRliRvIhDOIPh8OTC4HzCxvXbet9N45p6bWUcVwq3kLfdpTl4ljQtDnvc0O3aS00VrzxPGtJZ1CVdOqwu43ifd1u9mrO/jEhP2MO38yxeTFfGu3h5kuBkd/Du07PYeTgvXY8kPEMUZGMbadnNPNp8ivm0c3E8ggNpo89NL0HAPicDO1u4lCC5tOZNbWO9LH6r5vzfiTmnljPbs+Pz3jusunqBHRRNFqZslj8WwcuTR3jY5R0cdj7HkVvdFqavz/Jx58d1lNPrYZ45+5XAezdQ0brpy4hDiqhjO8lmVrTMyOyKC2RY3orYcUjel0Isbw3yS1NOFlxVsBa1cO4d4dThuei3uxNctgLpY+MGNCm10hBjUOS0/DtG7uSuayguH2k4m2HGOHBO0ZLq1ta7xMb+1r24OK8ucxjy5cphjcq872n4mzLyvhMdwMEPMjk5y8zPs3dbJD9pJXQ0sOQ5frOHhnFxzGPh58lzy3WM0TSvjaAFWPmWhg81vGM2rGigoPsqylF9UtsxU1oDikPBNXRyV1JQU61ELIHbJtKHc0M2VFrJNJVjgD4gqD7KTH9FBYDRUw/yUD6IuvNTQ1RzEHY7r0nDO1mbiUyUieMdH8/xXkgVax5XnnxY5dtTKzp9W4b2lwOIOazX3Mp+5JtfsV2wF8Wjm819D7KcfZmY7cGd/28YpjifnH9V8/n+N4zeLp4+XfqvUBSpIFMLhe6uRu49kKUnMeyEVrHyj2UTyQhVlTK4sie4cwLXyXi3FczieRryZS4BxDWDZrfYIQu34f7V4c3TmE1ayzOJ6oQvquRU3eiVuhaGssdUIWolVZby1lA9FxJnEuNoQs5tYLcZo1N9V0mHZCFrHoy7SvdLJ+RqELTCto8IKHUdiAfdCFF+2aXCxpAdULfoKVOTAyThbGOFhoIH0OyELwy6r1jn4uHE+Al2qwfNdOGKOBlsaLvqhCxxGaUpuMuPNztPt7KyDwy5MY+WMgNvfmLQhek/Yv6hjy2Yu52Ko8l7DsvkS5GBO2RxcIpQ1l9ARdIQvm/ys/wCJ1/B/yOvIAotaLpCF+bfYaYmhamgIQqiyONt3S0NABQhIrx3b/j+fwaLHx8GRsXxAdqkA8YryPRedgiEONHpLi57Q97nG3OceZJQhfb/iZ/avmfP6UnaSb/y/ZYZ3EkoQv0F6fMxUhaGoQsxadqDyUIVqRmaT3x9lob09UIWcVpuAUW80IVRPmEBCEFjDaZCEKIkOSmBQQhBYNlowJpIpGyRvLXtdYI80IXnydN49vrvDJ35XDoJ5K1uYCaGy2oQvhZftXfj0jJzHshCFlp//2Q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gGBgcGBQgHBwcJCQgKDBQNDAsLDBkSEw8UHRofHh0aHBwgJC4nICIsIxwcKDcpLDAxNDQ0Hyc5PTgyPC4zNDL/2wBDAQkJCQwLDBgNDRgyIRwhMjIyMjIyMjIyMjIyMjIyMjIyMjIyMjIyMjIyMjIyMjIyMjIyMjIyMjIyMjIyMjIyMjL/wAARCAGkAaQDASIAAhEBAxEB/8QAHAAAAgMBAQEBAAAAAAAAAAAAAAECAwQFBgcI/8QAQBAAAQQBAgMGAwYEBQMEAwAAAQACAxEEEiEFMUEGEyJRYXEUMoEjQpGhscFSYtHhBxUkM/BDU3IWJTTxY4KD/8QAGgEBAQEBAQEBAAAAAAAAAAAAAAECBAMFBv/EACYRAQEAAgICAgICAgMAAAAAAAABAhEDMRIhBEETMgUiM1EjYXH/2gAMAwEAAhEDEQA/AOtiYGXEyKOVpcA3vfA4Ets7D+xWuJuTkvkDBH9gNRB2G3T3/otPCoZ/iXcQGueHGcD3YBDXLsnh8xkysgS/6mVnxU7DyaPusrz3K823nYcaHucnMlLPsG0TZAcTyCzGBxwZsh8xGU06RCOdeoWuHFly7iynmGFo1iNnPX0+v915vjk2K7LeznHr0xkn5SL5nryURuxZceDJbFE1kzg8U0jS3T1G66eexrsXQZu7nY8aWFpstPT81y8OGfIwHZWNC0QRvEdg7DayT5nZWPdN3jciXS1uoMa0OoAdTabEJZ3Yne4felzY3Nex8Zuje7UO4g0wOEh7toeNTi7mP+Ws2U0RzxZM0jQ42Y2s3J38lUYZsh7/AANELG6hZ5H9kWOrjyQs4m+OKZskMAc9jubb60fZZ55WSTOy9L3HWWue01seQAWbOIGLC1lMLPE53vyv13/RKHQ6JsYY1pkPKzQA5nnz25IO7gCRuV3b2an48ZkDQKOn1/FURsZLkZnEmZMkYhYBG2Q6nuJ3u/RY4axMr48F3f0TrdfhANg115LoQyzRuy4HT65J4w2YACtRO4/uPVXY3SgzYUT8dkjXBoDw46r636Klnda48kTaCX+LQPlfWx/DpyW9nF5oOF9y4wva7SHlzLc7bc31K89mSf787G1IHBrdZLasGjt1HPdT0NUz8+DJiEzfiISxwie0Bh5bkefNRe1rsF7u/f3scTtTDtqFjavT91zMOYPy4nza34sVtJDnDU49V34IIs/Fzc7J71zWRMjYC2jr6A9b5ckF3DskZHC4fF4mMDQfIm9h+ZVWC+SIywxNMrBGQY3GvLy67FYuExzS8IljxjpYx9637h22wvoea18ObFicJE+bJLBPJK5hb3ZrbyPsmzTJiuY3LypfGQ9wLGCibad79KTzIoY5ceeBxaavRW9eZ/FRZlg4eZC0OiLNMrXvbzaT160sQl14bJmtHdOedL9e5o+Lb0Qe34HiYGXwZ8zn69WuOW3VTgNv+eq8xWp/w40kXRJ3oWKIVmDhvLsmKL7PK1kxtfycw70f1WHOe/AzXSPaGubbqvVttXuEHZdjsmycbEySGgzlj3A7tFc/0V/Bo2NdmumsRQ6iwa61v5N/dctrzxBhyYNIb3rQ94O3I7qzs/GzNfLjZMTZh3lsPzU7f5fbzQaxJjuxpchjPAycFzAaOkX+injiA5ONNriIkfplt4BjaDW/kDf5KgTCSabEx2aREftWVqdy3P5KfEBw9+GyaHG7jE1anyllm2/dPnuqi7jpildphLHtinLqD7GgkVXmN1TwVmnL76QxtbzcT9wOdVhcniWTG55fpbFFLI0Rtj5aRXL05Lo8PbEeMPxB9o0BrhrbXhHRFdHtA8STtyYnsMQkLQAbsAj+oWLh7xLhzd3kODC4SGJw07Wd9Xn0V+Rp+DkEMgefh3ucL2YepHlYofRU8PELsV8sz2tb3XeaL+ahWkfgqjlgsmy8i5oxHKW092wNDxEe5AH1WXPm+GxoXsJDHSBrRdmtyT+SmDHlZvxMbWw4wJfExx3eA6q/E0smexudxXE4ex2lzCXjSKsdLPosxXW+Kx5uBtgY98Wa2QMLS3528wb8xdfgpjiTo5MYMawOj1gEt3e52+r8FzMieN2TqDd2MafDzsVv9V1GxAcLm/2w+NutpabIc4Ddx9G3t6lBjxZHyYuM58lynUNLuYB3v6L0fBeJYeHNHrkL42anS/ZEnUOo87XneHZWMc2ASs5nUND9yeYs8h0W/wDzV2PxeRjq8Ba5lHYFtkgV7oPS5XEsHimdj/DGXS9xa4OiLOQ6WuNkZ5zHsxo2NZpYYC0jd7S7n6FTyO0GLnYMOQ4PORrDmxtPia3k72tYsLLli4/BJBH3lO0u8wNO9+26sHTjlhw/jYYo3U/IAbYumhrRRXnciJ+Tk8UmhDYmRnVocet0APzK6XxjI8+XOMDu4BuKMmu8r5nH8lx4c2LI/wAxlyWO1zODmd14Q0n/AO1B1ez8DoOHPyH26K5JXV03Aq1oznnJx52GXxSxtDPBR0g/pusYmfj8MhhhmcGvAFHr13280o5s7Izpcp5Dzjcyz7wG1WkGvs1JkuimgixJpmmtQAvT0pyjxqOLhjIS8yHVbpYq3ofePp0XSxeKRYnC80P2yJdR1H+Kth7bUuHP8PxGAuc95cwapA4F1+VX6p0rfmPZPHlCOIYcckbdTI5m+ME+Xsq8Odss74Z5I4seTSHMDvE5gIprVzXYbciMxhl5jmlxfq1Bo/tvaxCOXAeJhTyI+7I5i6I/uoju40j4OPZbYY2gutkYMotkZ3+qwO4iX5Erp5nNfGdEV+LwheeLZmOZPM86NA7sc9yrXWWsc+707E86tFd+Pincwd9lQukDtRj/AJieoW7iHHRxmHEgY8YmNC3cvNlx6nZeR7yaWZ4FDTvpJ5Ia94yGlnPVYPRNjtP4vG1jodBfdnU4X4v4vyXPmygNMb2ta4WS4P3d6egVTZbnm7xg1EbCqAcsLYXzSPvd3MHzRHXYC9upgYR5l/VCxd3MCbIH1Qh7fTOBy93w0MY1phj1TTuvr91v4q/IacLAPEJZR8RlAaq3afReUDpsRj443vEUm7mA7EqeXxXKy8SDGkfTIBTQNr91tlVxqeYxf6ctlc52lz769fwC8ZkY+RNHH3cTXl8mhpdsLA8/Yr14iccZ3ioO/VUw4sk+O3EumRO7xjwOZ2H6BZVz8ZuRBwl+IT3Ye4SkB1t8IKjJA/TASW988ukcCNgzSQF0siIh9dOSzRYJEksjn33nL+XZFcvLHwsQkmeHTagd9wwfw/VaA1+W74olrMdhLywH9VPN4WMljG94WNa/xAD5h5+/9U3QaOEzRMtrXu5nYmzQUkGfLcxuG6eQgsc4u/8A1A5qjhAcYZclzQ5sbmlwJ3roVbNDLxKOOFlCOJtaR1F3+Z3XQEV4OJgxw6Z9RlnLfOvC32A/Va6gRy3zNY57WuLWkkEbaR8o/G1ZgiQOY4v7yWQhxBG+7bUmwRtjcXOAY9hYL/i5BY3iTHl+y1N0928H6C/1WZTTu4OZj47Bm92+SSI6WsfVE/d/Pn7LFkyvyMaWSd9ve973vA5WQDawd3KxtMdr0uL2tB6/8C1Y2p0Mz5G3cTnlruvU/otBMa+RwcfEYwNIZ4Q139tlqgkmDWx0+RsridFXZCz/ABPxJjZFG2ONri7rdeq1Y+RNDxFr4yI3Qwupw+6b+ZIDFcI5O5ia9jGltMYT4neQb6bqgZczcxsML3zXLqZHJs1p/wCBRmE0TA8SHvI2kueOficsrT3cDZ3VqJLgCd6aOd+6gqcC90rxq1yt8X83iB/ZVRQQsE1Mdchqr2APP9QreHzT5EUTpWlzZtJ0beHppQYzETDQDmvId1VR0GSMh4XK7Hmf8U9gYbPyt1cguLlDv3xwtsv9T+a2QyZDHPIZ42v2veiP/tLFiL3vkD92Ei/MgcvxKguezvuFYcD46jjldb63LXVv9KW+NuVJgZE2OAe8k09451ajy8P0WThT+9Do3nU0tIb/AOXRTl7wERyamxb2B/H/AMCqpQMZDFK3HJD3Fj5HaiduoTdmzSYEWOwyaY3u0M+7z5/mVYXwwQTxBju8kEZYT5dVmeZJIo2b193V+3pzUF0w0fCOLA/wa2sPQ0T+wWns+8sh4jkF+rJfiuPePd4m7jz91hyvFmRuefDoAawdRWxVMOT8PJMSz/eiMbRzrkgt4gXQQ/Bua+QSNbLJKXWS0jdv47qnIyHcTwuG8NgJhjbUcjRzcC7wn3ohXZhczKhLfnkab176ulEeXorOFNgl4xjz/K5r2nuzyFfw/wBFSduNNqOUyOaPue4poDNh4fNa8RmRDnMyInEZMhL2FxsMrcX9N69V0OP4r2cedGWgQTPEnLnfl9bWOfLZ4NBDpGhzGNP3gbF/TZZ+xT4g500luc+tfXnzpPGOTC34IvcyJ0oDmnqfbzVbcZrG9855AdXgHQiq/VXPc6TN755d3nfeO+u/9kFmREMXiU7YNfd6y2Kjejfy/wCc1ln16nM0/aA6iOXp+66uZjGR0WZE9urJlIMbD8vLZURRDv2lrS/vmOaQfPUbP6ILR3bMsTFlUXARk7BoPmtGfE6HKjMTnNdJWtjD0Lb2WPLY3CzpO63YHhmhwttVva6bHMzWSzRMD5Y2MjDL5GuYtUZWugmma580phYND/B8pF2B9SsBYRE9jGbP8V1y381pwcl0kudjMYBHNZFmqeNx+6yvPdyMc+R7Y5GjYfl+alV0M3LM8GGxjyxzXeEjoQFpgLcfHy2yTZEckjGmSOq8JIsj/nJY4MATYUeW6QANyWxMB8yNz+inl52rOjM5c5rTRF8hVAf88lYldSHCc6CZ8T43sZjOn9HdLHks7XwzcPZK2Sns+UVvZ2Wbh2Q8d/Cfso3NLXMb0v18uSxgyuwXNAI0kqbGeSdpx56D2O1a2vaeV8x7FPvjk8NdqazvYgH2DRkHI37Kh7tUbz5FoI8wQpNx3s4fJkjdrX93amz2pDTkCIEkeIuvnyVk0bu9ia5o8T2gG7pqjE9zIwAKc3qpRuNsdXyNPXmUisrNnvkBJc47ptY+OtDtJaaPqr/G7SeR00a6qTYnPj1HfSa9UEsg93OHkXqDXH33BCrcxhzHPHyaraB5K4tL4XDT/tvsE9QVLuiWscG+nsgTW6rdXM2hao8YlgKEHoMuHSwBc58VuC9TPiaxy6LmT4Dg6wFplj0fYaVbiRFjStAgIHJaoYaj5IODlR/aJBg7k+a6GZj3uFQyAhm6DCY7TZBrsLSYz5K+CGz7JBXiYDWWQwC+dK9+FHjxyOYynOG59Vvgi2Vk8Y0UivHTw/6cxAchp35c7KpyGzTwve0t1hjWt6cv7LtZOPTj6qr4bQHDzFoOPHJN3mo21zho8J+UDlurZC8sETSQS0tcfO1eIhddbU+6p97WrtGbU+KFrdGrSNLaG9XarjztGRlYjYw5uhjXPd5WHfsum2C22QsroqJ23RSynte50jCwvc0tIB2ocliyoxkyOY140twqdR5Fzjf6K50RLqpVsxGxyPLQbfWoqCrHAxsRsLdmN+U/w7rTkO+JldO5oaZXaiGq1+N4KHVBjcGtF1p5EIK39y2RzhrL3hxAftW+xWiBjYMVzLAphaT52qxHqdb91OSO41UYsPWZpWNcG/ZPdfsFa6WQTPhIoRadXnq5/us0mK8yeFwA2HuL3WgtcXknxOdRJ5dKRWrIfNLM50m4bTWbV4a2VMbJQ/xyBzgdjd03yUy+WUtL3EkANB9ByUDqD9j0NqIg8hjoXvp0cYaCT0WaNjjLE/URqYdj5LVE10moOdZDdW6jHFXhZuRvurqh50je+icB8rRuqIT3MrXj5tQeD/CrpA4lwrm0No+6cOPqD961VX0WVdDjcjs3iGO6w2JlMPm69/yWKJonwZ2uZUscx0vrkK6LRl/aGNzHV3ZJrzWUSPbDOA0gPdsD+qBcOayeKZj+bbcAfav6Kh7i3K8JOouafQlTjaWR7GnHdDYQSHWdQ5H62htsxh3UcLjzZkucAT1v+yiJO7nZO3xXMSRX3Xb/AKqZeCBq5tOoH1SBDQet0gy5D3SPeX/e8/NdPDibHjvc11SaQ4kHnSwO3cTSHPPdlBljyn4s8Ur2gOMmsuA+8PNLLLpZZNLvCXahtsN7qlYC6QgK4Yjzugp+Ic7BZjbhrXuefIk1/RWzA5WA+IHxu6lUui0OI3TbqApTdFscksGK6EkHvNOrzFeStkyHNYAOVVSUeO+RtqE0b2jkgySN1SF3mpVIcYQavsw7XXqr2R6nDZa2Q3uAorDHjED33VoxtLLXSgxq3IVr4NuSuhy2YwIulpbh0LrYrSItIqtlewjQAg5ghBvZAjDbb0XQMYVbmDyTQIox3Y2KFpaBobt0Qg9gW2B7BUvgDui0eXsilpGM4o8kGGmrZSRCK5cmNq6Kl+L4eS65jCg6K0HCdib8lrhxabyW/uBdqxsVIMjIdIVU4K6JYqXxIOX8J3j7IUMiBrGHZdYR0suTFqaUHme68ZU2wG1uGKe85LQMfbkm0c/TQVBh1Xsut8NfRQfj0EHIEG/JLuak5LpdzSg2G3ck2MzmAtqlU+Pw3XJdB8BDVnc3YhBj0bq4w6o6rdMMtwXW4XAH5bA4WEHF/wAsyHtJbBIa9E2cNnsfYv8AwX1COCLu6DQofAR6tVBVNvm0fD5gNRjIA8wsxxH38q+qnEhIosCrPDMb/tN/BXRuPlcWMXSbDktUWGQL0m19DZwTDjc5zYmgnc7K7/LMcD5Aoeny7IxXiPVp5uRFiShjjpNDnsvpzOGQAEOjaforTgY+gt0No+iD5I5rmvKm5jjHuu52g4dHh5TWx8iSVhbD9lyUVyA11nyCsY081qEekOFc1fDjt0bqDnOBDk62WrIh0uFUqw3woM1ElIsJC0iP0TMdIKMeG5R5LtRwgM5LDjspy6bL0oOVlY9OulnEO662Qy1nbBfRQW4sfgVOVHvyW+GOgqspibVgiity6MMWnkFmxmW9dSOPwqkQDKCg5trUYzSgYyVBn0WFWWU7ktgjPkpdxZVGcR21QdD4eS6TMfwqXw23JByS0gNFdELpvxeXshRHf6D2R7oPT2QtKEIQgEIQgEItFoBRLbUrQggWKl8VrSkRZQYPhxfJMQei26EaUNMfcKmWH0XSLVS9loackweilHj7rf3XopNiQ058sPhXMliIcvQyRWFilxrKg47Ijr5Lo4+qFwc3mrmYwHRXiHbZUeh4a4uxwXcytt+q8/BlPhZpCuGdIeqsrOnZseaNQ81xHZspVRzJvNNmnoNQ80ageq4Hxk3UqPxct802aeitRc4Bu5XAObN5qt+ZM5pFps05XHT3+YeoCxth8C3SRGR5ceak2Hw8lGnHlg9E2Npq6kmNYuln+GIURzMllkKgMJK6smKXKIxFRh7pD4vCuoMRT+F2qlF05ePET0XSZFsrosWjyWxkG3JDTkSwkpQwFdd2PY5IZj0eShpiZBSrnxtQXWEPogwgq6HFgxNLuS6McFBaWQAFXtjpBidAUhB6Lf3aO7Q0xfD7qxsAWru1IMQ1FDYVPuleGp0gzPi3HshXvbZHshBPmUBQvdSBWhJCVhNQCEJWgEItFobNCLQgE0k0AhCdoEVAttTKSCGlPSpeiEFbmKp0drSQkQgz90pBitpGyCsRp92rE0FOhLu1eigiKe72UdA8leQlpQUFigWLVSiW7oMhiTEa0FqNKLpQ6K1WYVs0paVDTC6C0hB6LdoRo9EGMQ+isEHotIYnpQUNipWhimAnSCssR3asQEENCAxTTQRDN0w3ZNCApFJotAUhHqhAJqKLQJ/T2Qk88vZCCJO6kCq73UgVoWX0RaQKaB9EkkFA+qLSRzUEghJFoJdEJfVFoGn1ULTtBJJK0rQ2lsi1FFoHaVotK0DtCiUrQStFqNotBO0alC0WgstIFRtFoJlRKVotA0KNotBJLZK0rQSRslaED2QlshQSSv1StFoJItRtF+6CV+SLStK0Ek7UbStBO0rUb3TtBK/VJH1QgLQkhA3dPZCTq29kIKkwophaFgUrUApe6B+qEkdUAmki0BaaSEDtCEkDtFpIUDQlaEDR1SQhDSQhDZFJO0rQJCRcPRVSzsiYXPcGtHUlEXWla4+V2g4dijx5Ud3poG91yn9u+FMe5ve3Rrbqmh660AryLO3PCnPDTI4X6LoY3abh+TLpZMK/iOwQd60WqY5mSMDmuDmnqCrNQKCVoStCKd+aLSQgaainsgaEvqi0DtCSLQNCii0EkdEkX6oHaVpWmgEwo2mgn0QopqATtLqkeSBk7D2Qk48vZCCq0wVBMFaRaCmCoBSCCVoSQimhJFoHshCEDSStNA0Wki0AjdJFoHaLStRJQStK1EupcbjPaXA4LETPLqlq2xMO5/ooOw6QNBJNAcyV5nivbjhXDtbGy9/K37kfL8V8845224lxRxb3nw8PSOM1fuvKy5NnfxE9bV0j3ub/AIlZz2P7mNsQd8pHReVzO1OflvJmypXX0LlwJJS6729FSXOd12V0Nsua958T3H6qk5Fm9VKjmjakRoGS4EeK1dHxOZjqDisOwBKRcAqr1nDO2XEsEFkU7gDzC99wb/ELEyWtZmjundXhfFe9rrRWiKYtN2foppH6VxsyHKhbNDI2SN3JzStINr4NwTtRncMe3uMgiP7zDuF9N4R214fxDuYnv7ud506a2UsV620Xuq2vtO1FTtFqNpWgnaFG07Q2aErTtA0krRfqgdotJFoGmopoGmOaigFBNCQRaB2hJCBk7D2Qk69vZCCnqmEFFKokFMFQCkEEkIR0RQhJNAIQkgaEk6QCLQkgaSCi0ASoudSCV53tZx3/ACXhbnscBkSeGMfqURyO2/aduFC/h8JeJ3Dd4NAL5Xk5b3vMk73Peerjdqebny5eQ+aaQySE2S42VzZNbzfRUSmfq8VrK57uhNKZNGzZ9lX4tW42RdKgbPNMXqquavbivJ8PVSZjPNe+4U2ulIafP8UtJsA7Fdg4mprfDpPqFXJgv0bDxdFnyXxchwN7FVgkjzW+TEfG3x8+qp+FcGavyWts6ZwbVsTqQ2IuB2G3VHcuIvkruGl7JWHbkfNbsbLdE9rmvpwOxC5FUa6rTBJ4NJCMvsXZHtf8aG4eY6pAPBJ5+hXuGvBX52hmLCC3UD5hfYex3GBxLg7A99zReF3t0KivVAotQBTtFTtO1C0WgnaLUbRaCSEkWgki0kIHaL9EkIHaYKimgkFJRBTUNnaAo2mgHXt7IQ7p7IQU2pBRpMLSJhSUApWoJISQgE0kIp2hJCaQ0JITQaEk00oJUUFBQVSyCNjnuNNaLJXxHtTx2bjGfJI55EbTpjZ/CF9T7X5hxOzmW8P0Oc3QD7r4XkP1vN8lUUveS7wi1Jscknyt/BauH4D8uQCiAvV4nA2N0+HkvPPkke2HHa8k3hk7v5T6haYuGSOID2G/ML3bOERFlFaIOEwxnqV4Xme04XiYuDXfhP1UouF3NQY4Er6CzBhqtI/BTHDYg06QAT1Cz+StfjjyUPCC6Rok6ea0v4M34dzQ0X5helgwWxGz4j6rQIGDk0AlPI8I+cZfCXs1F8fTauq50mBKxoBYB4eYX1DJ4dHPGW1ZK5j+AgggkHotTkZvG+cfBlrD9iapJ/Drx/CRt0BX0EcAjbsfKiFmdwCJgI5hX8qfifM5IHB58KTIyBvYC91ldnw4nTS50/Zt7BqYSR5L0nLHneGvORykOXs+w/F24XFmNkvu5hoPoei8tl8PlhBdp5KPD8h8UzXscWvabBHResu3jcbH6IY6wrAQuPwHiP8AmXCcfJIpz2073Gy6oKMrEWog7Jo0adqNotQTtO1G01Q73TUU0DTStLqgkhJCCYT3UApIGi0IQDunshBIoeyE2bVdVIKHVStVEgmogqQKBp9EghRDR0QjqgEk0IEj8U0kAmkhAJFCRRXif8RnsbwSJpovdL4QfZfJdOp/Kyvqn+I7P/b4HaHONkA9Gr5dF/vgc90vSx63gOIGQg9V6GNtbLk8H2xW35LrRkGlxZ9u/DpqYAr2gKhhVzV5trWAK4ctlS07KzVXVVDJ3UbN2gm0XSqJWk6lDVRTLtkFTgCVlk6hXOPiO5WeZyzVZZGAuWaXYFXvvdZJZKPNIrHlY0c8bgQLK8PlQHFzHjluvduevJcZFZzj/Eurhrl5p6fQP8OszvcDIxjf2bg4HpuvdAr59/hmf9Lmt/mb7dV9AC6HKmCpX5qCYKgkUJWi0VIFSBUFIKKlaEeyFQ7QkmEAn1SQmhIJhRTCCSaXVH1QS6BCiTsPZCCqt00kwqhhSCimCgmhIJohoSpNQCXuml1QNJFo6oBPoop2qEkVJIqK8Z/iEwHgWs3YfQ3XyWH/AHgvsfbtoPZuYkA04dOS+PRN+0Fc0q49vY8NfWO32XVgcuTgs0Y7PZdTHsrizd+HTew7BWi7VcY2WhoXk9FjBfNWhvmk0bJ3S0yZaClp809SA6zsiUhGAFBzbFlXqsn1VNsskdbhYJWvbzFldKR4J6LNI2yfJZXbmPtZZgK3XSkiABXPnZd89kkXbnvdRXl+MO1ZZC9PKKXkuK6hnu8rXTw9uXm6fS/8OIWx8DllG73y0b6UF7UFeV7CaB2Xg0Hcvdr97XqLXS5U7TBVdp2oLLTtVWmHILQVK1UCpgppdpgqX4qIUggK3RSlyQiikwkmgCgITRDQhLoim7p7ISd09kIK1JRTAVQ0whSQATCSEDTSTRAkmlXoi6HRJNJA0JIQCRTSKDzXbiLvOzOV4iNNO267r5DiRmTKjA6lfbu0ON8XwPMhqyYyQPbdfHuEQ6uIjVyZazl01h7r0TBpAaPJXHMjgaNwSVzeJySsjqN2gH5ndfYLhuyZH20anOHMDevfyXPMNuq56exZxrGbsXqxnHYLJc/6Lwp702Dpaeh5/sqHtla02dYH3aP9VfxRn8r6KO0OMXAaxfLmrncWhI/3m2vmMLyG0ceInzcD/VWudLr8LGMPo0kfqpeOLOR9Mi4gyUeF1+xWpk4K+b4PEJsN32zdLD98cv7L0cHFNTL1LzuOnrjdvTOyw0c1jl4g2NpNriy8QGnmuPxDib6DWNc5ztmgdVJNl9PQy8ajHzHSssvaKBpoytIHkvHSGd7qlcy/IC/1/oqZnzwwujjcKdzGht/ovWYR45cle0/9RYcoIEtO8iscnGoXuIa4fivFhmW7fxV7ptieTZsP86W/xRn8teti4hDO4sL2h/TfmuNx2HRkRyDk4Lntjk1Wwi/TZdScuyuDa3m3wvAN81ccdVnLLyj6d2NaW9mcTU2jTvrvzXoFx+zLDH2ewWkEHugaK7C9XgadqNpoBFoKSCQKmCq0wUF7SrAVnBVgKC4FNU6k9aLtcE1Tr3Uw6+qomgJX5pqBpIpCoTunshDgdvZCCCkPVQvdSBtVEwE6QE6UUUhNNAkJoKBJJpUgEkykUAlfmkT0SVRK0EqKLQZ8qWItfA6aNr3tLQHEdV8j4fiOw+J5McwJ0kiyOe69PxiXueM5mJKdQcdbCfIjkuJwxhcyYPGoNe4AnqvDLPe46cePWqq4iXPdHHGQHuu/5R5rGY2QxlgoNpbmRP8AjpmadT2MG49VzM+GUlzaN+SYX01YxSZTQdLBqIWCfOYwG3s1eQ8S0R8NkfMO/BEQ30A81TxfheRr7zCbqj06dLObVuTF55XKdOczOD5DpduOdgrfj5viIfQHmFHhXCpYC+fJYWucKDDzUjiOdO4sic1vl0Wb4tY7rfE8zMLNOprl1uD4cckbmGOaQsOn5w0foVVwvFjgjEs57uPzcutwPI73OzY8ZgfcoId0qgvHK/6euPelHEcJsEf/AMMt/wD6uP7LzM8jY3vdG9zhyBd09F9H4nh5ZxyS6N5r5dNL5tIW5DZGamiZrnEgdN+qzj/2uc05uTmOe8VzHkqn5o1AyTsB8gLTbjPM1SMcWA70FPieA8luRis1M0aXNDdx9F04zFz5WxKLiDAwaHsd77LQzLYaD26b8+Sx8J4XLLN32RGWxtHJw+Yq6bDfHKe5sx+R3Vyk+kxyv26EcbXuBFLdkw6cdncst0rTG8D73UfmubhMla4BwOy9BPbOGhwNPDm0fqvPeq1Y9b2X4uw8KxsTJqOeMBhFjbyXqAvmfZxpyO0UEDm/7bi+U/xaeX7L6U0r1xtvbxzx8akmlaQK0wn0SSTRQmCkmEEwrOSqaVZaBlK0rStBO1Jrt1X1TRV4cpAqkOUmuQXIUAU7QN3T2QouNV7IQQtSBUCgLSLgVK1UCpg2poTtFqFotNCd9UEqNoTQdotRtCaErUSdkWkgE0kIGolO1EnzRHhu1OK9nHm5Dh9nJGNJ9tlzcNgYHNHIuJXoe2LvscYAb24/ovM8Nfqjs89RXNn6tdvH7xlaMdtcambv44Wn8Cr8jhwcS9g8ShKWw8QxMj7puJ315LsFwcxefk9JHkMjGla/bYrG7AyXOOl4HsvWTRMcdws/cDVyWfOr4uBDwdxeDLI53oF1Y+FxABugBvXzK6UUTWjkLUnkAWnlavjHn+O6o8N8UcjYmFni868l0uxHDzicHbNIKknOvfy6LBn/APuOdFw1jqLvHKR0Z/detxGtjjaxoprRQCvU0zJ/bafESe59aXyTMx8jH7STtjdpEh1V0cCvrmWA6P6Lw3HcJ/etzIG3NBuR/E3qFJdVc5uKnYDC7WBV/MAaUJ+HOaAYJnD0K1YuTHkwtkYba4LW1gckysTxlcB2JkkeJ2pODBk1eIbLvdypNjaDyVvJUmEZIcJrW7hQzGVDHF/FK0fna6TnNDaXMkk77ibGD5IW6j/5Hl+VpjbaznNR2uyWKG8V4hkV90Bp9z/ZexHmvOdltjmeZc3916MLrw/Vycl/skCmojmmfRbYO0WkmgLTBSKYUEgVLUoBNFStO1BSQSBTtQtMIJgpgqKAirgVIFVg+qYKCbunshRceXshAjz3QkUdFpEgpgqtMFBZaagCpWgaEr9EIGhCXogdJJlLe0AhCEAVU4qbvdUvKiPPdpGiV+Ow8nBw/ReVgAje+MfdK9Z2ig77FY4OLS12zh0PReWcQJmu1faubUnv5rmzn9nZx/ovewZOK+FxrVyPkehVmFnOmBhm8OTHs9vn/MPRZBJpcpvZHkEFwIe35XsOlzfYrze0dKgTZUiWgclz2/FsbtkRyj/8sdH8W/0WebI4hq2+EaPXWf6LPiu3Ve8UuLxfjUeGx0Uf2mS4bRjp6u8gsmS/NmBY/McB/DA3R+e5/NV8J4QyXiMbHM0xNOt38y1Ie67PAcJ+PiCWYasrIOqV55nyHsvRwtrZYMjKixLc4bBSxuM48zfs+adnTpTRv7snSaXn8+M2XAcl08ji9RUX+Feem47CZjG7dZo83kvl4RxJ2iMnHk8To/4T5tXaw8yHKZqhkDvMciPcLTxDEi4lw6zWtu7SvOO4fJHT3RawOo5j6p6rOtPS97soukvYFcGJ7tqyMhvp3l/qtDZHNv8A1OQ6+neED8lNRdtmVP8ADbO3ld8sXU+p8h6qjFBaPE7VI46nu8ysxc0WGj+6ux3eMFbxYyev7MvY505ZuC0b+dL0YXn+z8YjLqAADAAF3wurj/Vx8v7JIvdJNemnmAUWkhRUkwVEFSCCQTUQVIc0DQhCKEwkmEDtMJBSCG0wmFEJ2hEndPZCi48vZCimU+qV7oC0hhNCaBKQSTCB2hJMIHuj1SQgdpICLQNHRHJIlBFxWeQq1xVEhRGDiNHDlHNePztDPH97ULpe0mAc0tcLaRRXlc/gT3uc5mUQ0bgFtleOeFt3HvxZyTVctxt1qbHV1VX3R5qTBZXPY6sWxjydlaMN0+7uSWPH1K6Ubw1tBZ20yM4fFHybZ81VmFuDG2VjaPIrqgC+axcUi77FOkXSSq8dxjjU8hLIo9b/AF2CyYPEciKJzclrGSdCzkunNhBzvGxYMrEj0WDyXr60xVU/EpaJfJQXIHEJhk6zDcd+e62y4wfR50ufJA9zq30qembXpcTjDpe6ha4DV4QF6RsGloBApeK4Jhn42N7WfKbJXvTu1eWXp6T252TwyKUFzRpf6Li5GNJC6uYC9K+QAbrDkNEgKkqVwW2TuteOQxwcTslJEA5bOE40eVnMhlbqjN2PovXCbryzuo9NwGXvZHvYPAG6b9V6JvJc/Ehjx4xHCwMY3kGrezkuzDHxmnFnl5ZbSpCaS0yXVCaFGjCaipKBhSCipBBJASUgCilSkhCIYTSCkEAhHRPqgCdh7ISd0QimeakFC90wVRYmogpoGi0JIJBBSCaAtPZIJ7IHaieaCUkElElO1EoK3FUOVziqHIjPKsEy3yLDOEHk54+7yZGdA7ZQY2n2tnFGacsP6Pb+ixtK5OSaru47vF0IX8lpa/Zc6GStla+Wmrwe0aX5rWP0XurGz962r2XnM7PZjBz3V9VzWdrKa5kEbnv5ChsrJvpNvXzYsdFz3ABcPPgx5Iy1j2h3Rcp0nHsypPhpXNPIWAqZ8Xi/zOwJBXkQvTxrWm2DhzmAmZzQ39VdFg4cjtjf1XEbDxjJAHwkxbemi7qrncL41CA5uLo9TIEuNTUekigixvlCuGYHWAeS8dLxHiuCCMrHkczzb4lLB4z3ztO7TfIhYuF7Y3p6x8vW1llfZWZs5c0KV0Nys6Xat7rK6/ZyMnMe/o1n6riudbqXpOzsWmCSQj5nUPounintzc19PSRLWzkscWy1sK6nItSQhFCOu6EKKE0qUkDUgkFIKB0pICEAhLomEDTCimqGlaEIJcwEJb0EIF1CYSKYVVMFSBUApeqCSEkwoJBB5IQqAIKOSSBFNLqhENRcpdFAoK3KhyucqnKIzyLHMOa2PWWVFcHicRfASObPEuO0gBelnHNeXnc2HKkjPIHZePNj9uj4+X0va8A9VY540b81jEg5jdTaS7mFyV2RS/h4zJPtGAt9VoHD8bHaGxwMbp9Fph1NdavkZ3m42U2unM+Pdjv50PJWnjULm091D3UMvBfMC1rSXei5h7MZ8x30tHqtzLbXlp0RxfDYPC781hy+NGQU1+34qP8A6QzWb95GSkOz+RAbka0+xS5HlVMMsk51OaSPMrTJjwvaXaGh3mApNhMYojkpE22lje2LGRvhKsdLQUZAAbWZ7lqe3nfS5p1uAaLJOy91w/H+GxY4urW7+/VeP4FG2bicevcMBd/Re3iK7OKetuPlu7prjWpnRZIytUa9XkuCEBNRSpOkI6oBNHRCCQCtaFW1WBA6TIStMFAiEkykgE0kIGmEk+iB9AhI9EIIp2kRumqqQKkFBMFBYOSkFEHon9UNphIoBQUCQhCIXshCVoGolNRKCtypfyVrlS9EZ3lZpTQWlyyTnZUYZivLcXbWQ9w5qztP2pi4Tqgx6kyepPJn91zMDNl4lweLKmdqlfq1H6lY5sbMdvTgu8hFlA+hW/Hl1LhTNc15IoFSxswsdTlx5Y7dsy09dF4gtbWW2iuNhZrX14l1WZDHAbrxs09ZWyGJo3VhNFUMmbXO1VPktbzKitT33yWeQNI33WE8QDrDFF2WA3cqVaqyYW6iWhc58YB2ta5MoXzXKzc0MBIVxlrGVQyZAweS5cuSCfVZsrPLnbblUw6nO1HqujHHTnyu3rOy++eSeZYV7aNfLX5c2DhPyMaR0crNJDh7r1/ZftTFxcNxsmo8utq5Se3r6Ls4sbcdxycvrJ66PktMazxrSwKsxcE7SRe6imhK0IGmFFMc0FjVZarapBBJCXshA7SQnsgSaEbIGi0UikAeiE6FBCBkbo0oJ3Ra0gIpIdEyd0KCQKkCoBSCqphCXRNAJFO0kAVH3QhAKJUlEoK3KlyteVhy83HxIHzzzMjibzcSkxt6TZyFcDtHxUcK4ZJMK713gjHr5rncT7bRspvD4e9/nlto+g5rx/aHi+VxKSM5DmhrQS1jRs211cfx8t7rxy5J1Hk+KZL5JXOcS5zjuepK9vwKB+LwbHgk+cNJcPIk3S8jw3GGXxqMvFtj8Veq9xFtsuL5me8vF2/Fw1Ns+TCTv0XPfFZvku4+PW31WN8XM0uLbquLBFNLAbG4W+HjBJojmqHwWqJsShyN+ivq9pNx2WcUP8VWq5+JCq6LgSxSs5OP1WZ0833lnwjfnXoG57GKmXidnZy4ByJQVU/IlN70rME83Vm4m8k+JcyfMdMaab9VmLXSGySVcyOluSR522lHHvZO62RNpQa3ZXxt3UtNFxDbguR6NB/MLkYGS+N7JI3lrmkFrgeRXfeQYy1wtrtiCvNmD4PMkg+6DbfZd/w8/fi5PkY/b7b2a4w3jPDGykgTx+GUevn9V6Bi+L9nONZHCMwvh0lsjdL2O5OX03g3abC4pUZd3OR/23nn7Hqvfm4Mpdzp4YZy+noAhRBTXNY9Ai/JJF0op2pDzUAVIFBYCpBVqQKCaaiE0D2QlaEDTSQgkgJJgoB3T2Qm7p7IQBR0QULQEIRSCQUwogKdIGgo6IQJK0yooBCLQiEVBxUnFcLjvaTE4NC4OIkyK8MYP6+S1hhc7qJbJ2ydr+PP4PhMjgAORPYDncmN6uXzVuXJNEdb3GFp8LSeZ81XxTiuTxnPdNkSW4/g0eioEgIAGzAeS+rwcEwx9uPkz8q0RjXJrfyXNzpe8le61plnOmhssEm7Tsvez0xilwY6MzX/ADUvYRDxLxWA7TK8dea9lhv7yFr/AEX5r5k1y19v493hGrT7Kt0YJsbFXgWPVQcN1yOlncwV+yXdtPNWOIVRJHLdVFcuM1zeS582Iy+S6RmG4OyyTytUNOXLjNaNgsjogTyW+cl/JZtNLUZsUaPJWNjtTDd1aGE+ybTSDWVyVrGKTWULTc6ga/FBWTqcGeq5/F4dOTFJXMFq6cDLOrzVHGmVHBtvZXX8T/JHhzfpWCFxaQQusRqa2Rnyu326LjMHhWvHynxtLb2X6HX+3ya9Nw7tTxLhga0S9/CP+nLvt6HmF7ng3afA4w0MY/upz/0nnc+x6r5H3+rqhkroZdTXV1FLw5Pj45tY8mWL7vdpLwXAO2jmBkHESXs5Cb7zffzXuopo54myRPa9jhbXNNgr53JxZcd1XTjnMuliYUbUgV4tpjmnuohSCCQKdqKaCVotRTtA00rQCqJIS1J2gbjy9kId09kIGmok7pgqiVJhqQUrpESApNQvoneyKZKLStJAyVElIlRJV0JWovkaxpc5wDRuSTyXO4pxvD4THc8lvI8MbfmK8DxjtJlcV1Bzu6xR/wBNp5+/mvfi+Pln/wCPLPlmLudoO2IZG+Hh76aNnT/s3+q+a5ubJkSOc5xNnqU83MMhoGmjkFkhYZZBzX0+Pixwmo5Ms7l7qbrixtXV/wCikHUxQy3W8MHLkpFnRe8jKsyBQduCm5htCmljPD4cn3C9XwKXXC6M/dOy8s8aZWv8iu/wh5hy66OC+B/JcestvqfEz3NPRgbUqpDp/qrC6gqS9fKd6lx35WgV/wDakWA8jSkWW3xC1RRLGC02Fz5YGl1rqGM9Hfisz4jvYQc1zKVL2+S6D4/NZJWn2VZZgBa0BppEbB0Ck62hBF2w3VLjre1gSlkJ2Wzh+P4tZFnotRlfDj6Wtvn5Lm8d2dAz3Xo4orPqvPceF8QDOjWhdnwZvmjw+TdYVyapqrujaskO3kqCv0FfKTa46lpB1NBWaNvRaWjakxiVbHIWHZd/g3aDM4c/7F4LCfFE75Xf0K823Yq1ry080ywmU1Uls6fW+Fdp8HiQDC7uJuRY87fQruBy+KMlMgD27PHP1Xb4V2rzuHkRud3sP8D/ANvJcHL8P7xe+HP9V9TBUwV53hvanh+fTXP7iQ/dk5H2K7rX3y5Liywyx7dEyl6XX6ItRtFrC6O6TtRtCLpMFStVp2qmk07ULTtBNx5eyFBx5eyEFnl7Jo07D2RVLWkSBTtRTQSQopoqXRRJQSvO8Y7U4vD9UUJE+QOgPhb7lbwwyzuoxllJ27k2RHBG6SV7WMHMuNBeO4321bGHw8P+b/uu/YLyvFOPZOfIXTTl/kBsG+wXIbqmk919Dh+JJ7yc2fPb02SZE2ZO6SV7nOO7nOK5+bl3UbDTGq3KyGwx93Gdup81x3v1OXZqSajxm6dl7l0saPusd0hHPYLFjR2QV0Mg6YGt5bLciZX6c93iyR7q8nqq4manl38KsKsESNSqIpy0BQkbqtNCpzNQ9Vu4a8vOivExYmjzUoy+GUTRGnNXJ8v4/wCbj19ujg5vx5berjk7yPSdnBLk7ko4cjM3FE0ex5Ob1aVe4HYOG/mvy2eNwy8cn28cplNwNFhIur0UwKChLsFhpDvK5qp8o86UHEqlwLjSqIyvB2Czlocd91oEVq2ODfkqigR01Zp3dAuhK3S1ZY4DNKgpxMN0j7IXchxu7Zy3V2HhUBQ+pXTGMGDlurs1pz2Ru9l5DiMgnzppOY1UF7LicnwvDZpjttpb6uK8PLQbsvs/xXF3yV8/5vJ1ixTmiqBeseStebchjbddL6tm64VsbNxS0NaBzSZyTJpekmmFUtsd6KY3CreddqULrbXkoLY3ljgtLqkbrbz6rEdjzV0cmndNItZI5h5rtcN7R8Q4cQIZi6If9N+4XFcGubqb9Qk1y88sJl6qzKzp9Q4T2uw8/THP/p5j5nwn6r0QeCLvZfEmPo813uFdpczh9MD+9i/7b9x9PJcPL8P7xdGHP/t9RBTC4nC+0WFxIBjX91N/23/seq7DXLhywuN1XRMpeliEgUWstJDmmdkghEJ5qvZCjIdx7IVG7oPZRKfQeyRRAlaRVORkw40TpZ5Gxxt5ucaCslvSbX2ubxTj2DwmO8iS5Okbd3H+i8pxnts9+qHhg0t5d+7mfYLxs+Q+V7pZnl7zuSTuV28PxLfeTwz59eo9DxbtfncRDo4j8Pjnow7n3K8xNlavCOSolnLioMY6R3mvo4ceOPqRzXK33VrWue6loke3FiofOeZTja2Fl9Vys7I1PO69OmZ7qnImL3HcqELC9wVLLkcupjRaGgkc1me3pfUWxM0gBPJPgUzsoZPye69Hl9skGUwyOxtIDx4gf4laCSeqw5GI6QiRliRvIhDOIPh8OTC4HzCxvXbet9N45p6bWUcVwq3kLfdpTl4ljQtDnvc0O3aS00VrzxPGtJZ1CVdOqwu43ifd1u9mrO/jEhP2MO38yxeTFfGu3h5kuBkd/Du07PYeTgvXY8kPEMUZGMbadnNPNp8ivm0c3E8ggNpo89NL0HAPicDO1u4lCC5tOZNbWO9LH6r5vzfiTmnljPbs+Pz3jusunqBHRRNFqZslj8WwcuTR3jY5R0cdj7HkVvdFqavz/Jx58d1lNPrYZ45+5XAezdQ0brpy4hDiqhjO8lmVrTMyOyKC2RY3orYcUjel0Isbw3yS1NOFlxVsBa1cO4d4dThuei3uxNctgLpY+MGNCm10hBjUOS0/DtG7uSuayguH2k4m2HGOHBO0ZLq1ta7xMb+1r24OK8ucxjy5cphjcq872n4mzLyvhMdwMEPMjk5y8zPs3dbJD9pJXQ0sOQ5frOHhnFxzGPh58lzy3WM0TSvjaAFWPmWhg81vGM2rGigoPsqylF9UtsxU1oDikPBNXRyV1JQU61ELIHbJtKHc0M2VFrJNJVjgD4gqD7KTH9FBYDRUw/yUD6IuvNTQ1RzEHY7r0nDO1mbiUyUieMdH8/xXkgVax5XnnxY5dtTKzp9W4b2lwOIOazX3Mp+5JtfsV2wF8Wjm819D7KcfZmY7cGd/28YpjifnH9V8/n+N4zeLp4+XfqvUBSpIFMLhe6uRu49kKUnMeyEVrHyj2UTyQhVlTK4sie4cwLXyXi3FczieRryZS4BxDWDZrfYIQu34f7V4c3TmE1ayzOJ6oQvquRU3eiVuhaGssdUIWolVZby1lA9FxJnEuNoQs5tYLcZo1N9V0mHZCFrHoy7SvdLJ+RqELTCto8IKHUdiAfdCFF+2aXCxpAdULfoKVOTAyThbGOFhoIH0OyELwy6r1jn4uHE+Al2qwfNdOGKOBlsaLvqhCxxGaUpuMuPNztPt7KyDwy5MY+WMgNvfmLQhek/Yv6hjy2Yu52Ko8l7DsvkS5GBO2RxcIpQ1l9ARdIQvm/ys/wCJ1/B/yOvIAotaLpCF+bfYaYmhamgIQqiyONt3S0NABQhIrx3b/j+fwaLHx8GRsXxAdqkA8YryPRedgiEONHpLi57Q97nG3OceZJQhfb/iZ/avmfP6UnaSb/y/ZYZ3EkoQv0F6fMxUhaGoQsxadqDyUIVqRmaT3x9lob09UIWcVpuAUW80IVRPmEBCEFjDaZCEKIkOSmBQQhBYNlowJpIpGyRvLXtdYI80IXnydN49vrvDJ35XDoJ5K1uYCaGy2oQvhZftXfj0jJzHshCFlp//2Q=="/>
          <p:cNvSpPr>
            <a:spLocks noChangeAspect="1" noChangeArrowheads="1"/>
          </p:cNvSpPr>
          <p:nvPr/>
        </p:nvSpPr>
        <p:spPr bwMode="auto">
          <a:xfrm>
            <a:off x="215899" y="-507768"/>
            <a:ext cx="828443" cy="82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shared image"/>
          <p:cNvSpPr>
            <a:spLocks noChangeAspect="1" noChangeArrowheads="1"/>
          </p:cNvSpPr>
          <p:nvPr/>
        </p:nvSpPr>
        <p:spPr bwMode="auto">
          <a:xfrm>
            <a:off x="155575" y="-136525"/>
            <a:ext cx="304800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961120" y="246458"/>
            <a:ext cx="2743200" cy="30540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59" y="479716"/>
            <a:ext cx="1886521" cy="19373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006836" y="2482601"/>
            <a:ext cx="26517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Dimitur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Petrov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Dimitrakov</a:t>
            </a: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36137" y="2775554"/>
            <a:ext cx="219316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Developer</a:t>
            </a: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2" name="Picture 8" descr="https://avatars.githubusercontent.com/u/132429939?v=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26" y="3778978"/>
            <a:ext cx="1886521" cy="19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93262" y="5784874"/>
            <a:ext cx="272542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Aleksandur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Stoyanov</a:t>
            </a:r>
            <a:r>
              <a:rPr lang="en-US" sz="1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Ivanov</a:t>
            </a:r>
            <a:endParaRPr lang="en-US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7722" y="6105561"/>
            <a:ext cx="21387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Developer</a:t>
            </a: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4" name="Picture 20" descr="https://avatars.githubusercontent.com/u/132440146?v=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458" y="3778978"/>
            <a:ext cx="1886521" cy="200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61120" y="5837759"/>
            <a:ext cx="283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Konstantin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Krasimirov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Nachev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90399" y="6132004"/>
            <a:ext cx="484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</a:t>
            </a: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9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1547569"/>
            <a:ext cx="3941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Our Project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1496" y="1547569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ChronoFlow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C++ application developed to record and manage historical events using linked lists. Events are organized primarily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(month and/or year), with each entry containing rich details such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topic, title, location, key figures, participants,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5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-224028" y="4215384"/>
            <a:ext cx="2061972" cy="22219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141732" y="4313682"/>
            <a:ext cx="1901952" cy="20253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68880" y="3877056"/>
            <a:ext cx="3520440" cy="38770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4320"/>
            <a:ext cx="1645920" cy="1719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20556" y="-649224"/>
            <a:ext cx="3506724" cy="395020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308592" y="4123944"/>
            <a:ext cx="3413760" cy="36301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53734" y="2487168"/>
            <a:ext cx="2766822" cy="30906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58" y="4005072"/>
            <a:ext cx="3339084" cy="36118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16600" y="2574036"/>
            <a:ext cx="2621660" cy="29169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3700" y="338328"/>
            <a:ext cx="1545336" cy="159105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11996" y="-557784"/>
            <a:ext cx="3332988" cy="37398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00032" y="4215384"/>
            <a:ext cx="3255264" cy="347472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2084" y="1409283"/>
            <a:ext cx="6071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Used Technologies</a:t>
            </a:r>
            <a:endParaRPr lang="en-US" sz="4800" dirty="0"/>
          </a:p>
        </p:txBody>
      </p:sp>
      <p:pic>
        <p:nvPicPr>
          <p:cNvPr id="1026" name="Picture 2" descr="What is C++? - Viking Software A/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583430"/>
            <a:ext cx="138988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PowerPoin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37" y="4583430"/>
            <a:ext cx="2263140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11" y="509501"/>
            <a:ext cx="1005713" cy="124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Word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08" y="209334"/>
            <a:ext cx="2397951" cy="2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08" y="4752518"/>
            <a:ext cx="2350007" cy="21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Free social media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72" y="2829165"/>
            <a:ext cx="2094947" cy="241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120" y="2752344"/>
            <a:ext cx="801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continue to the project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617</TotalTime>
  <Words>32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Calisto MT</vt:lpstr>
      <vt:lpstr>Times New Roman</vt:lpstr>
      <vt:lpstr>Trebuchet MS</vt:lpstr>
      <vt:lpstr>Wingdings 2</vt:lpstr>
      <vt:lpstr>Slate</vt:lpstr>
      <vt:lpstr>ChronoFlow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ChronoFlow</dc:title>
  <dc:creator>Daniel</dc:creator>
  <cp:lastModifiedBy>Daniel</cp:lastModifiedBy>
  <cp:revision>20</cp:revision>
  <dcterms:created xsi:type="dcterms:W3CDTF">2025-04-03T13:42:35Z</dcterms:created>
  <dcterms:modified xsi:type="dcterms:W3CDTF">2025-04-08T17:52:01Z</dcterms:modified>
</cp:coreProperties>
</file>