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8"/>
  </p:notesMasterIdLst>
  <p:sldIdLst>
    <p:sldId id="256" r:id="rId2"/>
    <p:sldId id="258" r:id="rId3"/>
    <p:sldId id="260" r:id="rId4"/>
    <p:sldId id="261" r:id="rId5"/>
    <p:sldId id="265" r:id="rId6"/>
    <p:sldId id="267" r:id="rId7"/>
  </p:sldIdLst>
  <p:sldSz cx="9144000" cy="5143500" type="screen16x9"/>
  <p:notesSz cx="6858000" cy="9144000"/>
  <p:embeddedFontLst>
    <p:embeddedFont>
      <p:font typeface="Anaheim" panose="020B0604020202020204" charset="0"/>
      <p:regular r:id="rId9"/>
      <p:bold r:id="rId10"/>
    </p:embeddedFont>
    <p:embeddedFont>
      <p:font typeface="Bebas Neue" panose="020B0606020202050201" pitchFamily="34" charset="0"/>
      <p:regular r:id="rId11"/>
    </p:embeddedFont>
    <p:embeddedFont>
      <p:font typeface="DM Sans" pitchFamily="2" charset="0"/>
      <p:regular r:id="rId12"/>
      <p:bold r:id="rId13"/>
      <p:italic r:id="rId14"/>
      <p:boldItalic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1F4D78-1A17-48AB-85CD-01306DF1D638}">
  <a:tblStyle styleId="{FC1F4D78-1A17-48AB-85CD-01306DF1D6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E88407-9E70-4C3F-AFB7-90A43EA6772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1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35700" y="1646775"/>
            <a:ext cx="6672600" cy="1243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29306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7420425" y="3138075"/>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758925" y="4356275"/>
            <a:ext cx="636199" cy="247800"/>
            <a:chOff x="7758925" y="4356275"/>
            <a:chExt cx="636199" cy="247800"/>
          </a:xfrm>
        </p:grpSpPr>
        <p:sp>
          <p:nvSpPr>
            <p:cNvPr id="13" name="Google Shape;13;p2"/>
            <p:cNvSpPr/>
            <p:nvPr/>
          </p:nvSpPr>
          <p:spPr>
            <a:xfrm>
              <a:off x="7758925" y="4356275"/>
              <a:ext cx="247800" cy="24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47324" y="4356275"/>
              <a:ext cx="247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8372" y="-7089"/>
            <a:ext cx="9201600" cy="5186100"/>
            <a:chOff x="-28372" y="-7089"/>
            <a:chExt cx="9201600" cy="5186100"/>
          </a:xfrm>
        </p:grpSpPr>
        <p:cxnSp>
          <p:nvCxnSpPr>
            <p:cNvPr id="16" name="Google Shape;16;p2"/>
            <p:cNvCxnSpPr/>
            <p:nvPr/>
          </p:nvCxnSpPr>
          <p:spPr>
            <a:xfrm rot="10800000" flipH="1">
              <a:off x="-28372" y="258900"/>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rot="10800000" flipH="1">
              <a:off x="-28372" y="4877425"/>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361425" y="-7089"/>
              <a:ext cx="0" cy="518610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8782575" y="-7089"/>
              <a:ext cx="0" cy="5186100"/>
            </a:xfrm>
            <a:prstGeom prst="straightConnector1">
              <a:avLst/>
            </a:prstGeom>
            <a:noFill/>
            <a:ln w="9525" cap="flat" cmpd="sng">
              <a:solidFill>
                <a:schemeClr val="lt2"/>
              </a:solidFill>
              <a:prstDash val="solid"/>
              <a:round/>
              <a:headEnd type="none" w="med" len="med"/>
              <a:tailEnd type="none" w="med" len="med"/>
            </a:ln>
          </p:spPr>
        </p:cxnSp>
      </p:grpSp>
      <p:grpSp>
        <p:nvGrpSpPr>
          <p:cNvPr id="20" name="Google Shape;20;p2"/>
          <p:cNvGrpSpPr/>
          <p:nvPr/>
        </p:nvGrpSpPr>
        <p:grpSpPr>
          <a:xfrm>
            <a:off x="361425" y="3744850"/>
            <a:ext cx="1136700" cy="1139775"/>
            <a:chOff x="6532950" y="648050"/>
            <a:chExt cx="1136700" cy="1139775"/>
          </a:xfrm>
        </p:grpSpPr>
        <p:sp>
          <p:nvSpPr>
            <p:cNvPr id="21" name="Google Shape;21;p2"/>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a:stCxn id="21" idx="1"/>
              <a:endCxn id="21"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23" name="Google Shape;23;p2"/>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2"/>
            <p:cNvCxnSpPr>
              <a:stCxn id="23" idx="1"/>
              <a:endCxn id="23"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25" name="Google Shape;25;p2"/>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26;p2"/>
            <p:cNvCxnSpPr>
              <a:stCxn id="25" idx="1"/>
              <a:endCxn id="25"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27" name="Google Shape;27;p2"/>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2"/>
            <p:cNvCxnSpPr>
              <a:stCxn id="27" idx="1"/>
              <a:endCxn id="27"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29" name="Google Shape;29;p2"/>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2"/>
            <p:cNvCxnSpPr>
              <a:stCxn id="29" idx="1"/>
              <a:endCxn id="29"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31" name="Google Shape;31;p2"/>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2"/>
            <p:cNvCxnSpPr>
              <a:stCxn id="31" idx="1"/>
              <a:endCxn id="31"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2"/>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34;p2"/>
            <p:cNvCxnSpPr>
              <a:stCxn id="33" idx="1"/>
              <a:endCxn id="33"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35" name="Google Shape;35;p2"/>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2"/>
            <p:cNvCxnSpPr>
              <a:stCxn id="35" idx="1"/>
              <a:endCxn id="35"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37" name="Google Shape;37;p2"/>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2"/>
            <p:cNvCxnSpPr>
              <a:stCxn id="37" idx="1"/>
              <a:endCxn id="37"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
        <p:nvSpPr>
          <p:cNvPr id="39" name="Google Shape;39;p2"/>
          <p:cNvSpPr/>
          <p:nvPr/>
        </p:nvSpPr>
        <p:spPr>
          <a:xfrm>
            <a:off x="0" y="3744850"/>
            <a:ext cx="361500" cy="13986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82575" y="0"/>
            <a:ext cx="361500" cy="13986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rot="10800000">
            <a:off x="713225" y="544100"/>
            <a:ext cx="636199" cy="247800"/>
            <a:chOff x="7758925" y="4356275"/>
            <a:chExt cx="636199" cy="247800"/>
          </a:xfrm>
        </p:grpSpPr>
        <p:sp>
          <p:nvSpPr>
            <p:cNvPr id="42" name="Google Shape;42;p2"/>
            <p:cNvSpPr/>
            <p:nvPr/>
          </p:nvSpPr>
          <p:spPr>
            <a:xfrm>
              <a:off x="7758925" y="4356275"/>
              <a:ext cx="247800" cy="24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147324" y="4356275"/>
              <a:ext cx="247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1000725" y="-1099650"/>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2"/>
          <p:cNvGrpSpPr/>
          <p:nvPr/>
        </p:nvGrpSpPr>
        <p:grpSpPr>
          <a:xfrm>
            <a:off x="7645875" y="258900"/>
            <a:ext cx="1136700" cy="1139775"/>
            <a:chOff x="6532950" y="648050"/>
            <a:chExt cx="1136700" cy="1139775"/>
          </a:xfrm>
        </p:grpSpPr>
        <p:sp>
          <p:nvSpPr>
            <p:cNvPr id="46" name="Google Shape;46;p2"/>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2"/>
            <p:cNvCxnSpPr>
              <a:stCxn id="46" idx="1"/>
              <a:endCxn id="46"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48" name="Google Shape;48;p2"/>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2"/>
            <p:cNvCxnSpPr>
              <a:stCxn id="48" idx="1"/>
              <a:endCxn id="48"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50" name="Google Shape;50;p2"/>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2"/>
            <p:cNvCxnSpPr>
              <a:stCxn id="50" idx="1"/>
              <a:endCxn id="50"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52" name="Google Shape;52;p2"/>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2"/>
            <p:cNvCxnSpPr>
              <a:stCxn id="52" idx="1"/>
              <a:endCxn id="52"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54" name="Google Shape;54;p2"/>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2"/>
            <p:cNvCxnSpPr>
              <a:stCxn id="54" idx="1"/>
              <a:endCxn id="54"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56" name="Google Shape;56;p2"/>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57;p2"/>
            <p:cNvCxnSpPr>
              <a:stCxn id="56" idx="1"/>
              <a:endCxn id="56"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58" name="Google Shape;58;p2"/>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2"/>
            <p:cNvCxnSpPr>
              <a:stCxn id="58" idx="1"/>
              <a:endCxn id="58"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60" name="Google Shape;60;p2"/>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2"/>
            <p:cNvCxnSpPr>
              <a:stCxn id="60" idx="1"/>
              <a:endCxn id="60"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62" name="Google Shape;62;p2"/>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2"/>
            <p:cNvCxnSpPr>
              <a:stCxn id="62" idx="1"/>
              <a:endCxn id="62"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1215300" y="2247900"/>
            <a:ext cx="4779600" cy="916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a:endParaRPr/>
          </a:p>
        </p:txBody>
      </p:sp>
      <p:sp>
        <p:nvSpPr>
          <p:cNvPr id="66" name="Google Shape;66;p3"/>
          <p:cNvSpPr txBox="1">
            <a:spLocks noGrp="1"/>
          </p:cNvSpPr>
          <p:nvPr>
            <p:ph type="title" idx="2" hasCustomPrompt="1"/>
          </p:nvPr>
        </p:nvSpPr>
        <p:spPr>
          <a:xfrm>
            <a:off x="1215300" y="1165325"/>
            <a:ext cx="1652100" cy="1012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7" name="Google Shape;67;p3"/>
          <p:cNvSpPr txBox="1">
            <a:spLocks noGrp="1"/>
          </p:cNvSpPr>
          <p:nvPr>
            <p:ph type="subTitle" idx="1"/>
          </p:nvPr>
        </p:nvSpPr>
        <p:spPr>
          <a:xfrm>
            <a:off x="1215300" y="3204925"/>
            <a:ext cx="2611200" cy="621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grpSp>
        <p:nvGrpSpPr>
          <p:cNvPr id="68" name="Google Shape;68;p3"/>
          <p:cNvGrpSpPr/>
          <p:nvPr/>
        </p:nvGrpSpPr>
        <p:grpSpPr>
          <a:xfrm>
            <a:off x="-28372" y="-7089"/>
            <a:ext cx="9201600" cy="5186100"/>
            <a:chOff x="-28372" y="-7089"/>
            <a:chExt cx="9201600" cy="5186100"/>
          </a:xfrm>
        </p:grpSpPr>
        <p:cxnSp>
          <p:nvCxnSpPr>
            <p:cNvPr id="69" name="Google Shape;69;p3"/>
            <p:cNvCxnSpPr/>
            <p:nvPr/>
          </p:nvCxnSpPr>
          <p:spPr>
            <a:xfrm rot="10800000" flipH="1">
              <a:off x="-28372" y="258900"/>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3"/>
            <p:cNvCxnSpPr/>
            <p:nvPr/>
          </p:nvCxnSpPr>
          <p:spPr>
            <a:xfrm rot="10800000" flipH="1">
              <a:off x="-28372" y="4877425"/>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3"/>
            <p:cNvCxnSpPr/>
            <p:nvPr/>
          </p:nvCxnSpPr>
          <p:spPr>
            <a:xfrm>
              <a:off x="361425" y="-7089"/>
              <a:ext cx="0" cy="518610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3"/>
            <p:cNvCxnSpPr/>
            <p:nvPr/>
          </p:nvCxnSpPr>
          <p:spPr>
            <a:xfrm>
              <a:off x="8782575" y="-7089"/>
              <a:ext cx="0" cy="5186100"/>
            </a:xfrm>
            <a:prstGeom prst="straightConnector1">
              <a:avLst/>
            </a:prstGeom>
            <a:noFill/>
            <a:ln w="9525" cap="flat" cmpd="sng">
              <a:solidFill>
                <a:schemeClr val="lt2"/>
              </a:solidFill>
              <a:prstDash val="solid"/>
              <a:round/>
              <a:headEnd type="none" w="med" len="med"/>
              <a:tailEnd type="none" w="med" len="med"/>
            </a:ln>
          </p:spPr>
        </p:cxnSp>
      </p:grpSp>
      <p:grpSp>
        <p:nvGrpSpPr>
          <p:cNvPr id="73" name="Google Shape;73;p3"/>
          <p:cNvGrpSpPr/>
          <p:nvPr/>
        </p:nvGrpSpPr>
        <p:grpSpPr>
          <a:xfrm>
            <a:off x="7645875" y="3738325"/>
            <a:ext cx="1136700" cy="1139775"/>
            <a:chOff x="6532950" y="648050"/>
            <a:chExt cx="1136700" cy="1139775"/>
          </a:xfrm>
        </p:grpSpPr>
        <p:sp>
          <p:nvSpPr>
            <p:cNvPr id="74" name="Google Shape;74;p3"/>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3"/>
            <p:cNvCxnSpPr>
              <a:stCxn id="74" idx="1"/>
              <a:endCxn id="74"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76" name="Google Shape;76;p3"/>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 name="Google Shape;77;p3"/>
            <p:cNvCxnSpPr>
              <a:stCxn id="76" idx="1"/>
              <a:endCxn id="76"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78" name="Google Shape;78;p3"/>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3"/>
            <p:cNvCxnSpPr>
              <a:stCxn id="78" idx="1"/>
              <a:endCxn id="78"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80" name="Google Shape;80;p3"/>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 name="Google Shape;81;p3"/>
            <p:cNvCxnSpPr>
              <a:stCxn id="80" idx="1"/>
              <a:endCxn id="80"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82" name="Google Shape;82;p3"/>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3"/>
            <p:cNvCxnSpPr>
              <a:stCxn id="82" idx="1"/>
              <a:endCxn id="82"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84" name="Google Shape;84;p3"/>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3"/>
            <p:cNvCxnSpPr>
              <a:stCxn id="84" idx="1"/>
              <a:endCxn id="84"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86" name="Google Shape;86;p3"/>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3"/>
            <p:cNvCxnSpPr>
              <a:stCxn id="86" idx="1"/>
              <a:endCxn id="86"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88" name="Google Shape;88;p3"/>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3"/>
            <p:cNvCxnSpPr>
              <a:stCxn id="88" idx="1"/>
              <a:endCxn id="88"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90" name="Google Shape;90;p3"/>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91;p3"/>
            <p:cNvCxnSpPr>
              <a:stCxn id="90" idx="1"/>
              <a:endCxn id="90"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
        <p:nvSpPr>
          <p:cNvPr id="92" name="Google Shape;92;p3"/>
          <p:cNvSpPr/>
          <p:nvPr/>
        </p:nvSpPr>
        <p:spPr>
          <a:xfrm>
            <a:off x="6071075" y="-1179850"/>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3"/>
          <p:cNvGrpSpPr/>
          <p:nvPr/>
        </p:nvGrpSpPr>
        <p:grpSpPr>
          <a:xfrm>
            <a:off x="7758925" y="533050"/>
            <a:ext cx="636199" cy="247800"/>
            <a:chOff x="7758925" y="4356275"/>
            <a:chExt cx="636199" cy="247800"/>
          </a:xfrm>
        </p:grpSpPr>
        <p:sp>
          <p:nvSpPr>
            <p:cNvPr id="94" name="Google Shape;94;p3"/>
            <p:cNvSpPr/>
            <p:nvPr/>
          </p:nvSpPr>
          <p:spPr>
            <a:xfrm>
              <a:off x="7758925" y="4356275"/>
              <a:ext cx="247800" cy="24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147324" y="4356275"/>
              <a:ext cx="247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106950" y="4336725"/>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8262625" y="4268575"/>
            <a:ext cx="270300" cy="150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0" y="-1169"/>
            <a:ext cx="361500" cy="13986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9"/>
        <p:cNvGrpSpPr/>
        <p:nvPr/>
      </p:nvGrpSpPr>
      <p:grpSpPr>
        <a:xfrm>
          <a:off x="0" y="0"/>
          <a:ext cx="0" cy="0"/>
          <a:chOff x="0" y="0"/>
          <a:chExt cx="0" cy="0"/>
        </a:xfrm>
      </p:grpSpPr>
      <p:sp>
        <p:nvSpPr>
          <p:cNvPr id="220" name="Google Shape;220;p8"/>
          <p:cNvSpPr txBox="1">
            <a:spLocks noGrp="1"/>
          </p:cNvSpPr>
          <p:nvPr>
            <p:ph type="title"/>
          </p:nvPr>
        </p:nvSpPr>
        <p:spPr>
          <a:xfrm>
            <a:off x="1349425" y="1307100"/>
            <a:ext cx="64452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21" name="Google Shape;221;p8"/>
          <p:cNvSpPr/>
          <p:nvPr/>
        </p:nvSpPr>
        <p:spPr>
          <a:xfrm>
            <a:off x="7843775" y="-433800"/>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8"/>
          <p:cNvGrpSpPr/>
          <p:nvPr/>
        </p:nvGrpSpPr>
        <p:grpSpPr>
          <a:xfrm>
            <a:off x="-28372" y="-7089"/>
            <a:ext cx="9201600" cy="5186100"/>
            <a:chOff x="-28372" y="-7089"/>
            <a:chExt cx="9201600" cy="5186100"/>
          </a:xfrm>
        </p:grpSpPr>
        <p:cxnSp>
          <p:nvCxnSpPr>
            <p:cNvPr id="223" name="Google Shape;223;p8"/>
            <p:cNvCxnSpPr/>
            <p:nvPr/>
          </p:nvCxnSpPr>
          <p:spPr>
            <a:xfrm rot="10800000" flipH="1">
              <a:off x="-28372" y="258900"/>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224" name="Google Shape;224;p8"/>
            <p:cNvCxnSpPr/>
            <p:nvPr/>
          </p:nvCxnSpPr>
          <p:spPr>
            <a:xfrm rot="10800000" flipH="1">
              <a:off x="-28372" y="4877425"/>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225" name="Google Shape;225;p8"/>
            <p:cNvCxnSpPr/>
            <p:nvPr/>
          </p:nvCxnSpPr>
          <p:spPr>
            <a:xfrm>
              <a:off x="361425" y="-7089"/>
              <a:ext cx="0" cy="5186100"/>
            </a:xfrm>
            <a:prstGeom prst="straightConnector1">
              <a:avLst/>
            </a:prstGeom>
            <a:noFill/>
            <a:ln w="9525" cap="flat" cmpd="sng">
              <a:solidFill>
                <a:schemeClr val="lt2"/>
              </a:solidFill>
              <a:prstDash val="solid"/>
              <a:round/>
              <a:headEnd type="none" w="med" len="med"/>
              <a:tailEnd type="none" w="med" len="med"/>
            </a:ln>
          </p:spPr>
        </p:cxnSp>
        <p:cxnSp>
          <p:nvCxnSpPr>
            <p:cNvPr id="226" name="Google Shape;226;p8"/>
            <p:cNvCxnSpPr/>
            <p:nvPr/>
          </p:nvCxnSpPr>
          <p:spPr>
            <a:xfrm>
              <a:off x="8782575" y="-7089"/>
              <a:ext cx="0" cy="5186100"/>
            </a:xfrm>
            <a:prstGeom prst="straightConnector1">
              <a:avLst/>
            </a:prstGeom>
            <a:noFill/>
            <a:ln w="9525" cap="flat" cmpd="sng">
              <a:solidFill>
                <a:schemeClr val="lt2"/>
              </a:solidFill>
              <a:prstDash val="solid"/>
              <a:round/>
              <a:headEnd type="none" w="med" len="med"/>
              <a:tailEnd type="none" w="med" len="med"/>
            </a:ln>
          </p:spPr>
        </p:cxnSp>
      </p:grpSp>
      <p:grpSp>
        <p:nvGrpSpPr>
          <p:cNvPr id="227" name="Google Shape;227;p8"/>
          <p:cNvGrpSpPr/>
          <p:nvPr/>
        </p:nvGrpSpPr>
        <p:grpSpPr>
          <a:xfrm>
            <a:off x="361425" y="265425"/>
            <a:ext cx="1136700" cy="1139775"/>
            <a:chOff x="6532950" y="648050"/>
            <a:chExt cx="1136700" cy="1139775"/>
          </a:xfrm>
        </p:grpSpPr>
        <p:sp>
          <p:nvSpPr>
            <p:cNvPr id="228" name="Google Shape;228;p8"/>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9" name="Google Shape;229;p8"/>
            <p:cNvCxnSpPr>
              <a:stCxn id="228" idx="1"/>
              <a:endCxn id="228"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230" name="Google Shape;230;p8"/>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8"/>
            <p:cNvCxnSpPr>
              <a:stCxn id="230" idx="1"/>
              <a:endCxn id="230"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232" name="Google Shape;232;p8"/>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8"/>
            <p:cNvCxnSpPr>
              <a:stCxn id="232" idx="1"/>
              <a:endCxn id="232"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234" name="Google Shape;234;p8"/>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8"/>
            <p:cNvCxnSpPr>
              <a:stCxn id="234" idx="1"/>
              <a:endCxn id="234"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236" name="Google Shape;236;p8"/>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8"/>
            <p:cNvCxnSpPr>
              <a:stCxn id="236" idx="1"/>
              <a:endCxn id="236"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238" name="Google Shape;238;p8"/>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8"/>
            <p:cNvCxnSpPr>
              <a:stCxn id="238" idx="1"/>
              <a:endCxn id="238"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240" name="Google Shape;240;p8"/>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8"/>
            <p:cNvCxnSpPr>
              <a:stCxn id="240" idx="1"/>
              <a:endCxn id="240"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242" name="Google Shape;242;p8"/>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8"/>
            <p:cNvCxnSpPr>
              <a:stCxn id="242" idx="1"/>
              <a:endCxn id="242"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244" name="Google Shape;244;p8"/>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8"/>
            <p:cNvCxnSpPr>
              <a:stCxn id="244" idx="1"/>
              <a:endCxn id="244"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
        <p:nvSpPr>
          <p:cNvPr id="246" name="Google Shape;246;p8"/>
          <p:cNvSpPr/>
          <p:nvPr/>
        </p:nvSpPr>
        <p:spPr>
          <a:xfrm rot="5400000">
            <a:off x="8257650" y="4261375"/>
            <a:ext cx="270300" cy="150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0" y="0"/>
            <a:ext cx="361500" cy="13986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97"/>
        <p:cNvGrpSpPr/>
        <p:nvPr/>
      </p:nvGrpSpPr>
      <p:grpSpPr>
        <a:xfrm>
          <a:off x="0" y="0"/>
          <a:ext cx="0" cy="0"/>
          <a:chOff x="0" y="0"/>
          <a:chExt cx="0" cy="0"/>
        </a:xfrm>
      </p:grpSpPr>
      <p:sp>
        <p:nvSpPr>
          <p:cNvPr id="298" name="Google Shape;2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9" name="Google Shape;299;p13"/>
          <p:cNvSpPr txBox="1">
            <a:spLocks noGrp="1"/>
          </p:cNvSpPr>
          <p:nvPr>
            <p:ph type="title" idx="2" hasCustomPrompt="1"/>
          </p:nvPr>
        </p:nvSpPr>
        <p:spPr>
          <a:xfrm>
            <a:off x="1625120" y="1352175"/>
            <a:ext cx="705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0" name="Google Shape;300;p13"/>
          <p:cNvSpPr txBox="1">
            <a:spLocks noGrp="1"/>
          </p:cNvSpPr>
          <p:nvPr>
            <p:ph type="title" idx="3" hasCustomPrompt="1"/>
          </p:nvPr>
        </p:nvSpPr>
        <p:spPr>
          <a:xfrm>
            <a:off x="1625120" y="2948843"/>
            <a:ext cx="705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title" idx="4" hasCustomPrompt="1"/>
          </p:nvPr>
        </p:nvSpPr>
        <p:spPr>
          <a:xfrm>
            <a:off x="4218974" y="1352175"/>
            <a:ext cx="705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a:spLocks noGrp="1"/>
          </p:cNvSpPr>
          <p:nvPr>
            <p:ph type="title" idx="5" hasCustomPrompt="1"/>
          </p:nvPr>
        </p:nvSpPr>
        <p:spPr>
          <a:xfrm>
            <a:off x="4218974" y="2948843"/>
            <a:ext cx="705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3" name="Google Shape;303;p13"/>
          <p:cNvSpPr txBox="1">
            <a:spLocks noGrp="1"/>
          </p:cNvSpPr>
          <p:nvPr>
            <p:ph type="title" idx="6" hasCustomPrompt="1"/>
          </p:nvPr>
        </p:nvSpPr>
        <p:spPr>
          <a:xfrm>
            <a:off x="6812834" y="1352175"/>
            <a:ext cx="705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title" idx="7" hasCustomPrompt="1"/>
          </p:nvPr>
        </p:nvSpPr>
        <p:spPr>
          <a:xfrm>
            <a:off x="6812834" y="2948843"/>
            <a:ext cx="7059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13"/>
          <p:cNvSpPr txBox="1">
            <a:spLocks noGrp="1"/>
          </p:cNvSpPr>
          <p:nvPr>
            <p:ph type="subTitle" idx="1"/>
          </p:nvPr>
        </p:nvSpPr>
        <p:spPr>
          <a:xfrm>
            <a:off x="870393" y="1821266"/>
            <a:ext cx="221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6" name="Google Shape;306;p13"/>
          <p:cNvSpPr txBox="1">
            <a:spLocks noGrp="1"/>
          </p:cNvSpPr>
          <p:nvPr>
            <p:ph type="subTitle" idx="8"/>
          </p:nvPr>
        </p:nvSpPr>
        <p:spPr>
          <a:xfrm>
            <a:off x="3464247" y="1821266"/>
            <a:ext cx="221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7" name="Google Shape;307;p13"/>
          <p:cNvSpPr txBox="1">
            <a:spLocks noGrp="1"/>
          </p:cNvSpPr>
          <p:nvPr>
            <p:ph type="subTitle" idx="9"/>
          </p:nvPr>
        </p:nvSpPr>
        <p:spPr>
          <a:xfrm>
            <a:off x="6058107" y="1821266"/>
            <a:ext cx="221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8" name="Google Shape;308;p13"/>
          <p:cNvSpPr txBox="1">
            <a:spLocks noGrp="1"/>
          </p:cNvSpPr>
          <p:nvPr>
            <p:ph type="subTitle" idx="13"/>
          </p:nvPr>
        </p:nvSpPr>
        <p:spPr>
          <a:xfrm>
            <a:off x="870393" y="3418001"/>
            <a:ext cx="221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9" name="Google Shape;309;p13"/>
          <p:cNvSpPr txBox="1">
            <a:spLocks noGrp="1"/>
          </p:cNvSpPr>
          <p:nvPr>
            <p:ph type="subTitle" idx="14"/>
          </p:nvPr>
        </p:nvSpPr>
        <p:spPr>
          <a:xfrm>
            <a:off x="3464247" y="3418001"/>
            <a:ext cx="221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0" name="Google Shape;310;p13"/>
          <p:cNvSpPr txBox="1">
            <a:spLocks noGrp="1"/>
          </p:cNvSpPr>
          <p:nvPr>
            <p:ph type="subTitle" idx="15"/>
          </p:nvPr>
        </p:nvSpPr>
        <p:spPr>
          <a:xfrm>
            <a:off x="6058107" y="3418001"/>
            <a:ext cx="221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11" name="Google Shape;311;p13"/>
          <p:cNvGrpSpPr/>
          <p:nvPr/>
        </p:nvGrpSpPr>
        <p:grpSpPr>
          <a:xfrm>
            <a:off x="-28372" y="-7089"/>
            <a:ext cx="9201600" cy="5186100"/>
            <a:chOff x="-28372" y="-7089"/>
            <a:chExt cx="9201600" cy="5186100"/>
          </a:xfrm>
        </p:grpSpPr>
        <p:cxnSp>
          <p:nvCxnSpPr>
            <p:cNvPr id="312" name="Google Shape;312;p13"/>
            <p:cNvCxnSpPr/>
            <p:nvPr/>
          </p:nvCxnSpPr>
          <p:spPr>
            <a:xfrm rot="10800000" flipH="1">
              <a:off x="-28372" y="258900"/>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313" name="Google Shape;313;p13"/>
            <p:cNvCxnSpPr/>
            <p:nvPr/>
          </p:nvCxnSpPr>
          <p:spPr>
            <a:xfrm rot="10800000" flipH="1">
              <a:off x="-28372" y="4877425"/>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314" name="Google Shape;314;p13"/>
            <p:cNvCxnSpPr/>
            <p:nvPr/>
          </p:nvCxnSpPr>
          <p:spPr>
            <a:xfrm>
              <a:off x="361425" y="-7089"/>
              <a:ext cx="0" cy="518610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13"/>
            <p:cNvCxnSpPr/>
            <p:nvPr/>
          </p:nvCxnSpPr>
          <p:spPr>
            <a:xfrm>
              <a:off x="8782575" y="-7089"/>
              <a:ext cx="0" cy="5186100"/>
            </a:xfrm>
            <a:prstGeom prst="straightConnector1">
              <a:avLst/>
            </a:prstGeom>
            <a:noFill/>
            <a:ln w="9525" cap="flat" cmpd="sng">
              <a:solidFill>
                <a:schemeClr val="lt2"/>
              </a:solidFill>
              <a:prstDash val="solid"/>
              <a:round/>
              <a:headEnd type="none" w="med" len="med"/>
              <a:tailEnd type="none" w="med" len="med"/>
            </a:ln>
          </p:spPr>
        </p:cxnSp>
      </p:grpSp>
      <p:grpSp>
        <p:nvGrpSpPr>
          <p:cNvPr id="316" name="Google Shape;316;p13"/>
          <p:cNvGrpSpPr/>
          <p:nvPr/>
        </p:nvGrpSpPr>
        <p:grpSpPr>
          <a:xfrm>
            <a:off x="8782575" y="258900"/>
            <a:ext cx="1136700" cy="1139775"/>
            <a:chOff x="6532950" y="648050"/>
            <a:chExt cx="1136700" cy="1139775"/>
          </a:xfrm>
        </p:grpSpPr>
        <p:sp>
          <p:nvSpPr>
            <p:cNvPr id="317" name="Google Shape;317;p13"/>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8" name="Google Shape;318;p13"/>
            <p:cNvCxnSpPr>
              <a:stCxn id="317" idx="1"/>
              <a:endCxn id="317"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319" name="Google Shape;319;p13"/>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13"/>
            <p:cNvCxnSpPr>
              <a:stCxn id="319" idx="1"/>
              <a:endCxn id="319"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321" name="Google Shape;321;p13"/>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2" name="Google Shape;322;p13"/>
            <p:cNvCxnSpPr>
              <a:stCxn id="321" idx="1"/>
              <a:endCxn id="321"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323" name="Google Shape;323;p13"/>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13"/>
            <p:cNvCxnSpPr>
              <a:stCxn id="323" idx="1"/>
              <a:endCxn id="323"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325" name="Google Shape;325;p13"/>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326;p13"/>
            <p:cNvCxnSpPr>
              <a:stCxn id="325" idx="1"/>
              <a:endCxn id="325"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327" name="Google Shape;327;p13"/>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13"/>
            <p:cNvCxnSpPr>
              <a:stCxn id="327" idx="1"/>
              <a:endCxn id="327"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329" name="Google Shape;329;p13"/>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13"/>
            <p:cNvCxnSpPr>
              <a:stCxn id="329" idx="1"/>
              <a:endCxn id="329"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331" name="Google Shape;331;p13"/>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13"/>
            <p:cNvCxnSpPr>
              <a:stCxn id="331" idx="1"/>
              <a:endCxn id="331"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333" name="Google Shape;333;p13"/>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13"/>
            <p:cNvCxnSpPr>
              <a:stCxn id="333" idx="1"/>
              <a:endCxn id="333"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
        <p:nvSpPr>
          <p:cNvPr id="335" name="Google Shape;335;p13"/>
          <p:cNvSpPr/>
          <p:nvPr/>
        </p:nvSpPr>
        <p:spPr>
          <a:xfrm>
            <a:off x="8782575" y="3780800"/>
            <a:ext cx="361500" cy="13986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5400000">
            <a:off x="616175" y="-620250"/>
            <a:ext cx="270300" cy="150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59"/>
        <p:cNvGrpSpPr/>
        <p:nvPr/>
      </p:nvGrpSpPr>
      <p:grpSpPr>
        <a:xfrm>
          <a:off x="0" y="0"/>
          <a:ext cx="0" cy="0"/>
          <a:chOff x="0" y="0"/>
          <a:chExt cx="0" cy="0"/>
        </a:xfrm>
      </p:grpSpPr>
      <p:sp>
        <p:nvSpPr>
          <p:cNvPr id="560" name="Google Shape;56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1" name="Google Shape;561;p22"/>
          <p:cNvSpPr txBox="1">
            <a:spLocks noGrp="1"/>
          </p:cNvSpPr>
          <p:nvPr>
            <p:ph type="subTitle" idx="1"/>
          </p:nvPr>
        </p:nvSpPr>
        <p:spPr>
          <a:xfrm>
            <a:off x="4947756" y="1667625"/>
            <a:ext cx="3040800" cy="220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2" name="Google Shape;562;p22"/>
          <p:cNvSpPr txBox="1">
            <a:spLocks noGrp="1"/>
          </p:cNvSpPr>
          <p:nvPr>
            <p:ph type="subTitle" idx="2"/>
          </p:nvPr>
        </p:nvSpPr>
        <p:spPr>
          <a:xfrm>
            <a:off x="1155450" y="1667625"/>
            <a:ext cx="3040800" cy="220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63" name="Google Shape;563;p22"/>
          <p:cNvGrpSpPr/>
          <p:nvPr/>
        </p:nvGrpSpPr>
        <p:grpSpPr>
          <a:xfrm>
            <a:off x="-28372" y="-7089"/>
            <a:ext cx="9201600" cy="5186100"/>
            <a:chOff x="-28372" y="-7089"/>
            <a:chExt cx="9201600" cy="5186100"/>
          </a:xfrm>
        </p:grpSpPr>
        <p:cxnSp>
          <p:nvCxnSpPr>
            <p:cNvPr id="564" name="Google Shape;564;p22"/>
            <p:cNvCxnSpPr/>
            <p:nvPr/>
          </p:nvCxnSpPr>
          <p:spPr>
            <a:xfrm rot="10800000" flipH="1">
              <a:off x="-28372" y="258900"/>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22"/>
            <p:cNvCxnSpPr/>
            <p:nvPr/>
          </p:nvCxnSpPr>
          <p:spPr>
            <a:xfrm rot="10800000" flipH="1">
              <a:off x="-28372" y="4877425"/>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22"/>
            <p:cNvCxnSpPr/>
            <p:nvPr/>
          </p:nvCxnSpPr>
          <p:spPr>
            <a:xfrm>
              <a:off x="361425" y="-7089"/>
              <a:ext cx="0" cy="51861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22"/>
            <p:cNvCxnSpPr/>
            <p:nvPr/>
          </p:nvCxnSpPr>
          <p:spPr>
            <a:xfrm>
              <a:off x="8782575" y="-7089"/>
              <a:ext cx="0" cy="5186100"/>
            </a:xfrm>
            <a:prstGeom prst="straightConnector1">
              <a:avLst/>
            </a:prstGeom>
            <a:noFill/>
            <a:ln w="9525" cap="flat" cmpd="sng">
              <a:solidFill>
                <a:schemeClr val="lt2"/>
              </a:solidFill>
              <a:prstDash val="solid"/>
              <a:round/>
              <a:headEnd type="none" w="med" len="med"/>
              <a:tailEnd type="none" w="med" len="med"/>
            </a:ln>
          </p:spPr>
        </p:cxnSp>
      </p:grpSp>
      <p:grpSp>
        <p:nvGrpSpPr>
          <p:cNvPr id="568" name="Google Shape;568;p22"/>
          <p:cNvGrpSpPr/>
          <p:nvPr/>
        </p:nvGrpSpPr>
        <p:grpSpPr>
          <a:xfrm>
            <a:off x="-775275" y="3744850"/>
            <a:ext cx="1136700" cy="1139775"/>
            <a:chOff x="6532950" y="648050"/>
            <a:chExt cx="1136700" cy="1139775"/>
          </a:xfrm>
        </p:grpSpPr>
        <p:sp>
          <p:nvSpPr>
            <p:cNvPr id="569" name="Google Shape;569;p22"/>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0" name="Google Shape;570;p22"/>
            <p:cNvCxnSpPr>
              <a:stCxn id="569" idx="1"/>
              <a:endCxn id="569"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571" name="Google Shape;571;p22"/>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2" name="Google Shape;572;p22"/>
            <p:cNvCxnSpPr>
              <a:stCxn id="571" idx="1"/>
              <a:endCxn id="571"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573" name="Google Shape;573;p22"/>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4" name="Google Shape;574;p22"/>
            <p:cNvCxnSpPr>
              <a:stCxn id="573" idx="1"/>
              <a:endCxn id="573"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575" name="Google Shape;575;p22"/>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6" name="Google Shape;576;p22"/>
            <p:cNvCxnSpPr>
              <a:stCxn id="575" idx="1"/>
              <a:endCxn id="575"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577" name="Google Shape;577;p22"/>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8" name="Google Shape;578;p22"/>
            <p:cNvCxnSpPr>
              <a:stCxn id="577" idx="1"/>
              <a:endCxn id="577"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579" name="Google Shape;579;p22"/>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 name="Google Shape;580;p22"/>
            <p:cNvCxnSpPr>
              <a:stCxn id="579" idx="1"/>
              <a:endCxn id="579"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581" name="Google Shape;581;p22"/>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2" name="Google Shape;582;p22"/>
            <p:cNvCxnSpPr>
              <a:stCxn id="581" idx="1"/>
              <a:endCxn id="581"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583" name="Google Shape;583;p22"/>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22"/>
            <p:cNvCxnSpPr>
              <a:stCxn id="583" idx="1"/>
              <a:endCxn id="583"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585" name="Google Shape;585;p22"/>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6" name="Google Shape;586;p22"/>
            <p:cNvCxnSpPr>
              <a:stCxn id="585" idx="1"/>
              <a:endCxn id="585"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
        <p:nvSpPr>
          <p:cNvPr id="587" name="Google Shape;587;p22"/>
          <p:cNvSpPr/>
          <p:nvPr/>
        </p:nvSpPr>
        <p:spPr>
          <a:xfrm rot="5400000">
            <a:off x="8257650" y="-620250"/>
            <a:ext cx="270300" cy="150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6719300" y="4375400"/>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58"/>
        <p:cNvGrpSpPr/>
        <p:nvPr/>
      </p:nvGrpSpPr>
      <p:grpSpPr>
        <a:xfrm>
          <a:off x="0" y="0"/>
          <a:ext cx="0" cy="0"/>
          <a:chOff x="0" y="0"/>
          <a:chExt cx="0" cy="0"/>
        </a:xfrm>
      </p:grpSpPr>
      <p:sp>
        <p:nvSpPr>
          <p:cNvPr id="659" name="Google Shape;65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0" name="Google Shape;660;p25"/>
          <p:cNvSpPr txBox="1">
            <a:spLocks noGrp="1"/>
          </p:cNvSpPr>
          <p:nvPr>
            <p:ph type="subTitle" idx="1"/>
          </p:nvPr>
        </p:nvSpPr>
        <p:spPr>
          <a:xfrm>
            <a:off x="1443000" y="1748900"/>
            <a:ext cx="26502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1" name="Google Shape;661;p25"/>
          <p:cNvSpPr txBox="1">
            <a:spLocks noGrp="1"/>
          </p:cNvSpPr>
          <p:nvPr>
            <p:ph type="subTitle" idx="2"/>
          </p:nvPr>
        </p:nvSpPr>
        <p:spPr>
          <a:xfrm>
            <a:off x="5050800" y="1748900"/>
            <a:ext cx="26502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2" name="Google Shape;662;p25"/>
          <p:cNvSpPr txBox="1">
            <a:spLocks noGrp="1"/>
          </p:cNvSpPr>
          <p:nvPr>
            <p:ph type="subTitle" idx="3"/>
          </p:nvPr>
        </p:nvSpPr>
        <p:spPr>
          <a:xfrm>
            <a:off x="1443000" y="3409475"/>
            <a:ext cx="26502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3" name="Google Shape;663;p25"/>
          <p:cNvSpPr txBox="1">
            <a:spLocks noGrp="1"/>
          </p:cNvSpPr>
          <p:nvPr>
            <p:ph type="subTitle" idx="4"/>
          </p:nvPr>
        </p:nvSpPr>
        <p:spPr>
          <a:xfrm>
            <a:off x="5050800" y="3409475"/>
            <a:ext cx="26502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4" name="Google Shape;664;p25"/>
          <p:cNvSpPr txBox="1">
            <a:spLocks noGrp="1"/>
          </p:cNvSpPr>
          <p:nvPr>
            <p:ph type="subTitle" idx="5"/>
          </p:nvPr>
        </p:nvSpPr>
        <p:spPr>
          <a:xfrm>
            <a:off x="1443000" y="1379350"/>
            <a:ext cx="2650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65" name="Google Shape;665;p25"/>
          <p:cNvSpPr txBox="1">
            <a:spLocks noGrp="1"/>
          </p:cNvSpPr>
          <p:nvPr>
            <p:ph type="subTitle" idx="6"/>
          </p:nvPr>
        </p:nvSpPr>
        <p:spPr>
          <a:xfrm>
            <a:off x="1443000" y="3040000"/>
            <a:ext cx="2650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66" name="Google Shape;666;p25"/>
          <p:cNvSpPr txBox="1">
            <a:spLocks noGrp="1"/>
          </p:cNvSpPr>
          <p:nvPr>
            <p:ph type="subTitle" idx="7"/>
          </p:nvPr>
        </p:nvSpPr>
        <p:spPr>
          <a:xfrm>
            <a:off x="5050775" y="1379350"/>
            <a:ext cx="2650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67" name="Google Shape;667;p25"/>
          <p:cNvSpPr txBox="1">
            <a:spLocks noGrp="1"/>
          </p:cNvSpPr>
          <p:nvPr>
            <p:ph type="subTitle" idx="8"/>
          </p:nvPr>
        </p:nvSpPr>
        <p:spPr>
          <a:xfrm>
            <a:off x="5050775" y="3040000"/>
            <a:ext cx="2650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668" name="Google Shape;668;p25"/>
          <p:cNvGrpSpPr/>
          <p:nvPr/>
        </p:nvGrpSpPr>
        <p:grpSpPr>
          <a:xfrm>
            <a:off x="-28372" y="-7089"/>
            <a:ext cx="9201600" cy="5186100"/>
            <a:chOff x="-28372" y="-7089"/>
            <a:chExt cx="9201600" cy="5186100"/>
          </a:xfrm>
        </p:grpSpPr>
        <p:cxnSp>
          <p:nvCxnSpPr>
            <p:cNvPr id="669" name="Google Shape;669;p25"/>
            <p:cNvCxnSpPr/>
            <p:nvPr/>
          </p:nvCxnSpPr>
          <p:spPr>
            <a:xfrm rot="10800000" flipH="1">
              <a:off x="-28372" y="4877425"/>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670" name="Google Shape;670;p25"/>
            <p:cNvCxnSpPr/>
            <p:nvPr/>
          </p:nvCxnSpPr>
          <p:spPr>
            <a:xfrm rot="10800000" flipH="1">
              <a:off x="-28372" y="258900"/>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671" name="Google Shape;671;p25"/>
            <p:cNvCxnSpPr/>
            <p:nvPr/>
          </p:nvCxnSpPr>
          <p:spPr>
            <a:xfrm>
              <a:off x="361425" y="-7089"/>
              <a:ext cx="0" cy="5186100"/>
            </a:xfrm>
            <a:prstGeom prst="straightConnector1">
              <a:avLst/>
            </a:prstGeom>
            <a:noFill/>
            <a:ln w="9525" cap="flat" cmpd="sng">
              <a:solidFill>
                <a:schemeClr val="lt2"/>
              </a:solidFill>
              <a:prstDash val="solid"/>
              <a:round/>
              <a:headEnd type="none" w="med" len="med"/>
              <a:tailEnd type="none" w="med" len="med"/>
            </a:ln>
          </p:spPr>
        </p:cxnSp>
        <p:cxnSp>
          <p:nvCxnSpPr>
            <p:cNvPr id="672" name="Google Shape;672;p25"/>
            <p:cNvCxnSpPr/>
            <p:nvPr/>
          </p:nvCxnSpPr>
          <p:spPr>
            <a:xfrm>
              <a:off x="8782575" y="-7089"/>
              <a:ext cx="0" cy="5186100"/>
            </a:xfrm>
            <a:prstGeom prst="straightConnector1">
              <a:avLst/>
            </a:prstGeom>
            <a:noFill/>
            <a:ln w="9525" cap="flat" cmpd="sng">
              <a:solidFill>
                <a:schemeClr val="lt2"/>
              </a:solidFill>
              <a:prstDash val="solid"/>
              <a:round/>
              <a:headEnd type="none" w="med" len="med"/>
              <a:tailEnd type="none" w="med" len="med"/>
            </a:ln>
          </p:spPr>
        </p:cxnSp>
      </p:grpSp>
      <p:grpSp>
        <p:nvGrpSpPr>
          <p:cNvPr id="673" name="Google Shape;673;p25"/>
          <p:cNvGrpSpPr/>
          <p:nvPr/>
        </p:nvGrpSpPr>
        <p:grpSpPr>
          <a:xfrm>
            <a:off x="8782575" y="3737650"/>
            <a:ext cx="1136700" cy="1139775"/>
            <a:chOff x="6532950" y="648050"/>
            <a:chExt cx="1136700" cy="1139775"/>
          </a:xfrm>
        </p:grpSpPr>
        <p:sp>
          <p:nvSpPr>
            <p:cNvPr id="674" name="Google Shape;674;p25"/>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25"/>
            <p:cNvCxnSpPr>
              <a:stCxn id="674" idx="1"/>
              <a:endCxn id="674"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676" name="Google Shape;676;p25"/>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7" name="Google Shape;677;p25"/>
            <p:cNvCxnSpPr>
              <a:stCxn id="676" idx="1"/>
              <a:endCxn id="676"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678" name="Google Shape;678;p25"/>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9" name="Google Shape;679;p25"/>
            <p:cNvCxnSpPr>
              <a:stCxn id="678" idx="1"/>
              <a:endCxn id="678"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680" name="Google Shape;680;p25"/>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1" name="Google Shape;681;p25"/>
            <p:cNvCxnSpPr>
              <a:stCxn id="680" idx="1"/>
              <a:endCxn id="680"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682" name="Google Shape;682;p25"/>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3" name="Google Shape;683;p25"/>
            <p:cNvCxnSpPr>
              <a:stCxn id="682" idx="1"/>
              <a:endCxn id="682"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684" name="Google Shape;684;p25"/>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5" name="Google Shape;685;p25"/>
            <p:cNvCxnSpPr>
              <a:stCxn id="684" idx="1"/>
              <a:endCxn id="684"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686" name="Google Shape;686;p25"/>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7" name="Google Shape;687;p25"/>
            <p:cNvCxnSpPr>
              <a:stCxn id="686" idx="1"/>
              <a:endCxn id="686"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688" name="Google Shape;688;p25"/>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9" name="Google Shape;689;p25"/>
            <p:cNvCxnSpPr>
              <a:stCxn id="688" idx="1"/>
              <a:endCxn id="688"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690" name="Google Shape;690;p25"/>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1" name="Google Shape;691;p25"/>
            <p:cNvCxnSpPr>
              <a:stCxn id="690" idx="1"/>
              <a:endCxn id="690"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
        <p:nvSpPr>
          <p:cNvPr id="692" name="Google Shape;692;p25"/>
          <p:cNvSpPr/>
          <p:nvPr/>
        </p:nvSpPr>
        <p:spPr>
          <a:xfrm rot="5400000">
            <a:off x="8257650" y="-620250"/>
            <a:ext cx="270300" cy="1502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2011075" y="106542"/>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39"/>
        <p:cNvGrpSpPr/>
        <p:nvPr/>
      </p:nvGrpSpPr>
      <p:grpSpPr>
        <a:xfrm>
          <a:off x="0" y="0"/>
          <a:ext cx="0" cy="0"/>
          <a:chOff x="0" y="0"/>
          <a:chExt cx="0" cy="0"/>
        </a:xfrm>
      </p:grpSpPr>
      <p:grpSp>
        <p:nvGrpSpPr>
          <p:cNvPr id="940" name="Google Shape;940;p34"/>
          <p:cNvGrpSpPr/>
          <p:nvPr/>
        </p:nvGrpSpPr>
        <p:grpSpPr>
          <a:xfrm>
            <a:off x="-28372" y="-7089"/>
            <a:ext cx="9201600" cy="5186100"/>
            <a:chOff x="-28372" y="-7089"/>
            <a:chExt cx="9201600" cy="5186100"/>
          </a:xfrm>
        </p:grpSpPr>
        <p:cxnSp>
          <p:nvCxnSpPr>
            <p:cNvPr id="941" name="Google Shape;941;p34"/>
            <p:cNvCxnSpPr/>
            <p:nvPr/>
          </p:nvCxnSpPr>
          <p:spPr>
            <a:xfrm rot="10800000" flipH="1">
              <a:off x="-28372" y="258900"/>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34"/>
            <p:cNvCxnSpPr/>
            <p:nvPr/>
          </p:nvCxnSpPr>
          <p:spPr>
            <a:xfrm rot="10800000" flipH="1">
              <a:off x="-28372" y="4877425"/>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34"/>
            <p:cNvCxnSpPr/>
            <p:nvPr/>
          </p:nvCxnSpPr>
          <p:spPr>
            <a:xfrm>
              <a:off x="361425" y="-7089"/>
              <a:ext cx="0" cy="51861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34"/>
            <p:cNvCxnSpPr/>
            <p:nvPr/>
          </p:nvCxnSpPr>
          <p:spPr>
            <a:xfrm>
              <a:off x="8782575" y="-7089"/>
              <a:ext cx="0" cy="5186100"/>
            </a:xfrm>
            <a:prstGeom prst="straightConnector1">
              <a:avLst/>
            </a:prstGeom>
            <a:noFill/>
            <a:ln w="9525" cap="flat" cmpd="sng">
              <a:solidFill>
                <a:schemeClr val="lt2"/>
              </a:solidFill>
              <a:prstDash val="solid"/>
              <a:round/>
              <a:headEnd type="none" w="med" len="med"/>
              <a:tailEnd type="none" w="med" len="med"/>
            </a:ln>
          </p:spPr>
        </p:cxnSp>
      </p:grpSp>
      <p:sp>
        <p:nvSpPr>
          <p:cNvPr id="945" name="Google Shape;945;p34"/>
          <p:cNvSpPr/>
          <p:nvPr/>
        </p:nvSpPr>
        <p:spPr>
          <a:xfrm>
            <a:off x="8780975" y="-1169"/>
            <a:ext cx="361500" cy="13986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952613" y="4451600"/>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34"/>
          <p:cNvGrpSpPr/>
          <p:nvPr/>
        </p:nvGrpSpPr>
        <p:grpSpPr>
          <a:xfrm>
            <a:off x="-775275" y="265477"/>
            <a:ext cx="1136700" cy="1139775"/>
            <a:chOff x="6532950" y="648050"/>
            <a:chExt cx="1136700" cy="1139775"/>
          </a:xfrm>
        </p:grpSpPr>
        <p:sp>
          <p:nvSpPr>
            <p:cNvPr id="948" name="Google Shape;948;p34"/>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9" name="Google Shape;949;p34"/>
            <p:cNvCxnSpPr>
              <a:stCxn id="948" idx="1"/>
              <a:endCxn id="948"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950" name="Google Shape;950;p34"/>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1" name="Google Shape;951;p34"/>
            <p:cNvCxnSpPr>
              <a:stCxn id="950" idx="1"/>
              <a:endCxn id="950"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952" name="Google Shape;952;p34"/>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3" name="Google Shape;953;p34"/>
            <p:cNvCxnSpPr>
              <a:stCxn id="952" idx="1"/>
              <a:endCxn id="952"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954" name="Google Shape;954;p34"/>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5" name="Google Shape;955;p34"/>
            <p:cNvCxnSpPr>
              <a:stCxn id="954" idx="1"/>
              <a:endCxn id="954"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956" name="Google Shape;956;p34"/>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7" name="Google Shape;957;p34"/>
            <p:cNvCxnSpPr>
              <a:stCxn id="956" idx="1"/>
              <a:endCxn id="956"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958" name="Google Shape;958;p34"/>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9" name="Google Shape;959;p34"/>
            <p:cNvCxnSpPr>
              <a:stCxn id="958" idx="1"/>
              <a:endCxn id="958"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960" name="Google Shape;960;p34"/>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1" name="Google Shape;961;p34"/>
            <p:cNvCxnSpPr>
              <a:stCxn id="960" idx="1"/>
              <a:endCxn id="960"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962" name="Google Shape;962;p34"/>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3" name="Google Shape;963;p34"/>
            <p:cNvCxnSpPr>
              <a:stCxn id="962" idx="1"/>
              <a:endCxn id="962"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964" name="Google Shape;964;p34"/>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5" name="Google Shape;965;p34"/>
            <p:cNvCxnSpPr>
              <a:stCxn id="964" idx="1"/>
              <a:endCxn id="964"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66"/>
        <p:cNvGrpSpPr/>
        <p:nvPr/>
      </p:nvGrpSpPr>
      <p:grpSpPr>
        <a:xfrm>
          <a:off x="0" y="0"/>
          <a:ext cx="0" cy="0"/>
          <a:chOff x="0" y="0"/>
          <a:chExt cx="0" cy="0"/>
        </a:xfrm>
      </p:grpSpPr>
      <p:grpSp>
        <p:nvGrpSpPr>
          <p:cNvPr id="967" name="Google Shape;967;p35"/>
          <p:cNvGrpSpPr/>
          <p:nvPr/>
        </p:nvGrpSpPr>
        <p:grpSpPr>
          <a:xfrm>
            <a:off x="-28372" y="-7089"/>
            <a:ext cx="9201600" cy="5186100"/>
            <a:chOff x="-28372" y="-7089"/>
            <a:chExt cx="9201600" cy="5186100"/>
          </a:xfrm>
        </p:grpSpPr>
        <p:cxnSp>
          <p:nvCxnSpPr>
            <p:cNvPr id="968" name="Google Shape;968;p35"/>
            <p:cNvCxnSpPr/>
            <p:nvPr/>
          </p:nvCxnSpPr>
          <p:spPr>
            <a:xfrm rot="10800000" flipH="1">
              <a:off x="-28372" y="258900"/>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969" name="Google Shape;969;p35"/>
            <p:cNvCxnSpPr/>
            <p:nvPr/>
          </p:nvCxnSpPr>
          <p:spPr>
            <a:xfrm rot="10800000" flipH="1">
              <a:off x="-28372" y="4877425"/>
              <a:ext cx="9201600" cy="7200"/>
            </a:xfrm>
            <a:prstGeom prst="straightConnector1">
              <a:avLst/>
            </a:prstGeom>
            <a:noFill/>
            <a:ln w="9525" cap="flat" cmpd="sng">
              <a:solidFill>
                <a:schemeClr val="lt2"/>
              </a:solidFill>
              <a:prstDash val="solid"/>
              <a:round/>
              <a:headEnd type="none" w="med" len="med"/>
              <a:tailEnd type="none" w="med" len="med"/>
            </a:ln>
          </p:spPr>
        </p:cxnSp>
        <p:cxnSp>
          <p:nvCxnSpPr>
            <p:cNvPr id="970" name="Google Shape;970;p35"/>
            <p:cNvCxnSpPr/>
            <p:nvPr/>
          </p:nvCxnSpPr>
          <p:spPr>
            <a:xfrm>
              <a:off x="361425" y="-7089"/>
              <a:ext cx="0" cy="5186100"/>
            </a:xfrm>
            <a:prstGeom prst="straightConnector1">
              <a:avLst/>
            </a:prstGeom>
            <a:noFill/>
            <a:ln w="9525" cap="flat" cmpd="sng">
              <a:solidFill>
                <a:schemeClr val="lt2"/>
              </a:solidFill>
              <a:prstDash val="solid"/>
              <a:round/>
              <a:headEnd type="none" w="med" len="med"/>
              <a:tailEnd type="none" w="med" len="med"/>
            </a:ln>
          </p:spPr>
        </p:cxnSp>
        <p:cxnSp>
          <p:nvCxnSpPr>
            <p:cNvPr id="971" name="Google Shape;971;p35"/>
            <p:cNvCxnSpPr/>
            <p:nvPr/>
          </p:nvCxnSpPr>
          <p:spPr>
            <a:xfrm>
              <a:off x="8782575" y="-7089"/>
              <a:ext cx="0" cy="5186100"/>
            </a:xfrm>
            <a:prstGeom prst="straightConnector1">
              <a:avLst/>
            </a:prstGeom>
            <a:noFill/>
            <a:ln w="9525" cap="flat" cmpd="sng">
              <a:solidFill>
                <a:schemeClr val="lt2"/>
              </a:solidFill>
              <a:prstDash val="solid"/>
              <a:round/>
              <a:headEnd type="none" w="med" len="med"/>
              <a:tailEnd type="none" w="med" len="med"/>
            </a:ln>
          </p:spPr>
        </p:cxnSp>
      </p:grpSp>
      <p:sp>
        <p:nvSpPr>
          <p:cNvPr id="972" name="Google Shape;972;p35"/>
          <p:cNvSpPr/>
          <p:nvPr/>
        </p:nvSpPr>
        <p:spPr>
          <a:xfrm>
            <a:off x="0" y="0"/>
            <a:ext cx="361500" cy="13986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5"/>
          <p:cNvSpPr/>
          <p:nvPr/>
        </p:nvSpPr>
        <p:spPr>
          <a:xfrm>
            <a:off x="8430787" y="2318000"/>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35"/>
          <p:cNvGrpSpPr/>
          <p:nvPr/>
        </p:nvGrpSpPr>
        <p:grpSpPr>
          <a:xfrm>
            <a:off x="-775275" y="3745798"/>
            <a:ext cx="1136700" cy="1139775"/>
            <a:chOff x="6532950" y="648050"/>
            <a:chExt cx="1136700" cy="1139775"/>
          </a:xfrm>
        </p:grpSpPr>
        <p:sp>
          <p:nvSpPr>
            <p:cNvPr id="975" name="Google Shape;975;p35"/>
            <p:cNvSpPr/>
            <p:nvPr/>
          </p:nvSpPr>
          <p:spPr>
            <a:xfrm>
              <a:off x="65329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6" name="Google Shape;976;p35"/>
            <p:cNvCxnSpPr>
              <a:stCxn id="975" idx="1"/>
              <a:endCxn id="975" idx="3"/>
            </p:cNvCxnSpPr>
            <p:nvPr/>
          </p:nvCxnSpPr>
          <p:spPr>
            <a:xfrm>
              <a:off x="65329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977" name="Google Shape;977;p35"/>
            <p:cNvSpPr/>
            <p:nvPr/>
          </p:nvSpPr>
          <p:spPr>
            <a:xfrm rot="5400000">
              <a:off x="69118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8" name="Google Shape;978;p35"/>
            <p:cNvCxnSpPr>
              <a:stCxn id="977" idx="1"/>
              <a:endCxn id="977" idx="3"/>
            </p:cNvCxnSpPr>
            <p:nvPr/>
          </p:nvCxnSpPr>
          <p:spPr>
            <a:xfrm>
              <a:off x="7101300" y="1025100"/>
              <a:ext cx="0" cy="378900"/>
            </a:xfrm>
            <a:prstGeom prst="straightConnector1">
              <a:avLst/>
            </a:prstGeom>
            <a:noFill/>
            <a:ln w="9525" cap="flat" cmpd="sng">
              <a:solidFill>
                <a:schemeClr val="lt2"/>
              </a:solidFill>
              <a:prstDash val="solid"/>
              <a:round/>
              <a:headEnd type="none" w="med" len="med"/>
              <a:tailEnd type="none" w="med" len="med"/>
            </a:ln>
          </p:spPr>
        </p:cxnSp>
        <p:sp>
          <p:nvSpPr>
            <p:cNvPr id="979" name="Google Shape;979;p35"/>
            <p:cNvSpPr/>
            <p:nvPr/>
          </p:nvSpPr>
          <p:spPr>
            <a:xfrm>
              <a:off x="7290750" y="102510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0" name="Google Shape;980;p35"/>
            <p:cNvCxnSpPr>
              <a:stCxn id="979" idx="1"/>
              <a:endCxn id="979" idx="3"/>
            </p:cNvCxnSpPr>
            <p:nvPr/>
          </p:nvCxnSpPr>
          <p:spPr>
            <a:xfrm>
              <a:off x="7290750" y="1214550"/>
              <a:ext cx="378900" cy="0"/>
            </a:xfrm>
            <a:prstGeom prst="straightConnector1">
              <a:avLst/>
            </a:prstGeom>
            <a:noFill/>
            <a:ln w="9525" cap="flat" cmpd="sng">
              <a:solidFill>
                <a:schemeClr val="lt2"/>
              </a:solidFill>
              <a:prstDash val="solid"/>
              <a:round/>
              <a:headEnd type="none" w="med" len="med"/>
              <a:tailEnd type="none" w="med" len="med"/>
            </a:ln>
          </p:spPr>
        </p:cxnSp>
        <p:sp>
          <p:nvSpPr>
            <p:cNvPr id="981" name="Google Shape;981;p35"/>
            <p:cNvSpPr/>
            <p:nvPr/>
          </p:nvSpPr>
          <p:spPr>
            <a:xfrm rot="5400000">
              <a:off x="65329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2" name="Google Shape;982;p35"/>
            <p:cNvCxnSpPr>
              <a:stCxn id="981" idx="1"/>
              <a:endCxn id="981" idx="3"/>
            </p:cNvCxnSpPr>
            <p:nvPr/>
          </p:nvCxnSpPr>
          <p:spPr>
            <a:xfrm>
              <a:off x="67224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983" name="Google Shape;983;p35"/>
            <p:cNvSpPr/>
            <p:nvPr/>
          </p:nvSpPr>
          <p:spPr>
            <a:xfrm rot="5400000">
              <a:off x="7290750" y="140891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4" name="Google Shape;984;p35"/>
            <p:cNvCxnSpPr>
              <a:stCxn id="983" idx="1"/>
              <a:endCxn id="983" idx="3"/>
            </p:cNvCxnSpPr>
            <p:nvPr/>
          </p:nvCxnSpPr>
          <p:spPr>
            <a:xfrm>
              <a:off x="7480200" y="1408913"/>
              <a:ext cx="0" cy="378900"/>
            </a:xfrm>
            <a:prstGeom prst="straightConnector1">
              <a:avLst/>
            </a:prstGeom>
            <a:noFill/>
            <a:ln w="9525" cap="flat" cmpd="sng">
              <a:solidFill>
                <a:schemeClr val="lt2"/>
              </a:solidFill>
              <a:prstDash val="solid"/>
              <a:round/>
              <a:headEnd type="none" w="med" len="med"/>
              <a:tailEnd type="none" w="med" len="med"/>
            </a:ln>
          </p:spPr>
        </p:cxnSp>
        <p:sp>
          <p:nvSpPr>
            <p:cNvPr id="985" name="Google Shape;985;p35"/>
            <p:cNvSpPr/>
            <p:nvPr/>
          </p:nvSpPr>
          <p:spPr>
            <a:xfrm rot="10800000">
              <a:off x="6911850" y="1408925"/>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6" name="Google Shape;986;p35"/>
            <p:cNvCxnSpPr>
              <a:stCxn id="985" idx="1"/>
              <a:endCxn id="985" idx="3"/>
            </p:cNvCxnSpPr>
            <p:nvPr/>
          </p:nvCxnSpPr>
          <p:spPr>
            <a:xfrm rot="10800000">
              <a:off x="6911850" y="1598375"/>
              <a:ext cx="378900" cy="0"/>
            </a:xfrm>
            <a:prstGeom prst="straightConnector1">
              <a:avLst/>
            </a:prstGeom>
            <a:noFill/>
            <a:ln w="9525" cap="flat" cmpd="sng">
              <a:solidFill>
                <a:schemeClr val="lt2"/>
              </a:solidFill>
              <a:prstDash val="solid"/>
              <a:round/>
              <a:headEnd type="none" w="med" len="med"/>
              <a:tailEnd type="none" w="med" len="med"/>
            </a:ln>
          </p:spPr>
        </p:cxnSp>
        <p:sp>
          <p:nvSpPr>
            <p:cNvPr id="987" name="Google Shape;987;p35"/>
            <p:cNvSpPr/>
            <p:nvPr/>
          </p:nvSpPr>
          <p:spPr>
            <a:xfrm rot="5400000">
              <a:off x="65329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8" name="Google Shape;988;p35"/>
            <p:cNvCxnSpPr>
              <a:stCxn id="987" idx="1"/>
              <a:endCxn id="987" idx="3"/>
            </p:cNvCxnSpPr>
            <p:nvPr/>
          </p:nvCxnSpPr>
          <p:spPr>
            <a:xfrm>
              <a:off x="67224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989" name="Google Shape;989;p35"/>
            <p:cNvSpPr/>
            <p:nvPr/>
          </p:nvSpPr>
          <p:spPr>
            <a:xfrm rot="5400000">
              <a:off x="7290750" y="648050"/>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0" name="Google Shape;990;p35"/>
            <p:cNvCxnSpPr>
              <a:stCxn id="989" idx="1"/>
              <a:endCxn id="989" idx="3"/>
            </p:cNvCxnSpPr>
            <p:nvPr/>
          </p:nvCxnSpPr>
          <p:spPr>
            <a:xfrm>
              <a:off x="7480200" y="648050"/>
              <a:ext cx="0" cy="378900"/>
            </a:xfrm>
            <a:prstGeom prst="straightConnector1">
              <a:avLst/>
            </a:prstGeom>
            <a:noFill/>
            <a:ln w="9525" cap="flat" cmpd="sng">
              <a:solidFill>
                <a:schemeClr val="lt2"/>
              </a:solidFill>
              <a:prstDash val="solid"/>
              <a:round/>
              <a:headEnd type="none" w="med" len="med"/>
              <a:tailEnd type="none" w="med" len="med"/>
            </a:ln>
          </p:spPr>
        </p:cxnSp>
        <p:sp>
          <p:nvSpPr>
            <p:cNvPr id="991" name="Google Shape;991;p35"/>
            <p:cNvSpPr/>
            <p:nvPr/>
          </p:nvSpPr>
          <p:spPr>
            <a:xfrm rot="10800000">
              <a:off x="6911850" y="648063"/>
              <a:ext cx="378900" cy="3789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35"/>
            <p:cNvCxnSpPr>
              <a:stCxn id="991" idx="1"/>
              <a:endCxn id="991" idx="3"/>
            </p:cNvCxnSpPr>
            <p:nvPr/>
          </p:nvCxnSpPr>
          <p:spPr>
            <a:xfrm rot="10800000">
              <a:off x="6911850" y="837513"/>
              <a:ext cx="378900" cy="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68" r:id="rId6"/>
    <p:sldLayoutId id="2147483671"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42"/>
          <p:cNvSpPr txBox="1">
            <a:spLocks noGrp="1"/>
          </p:cNvSpPr>
          <p:nvPr>
            <p:ph type="ctrTitle"/>
          </p:nvPr>
        </p:nvSpPr>
        <p:spPr>
          <a:xfrm>
            <a:off x="1235700" y="2722539"/>
            <a:ext cx="6672600" cy="1243200"/>
          </a:xfrm>
          <a:prstGeom prst="rect">
            <a:avLst/>
          </a:prstGeom>
        </p:spPr>
        <p:txBody>
          <a:bodyPr spcFirstLastPara="1" wrap="square" lIns="91425" tIns="91425" rIns="91425" bIns="91425" anchor="b" anchorCtr="0">
            <a:noAutofit/>
          </a:bodyPr>
          <a:lstStyle/>
          <a:p>
            <a:pPr algn="ctr"/>
            <a:r>
              <a:rPr lang="en-US" b="1" i="0" dirty="0">
                <a:solidFill>
                  <a:srgbClr val="D1D7E0"/>
                </a:solidFill>
                <a:effectLst/>
                <a:latin typeface="-apple-system"/>
              </a:rPr>
              <a:t>East Coast Coding Crew</a:t>
            </a:r>
          </a:p>
        </p:txBody>
      </p:sp>
      <p:pic>
        <p:nvPicPr>
          <p:cNvPr id="5" name="Picture 4">
            <a:extLst>
              <a:ext uri="{FF2B5EF4-FFF2-40B4-BE49-F238E27FC236}">
                <a16:creationId xmlns:a16="http://schemas.microsoft.com/office/drawing/2014/main" id="{A4A182A4-44D9-F923-37A9-A16F75A18F8C}"/>
              </a:ext>
            </a:extLst>
          </p:cNvPr>
          <p:cNvPicPr>
            <a:picLocks noChangeAspect="1"/>
          </p:cNvPicPr>
          <p:nvPr/>
        </p:nvPicPr>
        <p:blipFill>
          <a:blip r:embed="rId3"/>
          <a:stretch>
            <a:fillRect/>
          </a:stretch>
        </p:blipFill>
        <p:spPr>
          <a:xfrm>
            <a:off x="3463588" y="1021976"/>
            <a:ext cx="2216823" cy="20750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4"/>
          <p:cNvSpPr/>
          <p:nvPr/>
        </p:nvSpPr>
        <p:spPr>
          <a:xfrm>
            <a:off x="-959000" y="3840625"/>
            <a:ext cx="2724300" cy="2724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txBox="1">
            <a:spLocks noGrp="1"/>
          </p:cNvSpPr>
          <p:nvPr>
            <p:ph type="title"/>
          </p:nvPr>
        </p:nvSpPr>
        <p:spPr>
          <a:xfrm>
            <a:off x="820280" y="4555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dk2"/>
                </a:solidFill>
              </a:rPr>
              <a:t>contents</a:t>
            </a:r>
            <a:endParaRPr dirty="0">
              <a:solidFill>
                <a:schemeClr val="dk2"/>
              </a:solidFill>
            </a:endParaRPr>
          </a:p>
        </p:txBody>
      </p:sp>
      <p:sp>
        <p:nvSpPr>
          <p:cNvPr id="1026" name="Google Shape;1026;p44"/>
          <p:cNvSpPr txBox="1">
            <a:spLocks noGrp="1"/>
          </p:cNvSpPr>
          <p:nvPr>
            <p:ph type="title" idx="2"/>
          </p:nvPr>
        </p:nvSpPr>
        <p:spPr>
          <a:xfrm>
            <a:off x="2490774" y="1512603"/>
            <a:ext cx="705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028" name="Google Shape;1028;p44"/>
          <p:cNvSpPr txBox="1">
            <a:spLocks noGrp="1"/>
          </p:cNvSpPr>
          <p:nvPr>
            <p:ph type="title" idx="4"/>
          </p:nvPr>
        </p:nvSpPr>
        <p:spPr>
          <a:xfrm>
            <a:off x="6143807" y="1516935"/>
            <a:ext cx="705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30" name="Google Shape;1030;p44"/>
          <p:cNvSpPr txBox="1">
            <a:spLocks noGrp="1"/>
          </p:cNvSpPr>
          <p:nvPr>
            <p:ph type="title" idx="6"/>
          </p:nvPr>
        </p:nvSpPr>
        <p:spPr>
          <a:xfrm>
            <a:off x="4288206" y="3006162"/>
            <a:ext cx="705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32" name="Google Shape;1032;p44"/>
          <p:cNvSpPr txBox="1">
            <a:spLocks noGrp="1"/>
          </p:cNvSpPr>
          <p:nvPr>
            <p:ph type="subTitle" idx="1"/>
          </p:nvPr>
        </p:nvSpPr>
        <p:spPr>
          <a:xfrm>
            <a:off x="1735974" y="2091732"/>
            <a:ext cx="221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team</a:t>
            </a:r>
            <a:endParaRPr dirty="0"/>
          </a:p>
        </p:txBody>
      </p:sp>
      <p:sp>
        <p:nvSpPr>
          <p:cNvPr id="1033" name="Google Shape;1033;p44"/>
          <p:cNvSpPr txBox="1">
            <a:spLocks noGrp="1"/>
          </p:cNvSpPr>
          <p:nvPr>
            <p:ph type="subTitle" idx="8"/>
          </p:nvPr>
        </p:nvSpPr>
        <p:spPr>
          <a:xfrm>
            <a:off x="5389007" y="2034582"/>
            <a:ext cx="221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task</a:t>
            </a:r>
            <a:endParaRPr dirty="0"/>
          </a:p>
        </p:txBody>
      </p:sp>
      <p:sp>
        <p:nvSpPr>
          <p:cNvPr id="1034" name="Google Shape;1034;p44"/>
          <p:cNvSpPr txBox="1">
            <a:spLocks noGrp="1"/>
          </p:cNvSpPr>
          <p:nvPr>
            <p:ph type="subTitle" idx="9"/>
          </p:nvPr>
        </p:nvSpPr>
        <p:spPr>
          <a:xfrm>
            <a:off x="3533406" y="3518087"/>
            <a:ext cx="221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technologies</a:t>
            </a:r>
            <a:endParaRPr dirty="0"/>
          </a:p>
        </p:txBody>
      </p:sp>
      <p:grpSp>
        <p:nvGrpSpPr>
          <p:cNvPr id="1038" name="Google Shape;1038;p44"/>
          <p:cNvGrpSpPr/>
          <p:nvPr/>
        </p:nvGrpSpPr>
        <p:grpSpPr>
          <a:xfrm rot="10800000">
            <a:off x="713225" y="4356200"/>
            <a:ext cx="636199" cy="247800"/>
            <a:chOff x="7758925" y="4356275"/>
            <a:chExt cx="636199" cy="247800"/>
          </a:xfrm>
        </p:grpSpPr>
        <p:sp>
          <p:nvSpPr>
            <p:cNvPr id="1039" name="Google Shape;1039;p44"/>
            <p:cNvSpPr/>
            <p:nvPr/>
          </p:nvSpPr>
          <p:spPr>
            <a:xfrm>
              <a:off x="7758925" y="4356275"/>
              <a:ext cx="247800" cy="24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8147324" y="4356275"/>
              <a:ext cx="247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6"/>
          <p:cNvSpPr txBox="1">
            <a:spLocks noGrp="1"/>
          </p:cNvSpPr>
          <p:nvPr>
            <p:ph type="title"/>
          </p:nvPr>
        </p:nvSpPr>
        <p:spPr>
          <a:xfrm>
            <a:off x="1989274" y="1514889"/>
            <a:ext cx="2611200" cy="91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Boris Milev 10A</a:t>
            </a:r>
            <a:br>
              <a:rPr lang="en" sz="2400" dirty="0"/>
            </a:br>
            <a:endParaRPr sz="2800" dirty="0"/>
          </a:p>
        </p:txBody>
      </p:sp>
      <p:sp>
        <p:nvSpPr>
          <p:cNvPr id="5" name="Subtitle 4">
            <a:extLst>
              <a:ext uri="{FF2B5EF4-FFF2-40B4-BE49-F238E27FC236}">
                <a16:creationId xmlns:a16="http://schemas.microsoft.com/office/drawing/2014/main" id="{512B98C3-BA2E-CEDA-B1C5-7E3A897F92E4}"/>
              </a:ext>
            </a:extLst>
          </p:cNvPr>
          <p:cNvSpPr>
            <a:spLocks noGrp="1"/>
          </p:cNvSpPr>
          <p:nvPr>
            <p:ph type="subTitle" idx="1"/>
          </p:nvPr>
        </p:nvSpPr>
        <p:spPr>
          <a:xfrm>
            <a:off x="1824231" y="1879739"/>
            <a:ext cx="2611200" cy="621900"/>
          </a:xfrm>
        </p:spPr>
        <p:txBody>
          <a:bodyPr/>
          <a:lstStyle/>
          <a:p>
            <a:r>
              <a:rPr lang="en-US" sz="1400" dirty="0">
                <a:solidFill>
                  <a:schemeClr val="tx2">
                    <a:lumMod val="60000"/>
                    <a:lumOff val="40000"/>
                  </a:schemeClr>
                </a:solidFill>
              </a:rPr>
              <a:t>QA/Front-end</a:t>
            </a:r>
          </a:p>
        </p:txBody>
      </p:sp>
      <p:pic>
        <p:nvPicPr>
          <p:cNvPr id="11" name="Picture 10">
            <a:extLst>
              <a:ext uri="{FF2B5EF4-FFF2-40B4-BE49-F238E27FC236}">
                <a16:creationId xmlns:a16="http://schemas.microsoft.com/office/drawing/2014/main" id="{B461AE36-661F-118C-789B-6543F2D3D17B}"/>
              </a:ext>
            </a:extLst>
          </p:cNvPr>
          <p:cNvPicPr>
            <a:picLocks noChangeAspect="1"/>
          </p:cNvPicPr>
          <p:nvPr/>
        </p:nvPicPr>
        <p:blipFill>
          <a:blip r:embed="rId3"/>
          <a:stretch>
            <a:fillRect/>
          </a:stretch>
        </p:blipFill>
        <p:spPr>
          <a:xfrm>
            <a:off x="176637" y="1026324"/>
            <a:ext cx="1673168" cy="1673168"/>
          </a:xfrm>
          <a:prstGeom prst="ellipse">
            <a:avLst/>
          </a:prstGeom>
          <a:ln w="63500" cap="rnd">
            <a:solidFill>
              <a:schemeClr val="bg1"/>
            </a:solidFill>
          </a:ln>
          <a:effectLst/>
          <a:scene3d>
            <a:camera prst="orthographicFront"/>
            <a:lightRig rig="contrasting" dir="t">
              <a:rot lat="0" lon="0" rev="3000000"/>
            </a:lightRig>
          </a:scene3d>
          <a:sp3d contourW="7620">
            <a:contourClr>
              <a:srgbClr val="333333"/>
            </a:contourClr>
          </a:sp3d>
        </p:spPr>
      </p:pic>
      <p:pic>
        <p:nvPicPr>
          <p:cNvPr id="16" name="Picture 15">
            <a:extLst>
              <a:ext uri="{FF2B5EF4-FFF2-40B4-BE49-F238E27FC236}">
                <a16:creationId xmlns:a16="http://schemas.microsoft.com/office/drawing/2014/main" id="{CA6B3194-E202-40E1-ED9C-493D981D3A4B}"/>
              </a:ext>
            </a:extLst>
          </p:cNvPr>
          <p:cNvPicPr>
            <a:picLocks noChangeAspect="1"/>
          </p:cNvPicPr>
          <p:nvPr/>
        </p:nvPicPr>
        <p:blipFill>
          <a:blip r:embed="rId4"/>
          <a:srcRect l="7090" t="7084" r="6778" b="27025"/>
          <a:stretch/>
        </p:blipFill>
        <p:spPr>
          <a:xfrm>
            <a:off x="172960" y="3113094"/>
            <a:ext cx="1707699" cy="1743280"/>
          </a:xfrm>
          <a:prstGeom prst="ellipse">
            <a:avLst/>
          </a:prstGeom>
          <a:ln w="63500" cap="rnd">
            <a:solidFill>
              <a:schemeClr val="bg1"/>
            </a:solidFill>
          </a:ln>
          <a:effectLst/>
          <a:scene3d>
            <a:camera prst="orthographicFront"/>
            <a:lightRig rig="contrasting" dir="t">
              <a:rot lat="0" lon="0" rev="3000000"/>
            </a:lightRig>
          </a:scene3d>
          <a:sp3d contourW="7620">
            <a:contourClr>
              <a:srgbClr val="333333"/>
            </a:contourClr>
          </a:sp3d>
        </p:spPr>
      </p:pic>
      <p:sp>
        <p:nvSpPr>
          <p:cNvPr id="17" name="Google Shape;1051;p46">
            <a:extLst>
              <a:ext uri="{FF2B5EF4-FFF2-40B4-BE49-F238E27FC236}">
                <a16:creationId xmlns:a16="http://schemas.microsoft.com/office/drawing/2014/main" id="{500D99CF-43A2-EAD6-CE68-A6544C7B98CE}"/>
              </a:ext>
            </a:extLst>
          </p:cNvPr>
          <p:cNvSpPr txBox="1">
            <a:spLocks/>
          </p:cNvSpPr>
          <p:nvPr/>
        </p:nvSpPr>
        <p:spPr>
          <a:xfrm>
            <a:off x="1989853" y="3638439"/>
            <a:ext cx="3109130" cy="91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a:buNone/>
              <a:defRPr sz="5000" b="1"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r>
              <a:rPr lang="en-US" sz="1800" dirty="0"/>
              <a:t>Plamen Petkov 10A</a:t>
            </a:r>
            <a:br>
              <a:rPr lang="en-US" sz="1800" dirty="0"/>
            </a:br>
            <a:endParaRPr lang="en-US" sz="2800" dirty="0"/>
          </a:p>
        </p:txBody>
      </p:sp>
      <p:sp>
        <p:nvSpPr>
          <p:cNvPr id="18" name="Subtitle 4">
            <a:extLst>
              <a:ext uri="{FF2B5EF4-FFF2-40B4-BE49-F238E27FC236}">
                <a16:creationId xmlns:a16="http://schemas.microsoft.com/office/drawing/2014/main" id="{C7A78437-2BCC-4293-E63F-986EAC41BA32}"/>
              </a:ext>
            </a:extLst>
          </p:cNvPr>
          <p:cNvSpPr txBox="1">
            <a:spLocks/>
          </p:cNvSpPr>
          <p:nvPr/>
        </p:nvSpPr>
        <p:spPr>
          <a:xfrm>
            <a:off x="1837072" y="3959057"/>
            <a:ext cx="2611200" cy="6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DM Sans"/>
              <a:buNone/>
              <a:defRPr sz="16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r>
              <a:rPr lang="en-US" sz="1600" b="0" i="0" dirty="0">
                <a:solidFill>
                  <a:schemeClr val="tx2">
                    <a:lumMod val="60000"/>
                    <a:lumOff val="40000"/>
                  </a:schemeClr>
                </a:solidFill>
                <a:effectLst/>
                <a:latin typeface="-apple-system"/>
              </a:rPr>
              <a:t>Designer/Scrum-Trainer</a:t>
            </a:r>
            <a:endParaRPr lang="en-US" sz="1400" dirty="0">
              <a:solidFill>
                <a:schemeClr val="tx2">
                  <a:lumMod val="60000"/>
                  <a:lumOff val="40000"/>
                </a:schemeClr>
              </a:solidFill>
            </a:endParaRPr>
          </a:p>
        </p:txBody>
      </p:sp>
      <p:pic>
        <p:nvPicPr>
          <p:cNvPr id="20" name="Picture 19">
            <a:extLst>
              <a:ext uri="{FF2B5EF4-FFF2-40B4-BE49-F238E27FC236}">
                <a16:creationId xmlns:a16="http://schemas.microsoft.com/office/drawing/2014/main" id="{4F09686C-EE54-510A-6EB5-44F8DBDD3B22}"/>
              </a:ext>
            </a:extLst>
          </p:cNvPr>
          <p:cNvPicPr>
            <a:picLocks noChangeAspect="1"/>
          </p:cNvPicPr>
          <p:nvPr/>
        </p:nvPicPr>
        <p:blipFill>
          <a:blip r:embed="rId5"/>
          <a:srcRect l="17376" t="27187" r="21517" b="12401"/>
          <a:stretch/>
        </p:blipFill>
        <p:spPr>
          <a:xfrm>
            <a:off x="4239197" y="1132520"/>
            <a:ext cx="1646629" cy="1680938"/>
          </a:xfrm>
          <a:prstGeom prst="ellipse">
            <a:avLst/>
          </a:prstGeom>
          <a:ln w="63500" cap="rnd">
            <a:solidFill>
              <a:schemeClr val="bg1"/>
            </a:solidFill>
          </a:ln>
          <a:effectLst/>
          <a:scene3d>
            <a:camera prst="orthographicFront"/>
            <a:lightRig rig="contrasting" dir="t">
              <a:rot lat="0" lon="0" rev="3000000"/>
            </a:lightRig>
          </a:scene3d>
          <a:sp3d contourW="7620">
            <a:contourClr>
              <a:srgbClr val="333333"/>
            </a:contourClr>
          </a:sp3d>
        </p:spPr>
      </p:pic>
      <p:sp>
        <p:nvSpPr>
          <p:cNvPr id="21" name="Google Shape;1051;p46">
            <a:extLst>
              <a:ext uri="{FF2B5EF4-FFF2-40B4-BE49-F238E27FC236}">
                <a16:creationId xmlns:a16="http://schemas.microsoft.com/office/drawing/2014/main" id="{708FD3E4-4D25-0D10-6DFA-3DF74DF6160D}"/>
              </a:ext>
            </a:extLst>
          </p:cNvPr>
          <p:cNvSpPr txBox="1">
            <a:spLocks/>
          </p:cNvSpPr>
          <p:nvPr/>
        </p:nvSpPr>
        <p:spPr>
          <a:xfrm>
            <a:off x="5948943" y="1562216"/>
            <a:ext cx="2611200" cy="91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a:buNone/>
              <a:defRPr sz="5000" b="1"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r>
              <a:rPr lang="en-US" sz="1800" dirty="0"/>
              <a:t>Aleksandar Kolev 10G</a:t>
            </a:r>
            <a:br>
              <a:rPr lang="en-US" sz="2400" dirty="0"/>
            </a:br>
            <a:endParaRPr lang="en-US" sz="2800" dirty="0"/>
          </a:p>
        </p:txBody>
      </p:sp>
      <p:sp>
        <p:nvSpPr>
          <p:cNvPr id="22" name="Subtitle 4">
            <a:extLst>
              <a:ext uri="{FF2B5EF4-FFF2-40B4-BE49-F238E27FC236}">
                <a16:creationId xmlns:a16="http://schemas.microsoft.com/office/drawing/2014/main" id="{047041C4-E591-C4BB-B0E3-FE49D1DC1794}"/>
              </a:ext>
            </a:extLst>
          </p:cNvPr>
          <p:cNvSpPr txBox="1">
            <a:spLocks/>
          </p:cNvSpPr>
          <p:nvPr/>
        </p:nvSpPr>
        <p:spPr>
          <a:xfrm>
            <a:off x="5783900" y="1856516"/>
            <a:ext cx="2611200" cy="6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DM Sans"/>
              <a:buNone/>
              <a:defRPr sz="16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r>
              <a:rPr lang="en-US" sz="1400" dirty="0">
                <a:solidFill>
                  <a:schemeClr val="tx2">
                    <a:lumMod val="60000"/>
                    <a:lumOff val="40000"/>
                  </a:schemeClr>
                </a:solidFill>
              </a:rPr>
              <a:t>Back-end</a:t>
            </a:r>
          </a:p>
        </p:txBody>
      </p:sp>
      <p:pic>
        <p:nvPicPr>
          <p:cNvPr id="24" name="Picture 23">
            <a:extLst>
              <a:ext uri="{FF2B5EF4-FFF2-40B4-BE49-F238E27FC236}">
                <a16:creationId xmlns:a16="http://schemas.microsoft.com/office/drawing/2014/main" id="{6B230621-EB8E-18ED-3516-B4046C459ECE}"/>
              </a:ext>
            </a:extLst>
          </p:cNvPr>
          <p:cNvPicPr>
            <a:picLocks noChangeAspect="1"/>
          </p:cNvPicPr>
          <p:nvPr/>
        </p:nvPicPr>
        <p:blipFill>
          <a:blip r:embed="rId6"/>
          <a:stretch>
            <a:fillRect/>
          </a:stretch>
        </p:blipFill>
        <p:spPr>
          <a:xfrm>
            <a:off x="4404332" y="3242689"/>
            <a:ext cx="1707699" cy="1707699"/>
          </a:xfrm>
          <a:prstGeom prst="ellipse">
            <a:avLst/>
          </a:prstGeom>
          <a:ln w="63500" cap="rnd">
            <a:solidFill>
              <a:schemeClr val="bg1"/>
            </a:solidFill>
          </a:ln>
          <a:effectLst/>
          <a:scene3d>
            <a:camera prst="orthographicFront"/>
            <a:lightRig rig="contrasting" dir="t">
              <a:rot lat="0" lon="0" rev="3000000"/>
            </a:lightRig>
          </a:scene3d>
          <a:sp3d contourW="7620">
            <a:contourClr>
              <a:srgbClr val="333333"/>
            </a:contourClr>
          </a:sp3d>
        </p:spPr>
      </p:pic>
      <p:sp>
        <p:nvSpPr>
          <p:cNvPr id="25" name="Google Shape;1051;p46">
            <a:extLst>
              <a:ext uri="{FF2B5EF4-FFF2-40B4-BE49-F238E27FC236}">
                <a16:creationId xmlns:a16="http://schemas.microsoft.com/office/drawing/2014/main" id="{F115307D-1A5C-D4A1-E938-0E56C1CDD760}"/>
              </a:ext>
            </a:extLst>
          </p:cNvPr>
          <p:cNvSpPr txBox="1">
            <a:spLocks/>
          </p:cNvSpPr>
          <p:nvPr/>
        </p:nvSpPr>
        <p:spPr>
          <a:xfrm>
            <a:off x="6154882" y="3638439"/>
            <a:ext cx="2331658" cy="91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a:buNone/>
              <a:defRPr sz="5000" b="1"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r>
              <a:rPr lang="en-US" sz="1800" dirty="0"/>
              <a:t>Oleksandr Vinichenko 10G</a:t>
            </a:r>
            <a:br>
              <a:rPr lang="en-US" sz="2400" dirty="0"/>
            </a:br>
            <a:endParaRPr lang="en-US" sz="2800" dirty="0"/>
          </a:p>
        </p:txBody>
      </p:sp>
      <p:sp>
        <p:nvSpPr>
          <p:cNvPr id="26" name="Subtitle 4">
            <a:extLst>
              <a:ext uri="{FF2B5EF4-FFF2-40B4-BE49-F238E27FC236}">
                <a16:creationId xmlns:a16="http://schemas.microsoft.com/office/drawing/2014/main" id="{57C037DB-E220-86EA-964A-BAC88F5F5114}"/>
              </a:ext>
            </a:extLst>
          </p:cNvPr>
          <p:cNvSpPr txBox="1">
            <a:spLocks/>
          </p:cNvSpPr>
          <p:nvPr/>
        </p:nvSpPr>
        <p:spPr>
          <a:xfrm>
            <a:off x="6029255" y="4096538"/>
            <a:ext cx="2611200" cy="62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DM Sans"/>
              <a:buNone/>
              <a:defRPr sz="16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r>
              <a:rPr lang="en-US" sz="1400" dirty="0">
                <a:solidFill>
                  <a:schemeClr val="tx2">
                    <a:lumMod val="60000"/>
                    <a:lumOff val="40000"/>
                  </a:schemeClr>
                </a:solidFill>
              </a:rPr>
              <a:t>Front-end</a:t>
            </a:r>
          </a:p>
        </p:txBody>
      </p:sp>
      <p:sp>
        <p:nvSpPr>
          <p:cNvPr id="27" name="Google Shape;1051;p46">
            <a:extLst>
              <a:ext uri="{FF2B5EF4-FFF2-40B4-BE49-F238E27FC236}">
                <a16:creationId xmlns:a16="http://schemas.microsoft.com/office/drawing/2014/main" id="{1A716060-E24F-40F1-147E-E960293E9AFC}"/>
              </a:ext>
            </a:extLst>
          </p:cNvPr>
          <p:cNvSpPr txBox="1">
            <a:spLocks/>
          </p:cNvSpPr>
          <p:nvPr/>
        </p:nvSpPr>
        <p:spPr>
          <a:xfrm>
            <a:off x="3425617" y="110124"/>
            <a:ext cx="3109130" cy="91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a:buNone/>
              <a:defRPr sz="5000" b="1"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r>
              <a:rPr lang="en-US" sz="3000" dirty="0"/>
              <a:t>OUR </a:t>
            </a:r>
            <a:r>
              <a:rPr lang="en-US" sz="3000" dirty="0">
                <a:solidFill>
                  <a:schemeClr val="bg2"/>
                </a:solidFill>
              </a:rPr>
              <a:t>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a:t>
            </a:r>
            <a:r>
              <a:rPr lang="en" dirty="0">
                <a:solidFill>
                  <a:schemeClr val="bg2"/>
                </a:solidFill>
              </a:rPr>
              <a:t>TASK</a:t>
            </a:r>
            <a:endParaRPr dirty="0">
              <a:solidFill>
                <a:schemeClr val="bg2"/>
              </a:solidFill>
            </a:endParaRPr>
          </a:p>
        </p:txBody>
      </p:sp>
      <p:sp>
        <p:nvSpPr>
          <p:cNvPr id="1060" name="Google Shape;1060;p47"/>
          <p:cNvSpPr txBox="1">
            <a:spLocks noGrp="1"/>
          </p:cNvSpPr>
          <p:nvPr>
            <p:ph type="subTitle" idx="2"/>
          </p:nvPr>
        </p:nvSpPr>
        <p:spPr>
          <a:xfrm>
            <a:off x="1724927" y="1495425"/>
            <a:ext cx="5694146" cy="24823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We, the East Coast Coding Crew, are developing a console application called 'Historical Event Manager.' This application is designed to record, manage, and analyze historical events using linked lists. Users will be able to efficiently add, edit, search, delete, and generate reports on stored events based on various criteria, such as dates. Our goal is to provide an intuitive interface that simplifies the management of historical events and facilitates analysis based on user input.</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101" name="Google Shape;1101;p51"/>
          <p:cNvSpPr txBox="1">
            <a:spLocks noGrp="1"/>
          </p:cNvSpPr>
          <p:nvPr>
            <p:ph type="subTitle" idx="7"/>
          </p:nvPr>
        </p:nvSpPr>
        <p:spPr>
          <a:xfrm>
            <a:off x="3052754" y="465133"/>
            <a:ext cx="3277885"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bg2"/>
                </a:solidFill>
              </a:rPr>
              <a:t>TECHNO</a:t>
            </a:r>
            <a:r>
              <a:rPr lang="en" sz="3000" dirty="0"/>
              <a:t>LOGIES</a:t>
            </a:r>
            <a:endParaRPr sz="3000" dirty="0"/>
          </a:p>
        </p:txBody>
      </p:sp>
      <p:sp>
        <p:nvSpPr>
          <p:cNvPr id="18" name="Rectangle: Rounded Corners 17">
            <a:extLst>
              <a:ext uri="{FF2B5EF4-FFF2-40B4-BE49-F238E27FC236}">
                <a16:creationId xmlns:a16="http://schemas.microsoft.com/office/drawing/2014/main" id="{E501DEC7-5E41-0B70-E567-CEB18A854267}"/>
              </a:ext>
            </a:extLst>
          </p:cNvPr>
          <p:cNvSpPr/>
          <p:nvPr/>
        </p:nvSpPr>
        <p:spPr>
          <a:xfrm>
            <a:off x="1851660" y="124968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9" name="Rectangle: Rounded Corners 18">
            <a:extLst>
              <a:ext uri="{FF2B5EF4-FFF2-40B4-BE49-F238E27FC236}">
                <a16:creationId xmlns:a16="http://schemas.microsoft.com/office/drawing/2014/main" id="{095EB53A-9BA4-BF99-CE10-B767DE2AD5FF}"/>
              </a:ext>
            </a:extLst>
          </p:cNvPr>
          <p:cNvSpPr/>
          <p:nvPr/>
        </p:nvSpPr>
        <p:spPr>
          <a:xfrm>
            <a:off x="3284220" y="124968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0" name="Rectangle: Rounded Corners 19">
            <a:extLst>
              <a:ext uri="{FF2B5EF4-FFF2-40B4-BE49-F238E27FC236}">
                <a16:creationId xmlns:a16="http://schemas.microsoft.com/office/drawing/2014/main" id="{A683352B-D0FD-26EC-CB81-DE26AB4ED955}"/>
              </a:ext>
            </a:extLst>
          </p:cNvPr>
          <p:cNvSpPr/>
          <p:nvPr/>
        </p:nvSpPr>
        <p:spPr>
          <a:xfrm>
            <a:off x="4778382" y="124968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1" name="Rectangle: Rounded Corners 20">
            <a:extLst>
              <a:ext uri="{FF2B5EF4-FFF2-40B4-BE49-F238E27FC236}">
                <a16:creationId xmlns:a16="http://schemas.microsoft.com/office/drawing/2014/main" id="{9DE8048A-C9EB-0DE1-C6AE-FCF00D6E4B16}"/>
              </a:ext>
            </a:extLst>
          </p:cNvPr>
          <p:cNvSpPr/>
          <p:nvPr/>
        </p:nvSpPr>
        <p:spPr>
          <a:xfrm>
            <a:off x="6210942" y="124968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2" name="Rectangle: Rounded Corners 21">
            <a:extLst>
              <a:ext uri="{FF2B5EF4-FFF2-40B4-BE49-F238E27FC236}">
                <a16:creationId xmlns:a16="http://schemas.microsoft.com/office/drawing/2014/main" id="{8DD59392-641E-9019-4971-CF5469179813}"/>
              </a:ext>
            </a:extLst>
          </p:cNvPr>
          <p:cNvSpPr/>
          <p:nvPr/>
        </p:nvSpPr>
        <p:spPr>
          <a:xfrm>
            <a:off x="1851660" y="241554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Rectangle: Rounded Corners 22">
            <a:extLst>
              <a:ext uri="{FF2B5EF4-FFF2-40B4-BE49-F238E27FC236}">
                <a16:creationId xmlns:a16="http://schemas.microsoft.com/office/drawing/2014/main" id="{9F0997DE-3149-0013-8D67-DB23FEA7B3A3}"/>
              </a:ext>
            </a:extLst>
          </p:cNvPr>
          <p:cNvSpPr/>
          <p:nvPr/>
        </p:nvSpPr>
        <p:spPr>
          <a:xfrm>
            <a:off x="4778382" y="241554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Rectangle: Rounded Corners 23">
            <a:extLst>
              <a:ext uri="{FF2B5EF4-FFF2-40B4-BE49-F238E27FC236}">
                <a16:creationId xmlns:a16="http://schemas.microsoft.com/office/drawing/2014/main" id="{349BCFDD-1E64-2DA1-8602-547A4B03D0D4}"/>
              </a:ext>
            </a:extLst>
          </p:cNvPr>
          <p:cNvSpPr/>
          <p:nvPr/>
        </p:nvSpPr>
        <p:spPr>
          <a:xfrm>
            <a:off x="3284220" y="241554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Rectangle: Rounded Corners 24">
            <a:extLst>
              <a:ext uri="{FF2B5EF4-FFF2-40B4-BE49-F238E27FC236}">
                <a16:creationId xmlns:a16="http://schemas.microsoft.com/office/drawing/2014/main" id="{9A0C6CFD-505C-BA81-5041-D160EFA2F427}"/>
              </a:ext>
            </a:extLst>
          </p:cNvPr>
          <p:cNvSpPr/>
          <p:nvPr/>
        </p:nvSpPr>
        <p:spPr>
          <a:xfrm>
            <a:off x="6210942" y="241554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6" name="Rectangle: Rounded Corners 25">
            <a:extLst>
              <a:ext uri="{FF2B5EF4-FFF2-40B4-BE49-F238E27FC236}">
                <a16:creationId xmlns:a16="http://schemas.microsoft.com/office/drawing/2014/main" id="{57DFC4FA-503C-B418-ED79-52D3F09382C5}"/>
              </a:ext>
            </a:extLst>
          </p:cNvPr>
          <p:cNvSpPr/>
          <p:nvPr/>
        </p:nvSpPr>
        <p:spPr>
          <a:xfrm>
            <a:off x="2712720" y="361937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7" name="Rectangle: Rounded Corners 26">
            <a:extLst>
              <a:ext uri="{FF2B5EF4-FFF2-40B4-BE49-F238E27FC236}">
                <a16:creationId xmlns:a16="http://schemas.microsoft.com/office/drawing/2014/main" id="{3C87D430-0DDA-2CDA-28FD-C93A3772026A}"/>
              </a:ext>
            </a:extLst>
          </p:cNvPr>
          <p:cNvSpPr/>
          <p:nvPr/>
        </p:nvSpPr>
        <p:spPr>
          <a:xfrm>
            <a:off x="4053840" y="361543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8" name="Rectangle: Rounded Corners 27">
            <a:extLst>
              <a:ext uri="{FF2B5EF4-FFF2-40B4-BE49-F238E27FC236}">
                <a16:creationId xmlns:a16="http://schemas.microsoft.com/office/drawing/2014/main" id="{CFC5600F-2D4E-73D1-4F25-798AB088AABD}"/>
              </a:ext>
            </a:extLst>
          </p:cNvPr>
          <p:cNvSpPr/>
          <p:nvPr/>
        </p:nvSpPr>
        <p:spPr>
          <a:xfrm>
            <a:off x="5394960" y="3615430"/>
            <a:ext cx="861060" cy="861060"/>
          </a:xfrm>
          <a:prstGeom prst="roundRect">
            <a:avLst/>
          </a:prstGeom>
          <a:solidFill>
            <a:schemeClr val="bg1">
              <a:lumMod val="75000"/>
              <a:lumOff val="2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29" name="Picture 28" descr="A blue logo with a black background&#10;&#10;Description automatically generated">
            <a:extLst>
              <a:ext uri="{FF2B5EF4-FFF2-40B4-BE49-F238E27FC236}">
                <a16:creationId xmlns:a16="http://schemas.microsoft.com/office/drawing/2014/main" id="{31E0FE81-396C-0C4F-E231-D0408F0D601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2789" y="1353012"/>
            <a:ext cx="626738" cy="625966"/>
          </a:xfrm>
          <a:prstGeom prst="rect">
            <a:avLst/>
          </a:prstGeom>
          <a:noFill/>
          <a:ln>
            <a:noFill/>
          </a:ln>
        </p:spPr>
      </p:pic>
      <p:pic>
        <p:nvPicPr>
          <p:cNvPr id="30" name="Picture 29" descr="Figma's new icon | Figma Blog">
            <a:extLst>
              <a:ext uri="{FF2B5EF4-FFF2-40B4-BE49-F238E27FC236}">
                <a16:creationId xmlns:a16="http://schemas.microsoft.com/office/drawing/2014/main" id="{D4AFE916-E253-8892-C087-FE6F2B7DB53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0100" y="1343472"/>
            <a:ext cx="729298" cy="729298"/>
          </a:xfrm>
          <a:prstGeom prst="rect">
            <a:avLst/>
          </a:prstGeom>
          <a:noFill/>
          <a:ln>
            <a:noFill/>
          </a:ln>
        </p:spPr>
      </p:pic>
      <p:pic>
        <p:nvPicPr>
          <p:cNvPr id="31" name="Picture 30" descr="Github Logo - Free social media icons">
            <a:extLst>
              <a:ext uri="{FF2B5EF4-FFF2-40B4-BE49-F238E27FC236}">
                <a16:creationId xmlns:a16="http://schemas.microsoft.com/office/drawing/2014/main" id="{76F6DC0D-315A-8515-340B-36AA2E62763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2519" y="1391919"/>
            <a:ext cx="575945" cy="576580"/>
          </a:xfrm>
          <a:prstGeom prst="rect">
            <a:avLst/>
          </a:prstGeom>
          <a:noFill/>
          <a:ln>
            <a:noFill/>
          </a:ln>
        </p:spPr>
      </p:pic>
      <p:pic>
        <p:nvPicPr>
          <p:cNvPr id="32" name="Picture 31" descr="Git - Logo Downloads">
            <a:extLst>
              <a:ext uri="{FF2B5EF4-FFF2-40B4-BE49-F238E27FC236}">
                <a16:creationId xmlns:a16="http://schemas.microsoft.com/office/drawing/2014/main" id="{11B279AB-474F-E0BC-DF53-088748950E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30639" y="1337317"/>
            <a:ext cx="641661" cy="641661"/>
          </a:xfrm>
          <a:prstGeom prst="rect">
            <a:avLst/>
          </a:prstGeom>
          <a:noFill/>
          <a:ln>
            <a:noFill/>
          </a:ln>
        </p:spPr>
      </p:pic>
      <p:pic>
        <p:nvPicPr>
          <p:cNvPr id="33" name="Picture 32">
            <a:extLst>
              <a:ext uri="{FF2B5EF4-FFF2-40B4-BE49-F238E27FC236}">
                <a16:creationId xmlns:a16="http://schemas.microsoft.com/office/drawing/2014/main" id="{5D4E8A46-7C78-7262-3824-A57C0A26D14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4852" y="2524760"/>
            <a:ext cx="574675" cy="642620"/>
          </a:xfrm>
          <a:prstGeom prst="rect">
            <a:avLst/>
          </a:prstGeom>
          <a:noFill/>
          <a:ln>
            <a:noFill/>
          </a:ln>
        </p:spPr>
      </p:pic>
      <p:pic>
        <p:nvPicPr>
          <p:cNvPr id="34" name="Picture 33">
            <a:extLst>
              <a:ext uri="{FF2B5EF4-FFF2-40B4-BE49-F238E27FC236}">
                <a16:creationId xmlns:a16="http://schemas.microsoft.com/office/drawing/2014/main" id="{7BA80FFE-1EB8-806D-4EB8-9CA2C7E5072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03917" y="2528570"/>
            <a:ext cx="621665" cy="621665"/>
          </a:xfrm>
          <a:prstGeom prst="rect">
            <a:avLst/>
          </a:prstGeom>
          <a:noFill/>
          <a:ln>
            <a:noFill/>
          </a:ln>
        </p:spPr>
      </p:pic>
      <p:pic>
        <p:nvPicPr>
          <p:cNvPr id="35" name="Picture 34">
            <a:extLst>
              <a:ext uri="{FF2B5EF4-FFF2-40B4-BE49-F238E27FC236}">
                <a16:creationId xmlns:a16="http://schemas.microsoft.com/office/drawing/2014/main" id="{2ABBB7B0-3D03-2413-F128-A1DF18A9FC7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bwMode="auto">
          <a:xfrm>
            <a:off x="4914900" y="2521069"/>
            <a:ext cx="601979" cy="684032"/>
          </a:xfrm>
          <a:prstGeom prst="rect">
            <a:avLst/>
          </a:prstGeom>
          <a:noFill/>
          <a:ln>
            <a:noFill/>
          </a:ln>
        </p:spPr>
      </p:pic>
      <p:pic>
        <p:nvPicPr>
          <p:cNvPr id="36" name="Picture 35">
            <a:extLst>
              <a:ext uri="{FF2B5EF4-FFF2-40B4-BE49-F238E27FC236}">
                <a16:creationId xmlns:a16="http://schemas.microsoft.com/office/drawing/2014/main" id="{D71E6F7C-2275-CA98-4421-7B63291D7351}"/>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56517" y="2521069"/>
            <a:ext cx="589904" cy="589904"/>
          </a:xfrm>
          <a:prstGeom prst="rect">
            <a:avLst/>
          </a:prstGeom>
          <a:noFill/>
          <a:ln>
            <a:noFill/>
          </a:ln>
        </p:spPr>
      </p:pic>
      <p:pic>
        <p:nvPicPr>
          <p:cNvPr id="37" name="Picture 36">
            <a:extLst>
              <a:ext uri="{FF2B5EF4-FFF2-40B4-BE49-F238E27FC236}">
                <a16:creationId xmlns:a16="http://schemas.microsoft.com/office/drawing/2014/main" id="{C88637CF-571D-D4C8-0446-3057722AF782}"/>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48610" y="3751320"/>
            <a:ext cx="589280" cy="589280"/>
          </a:xfrm>
          <a:prstGeom prst="rect">
            <a:avLst/>
          </a:prstGeom>
          <a:noFill/>
          <a:ln>
            <a:noFill/>
          </a:ln>
        </p:spPr>
      </p:pic>
      <p:grpSp>
        <p:nvGrpSpPr>
          <p:cNvPr id="38" name="Group 37">
            <a:extLst>
              <a:ext uri="{FF2B5EF4-FFF2-40B4-BE49-F238E27FC236}">
                <a16:creationId xmlns:a16="http://schemas.microsoft.com/office/drawing/2014/main" id="{892CE05B-4B73-327D-BDFE-D4C6E014F097}"/>
              </a:ext>
            </a:extLst>
          </p:cNvPr>
          <p:cNvGrpSpPr/>
          <p:nvPr/>
        </p:nvGrpSpPr>
        <p:grpSpPr>
          <a:xfrm>
            <a:off x="3923839" y="3771684"/>
            <a:ext cx="2186525" cy="568915"/>
            <a:chOff x="1381399" y="2315473"/>
            <a:chExt cx="3168017" cy="825553"/>
          </a:xfrm>
        </p:grpSpPr>
        <p:pic>
          <p:nvPicPr>
            <p:cNvPr id="39" name="Picture 38" descr="A logo with a black background&#10;&#10;Description automatically generated">
              <a:extLst>
                <a:ext uri="{FF2B5EF4-FFF2-40B4-BE49-F238E27FC236}">
                  <a16:creationId xmlns:a16="http://schemas.microsoft.com/office/drawing/2014/main" id="{17CF2740-4F80-426E-5BB3-A1D7B3F9AA21}"/>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23917" y="2344391"/>
              <a:ext cx="825499" cy="767715"/>
            </a:xfrm>
            <a:prstGeom prst="rect">
              <a:avLst/>
            </a:prstGeom>
            <a:noFill/>
            <a:ln>
              <a:noFill/>
            </a:ln>
          </p:spPr>
        </p:pic>
        <p:pic>
          <p:nvPicPr>
            <p:cNvPr id="40" name="Picture 39" descr="Microsoft Word Logo, symbol, meaning, history, PNG, brand">
              <a:extLst>
                <a:ext uri="{FF2B5EF4-FFF2-40B4-BE49-F238E27FC236}">
                  <a16:creationId xmlns:a16="http://schemas.microsoft.com/office/drawing/2014/main" id="{E1CA4DE2-4B17-2144-9C98-2C1722025D6F}"/>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81399" y="2315473"/>
              <a:ext cx="1468103" cy="82555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53"/>
          <p:cNvSpPr txBox="1">
            <a:spLocks noGrp="1"/>
          </p:cNvSpPr>
          <p:nvPr>
            <p:ph type="title"/>
          </p:nvPr>
        </p:nvSpPr>
        <p:spPr>
          <a:xfrm>
            <a:off x="1349425" y="1307100"/>
            <a:ext cx="64452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Let’s review!</a:t>
            </a:r>
            <a:endParaRPr dirty="0"/>
          </a:p>
        </p:txBody>
      </p:sp>
      <p:grpSp>
        <p:nvGrpSpPr>
          <p:cNvPr id="1126" name="Google Shape;1126;p53"/>
          <p:cNvGrpSpPr/>
          <p:nvPr/>
        </p:nvGrpSpPr>
        <p:grpSpPr>
          <a:xfrm rot="10800000">
            <a:off x="713225" y="4356275"/>
            <a:ext cx="636199" cy="247800"/>
            <a:chOff x="7758925" y="4356275"/>
            <a:chExt cx="636199" cy="247800"/>
          </a:xfrm>
        </p:grpSpPr>
        <p:sp>
          <p:nvSpPr>
            <p:cNvPr id="1127" name="Google Shape;1127;p53"/>
            <p:cNvSpPr/>
            <p:nvPr/>
          </p:nvSpPr>
          <p:spPr>
            <a:xfrm>
              <a:off x="7758925" y="4356275"/>
              <a:ext cx="247800" cy="247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8147324" y="4356275"/>
              <a:ext cx="247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oject Integration Management for Business by Slidesgo">
  <a:themeElements>
    <a:clrScheme name="Simple Light">
      <a:dk1>
        <a:srgbClr val="FFFFFF"/>
      </a:dk1>
      <a:lt1>
        <a:srgbClr val="141414"/>
      </a:lt1>
      <a:dk2>
        <a:srgbClr val="FFD400"/>
      </a:dk2>
      <a:lt2>
        <a:srgbClr val="8A8A8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DM Sans</vt:lpstr>
      <vt:lpstr>Arial</vt:lpstr>
      <vt:lpstr>Bebas Neue</vt:lpstr>
      <vt:lpstr>Raleway</vt:lpstr>
      <vt:lpstr>Anaheim</vt:lpstr>
      <vt:lpstr>Project Integration Management for Business by Slidesgo</vt:lpstr>
      <vt:lpstr>East Coast Coding Crew</vt:lpstr>
      <vt:lpstr>Table of contents</vt:lpstr>
      <vt:lpstr>Boris Milev 10A </vt:lpstr>
      <vt:lpstr>OUR TASK</vt:lpstr>
      <vt:lpstr>PowerPoint Presentation</vt:lpstr>
      <vt:lpstr>Let’s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plamen petkov</cp:lastModifiedBy>
  <cp:revision>1</cp:revision>
  <dcterms:modified xsi:type="dcterms:W3CDTF">2025-04-07T18:44:29Z</dcterms:modified>
</cp:coreProperties>
</file>